
<file path=[Content_Types].xml><?xml version="1.0" encoding="utf-8"?>
<Types xmlns="http://schemas.openxmlformats.org/package/2006/content-types">
  <Default Extension="bin" ContentType="application/vnd.openxmlformats-officedocument.oleObject"/>
  <Default Extension="docx" ContentType="application/vnd.openxmlformats-officedocument.wordprocessingml.documen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58" r:id="rId8"/>
    <p:sldId id="264" r:id="rId9"/>
    <p:sldId id="283" r:id="rId10"/>
    <p:sldId id="284" r:id="rId11"/>
    <p:sldId id="272" r:id="rId12"/>
    <p:sldId id="285" r:id="rId13"/>
    <p:sldId id="274" r:id="rId14"/>
    <p:sldId id="275" r:id="rId15"/>
    <p:sldId id="276" r:id="rId16"/>
    <p:sldId id="287" r:id="rId17"/>
    <p:sldId id="286" r:id="rId18"/>
    <p:sldId id="277" r:id="rId19"/>
    <p:sldId id="278" r:id="rId20"/>
    <p:sldId id="288" r:id="rId21"/>
    <p:sldId id="282" r:id="rId22"/>
    <p:sldId id="265" r:id="rId23"/>
    <p:sldId id="266" r:id="rId24"/>
    <p:sldId id="267" r:id="rId25"/>
    <p:sldId id="268" r:id="rId26"/>
    <p:sldId id="269" r:id="rId27"/>
    <p:sldId id="270" r:id="rId28"/>
    <p:sldId id="27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66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29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6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4E0236-3222-482E-91CA-82248A9C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C2F44B5-CCA5-4BB0-8A8B-EB39A139C0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9DD64A7-4547-4339-8C85-282B4BBB0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6F9BE-079B-4217-8D52-9AD34ADEBF30}" type="datetimeFigureOut">
              <a:rPr lang="en-GB" smtClean="0"/>
              <a:t>18/06/2019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32C21D5-9C8D-41D4-9B07-1CC88CDD6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7051ED2-0871-4DE1-80EA-04722C7BD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A6C39-8941-4CD8-A695-A3BB3D0554F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8139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9398E7-C48A-47A1-87E6-C815AE679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137E913-C0FD-4271-BD4B-0C01D9598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CD2F767-A842-407B-BDDC-AA2D4291C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6F9BE-079B-4217-8D52-9AD34ADEBF30}" type="datetimeFigureOut">
              <a:rPr lang="en-GB" smtClean="0"/>
              <a:t>18/06/2019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246F5A7-11E6-4D9F-88A7-305FAC783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2A3CEA4-9F06-4E3E-90D0-D4C005FE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A6C39-8941-4CD8-A695-A3BB3D0554F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775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EA4F54C1-D4E6-4F58-82BA-E5E34ADBEC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A2C2312-139A-4222-971B-EDC7022A0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B91AE61-B1E3-4B3A-B9A7-55D6D0DC9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6F9BE-079B-4217-8D52-9AD34ADEBF30}" type="datetimeFigureOut">
              <a:rPr lang="en-GB" smtClean="0"/>
              <a:t>18/06/2019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8329E0F-71D0-4C79-86C6-A24E6B42B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123E400-D935-4295-8A38-3F507C878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A6C39-8941-4CD8-A695-A3BB3D0554F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652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3D516-3541-442D-8049-3C791093C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1EEC32E-0F7F-42C1-89CF-5617A99F4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7B322F2-205A-468F-8753-8486589E6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6F9BE-079B-4217-8D52-9AD34ADEBF30}" type="datetimeFigureOut">
              <a:rPr lang="en-GB" smtClean="0"/>
              <a:t>18/06/2019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7E98E9F-9E28-4C92-ADBB-F5BE785D8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7EFA547-930B-48C8-95D3-384D1E4A6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A6C39-8941-4CD8-A695-A3BB3D0554F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594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F564EE-7156-4753-9D0C-2025EAAA4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A2B3856-237A-4D15-8171-FB53FB378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0EE8B77-0D4F-4A75-ACA6-975AB9675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6F9BE-079B-4217-8D52-9AD34ADEBF30}" type="datetimeFigureOut">
              <a:rPr lang="en-GB" smtClean="0"/>
              <a:t>18/06/2019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6BFF2B3-4256-445B-961F-A82F50970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CEAF824-3F50-420C-A066-6B35627C6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A6C39-8941-4CD8-A695-A3BB3D0554F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059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83758-A3F7-4B1C-9B99-D8302B66A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9496D2D-666B-4EB7-956C-A5F83AB9AA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7DC026A-8DDC-4329-9A24-BBE365B91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7F32870-0B5B-4EEE-AB10-AA09B8AB0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6F9BE-079B-4217-8D52-9AD34ADEBF30}" type="datetimeFigureOut">
              <a:rPr lang="en-GB" smtClean="0"/>
              <a:t>18/06/2019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2F53F6A-21BE-4B31-9009-D9FA1817B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A2F802E-48DE-4B08-84AF-A9256E08A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A6C39-8941-4CD8-A695-A3BB3D0554F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8546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6AD740-D8B4-44B3-B487-83F44084A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9F8758F-29A0-462F-8541-7125988FD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9760F28-F38A-4E36-9696-AAC81723D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175BEFF4-FBA9-4E64-9D5B-B5FD660CAA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B182C2ED-F2F9-4EBC-862C-0A3E44333B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1B480990-90F6-484F-BC1E-E48B46DA0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6F9BE-079B-4217-8D52-9AD34ADEBF30}" type="datetimeFigureOut">
              <a:rPr lang="en-GB" smtClean="0"/>
              <a:t>18/06/2019</a:t>
            </a:fld>
            <a:endParaRPr lang="en-GB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072E8C10-0FE0-4400-8158-28C193957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F2C3E4F4-B64C-4157-9100-4F3BD80B0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A6C39-8941-4CD8-A695-A3BB3D0554F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3641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7AD075-F08E-4980-8940-51666D672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2E9B769-8081-4ACC-9F66-DFB4BBA46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6F9BE-079B-4217-8D52-9AD34ADEBF30}" type="datetimeFigureOut">
              <a:rPr lang="en-GB" smtClean="0"/>
              <a:t>18/06/2019</a:t>
            </a:fld>
            <a:endParaRPr lang="en-GB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57A4135-CA86-4E76-8806-6BBFA2153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3C78EA4-41E1-453E-80E2-32650D568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A6C39-8941-4CD8-A695-A3BB3D0554F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625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E2D8098-1B5D-4B9F-86AD-C9837914C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6F9BE-079B-4217-8D52-9AD34ADEBF30}" type="datetimeFigureOut">
              <a:rPr lang="en-GB" smtClean="0"/>
              <a:t>18/06/2019</a:t>
            </a:fld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00EA98A-C46E-4BFD-A793-AAC3B903A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B4212D2-E30A-4260-AF5E-D8B34EC43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A6C39-8941-4CD8-A695-A3BB3D0554F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499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DD4EEF-A189-4CEF-A9C3-55B30988D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295B0EF-ED6C-40B3-889D-7C05A739C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ABAF161-F028-4BD5-BE40-9313B389A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7F5F7AD-3EE8-452F-84FD-2E593E535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6F9BE-079B-4217-8D52-9AD34ADEBF30}" type="datetimeFigureOut">
              <a:rPr lang="en-GB" smtClean="0"/>
              <a:t>18/06/2019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CA46B16-9460-4038-899E-B88184DE3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3AA84D6-6C06-4003-A112-3F2E69A77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A6C39-8941-4CD8-A695-A3BB3D0554F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941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A98ACA-78A9-46DD-B008-7002B1371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D7A4FB6-88A4-4F69-A2FF-5FF9574612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929DDBD-8438-475D-9820-1930057781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C4738B5-2910-47AB-B91C-F09244639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6F9BE-079B-4217-8D52-9AD34ADEBF30}" type="datetimeFigureOut">
              <a:rPr lang="en-GB" smtClean="0"/>
              <a:t>18/06/2019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6CD01BC-CEE5-4E64-990A-6F1D9BAFD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6036C1D-D7F8-4F5A-8CF9-CC27E1147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A6C39-8941-4CD8-A695-A3BB3D0554F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1818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AF09BA75-79BE-4354-87F0-6B82DD660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0DB5CFC-4A45-4E0B-89EC-63C4F1449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1CCD2D8-313E-4658-B725-B8E4E61B90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6F9BE-079B-4217-8D52-9AD34ADEBF30}" type="datetimeFigureOut">
              <a:rPr lang="en-GB" smtClean="0"/>
              <a:t>18/06/2019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39517A4-DF1D-49BD-88A2-E3ACA33B3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CC69C14-5E1B-441D-8BEA-9EFCDF9E2A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A6C39-8941-4CD8-A695-A3BB3D0554F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4926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-document.docx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-document1.docx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-document2.docx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-document3.docx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-document4.docx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3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-document5.docx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4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-document6.docx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-document7.docx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7.emf"/><Relationship Id="rId5" Type="http://schemas.openxmlformats.org/officeDocument/2006/relationships/package" Target="../embeddings/Microsoft_Word-document8.docx"/><Relationship Id="rId4" Type="http://schemas.openxmlformats.org/officeDocument/2006/relationships/image" Target="../media/image16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-document9.docx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9.emf"/><Relationship Id="rId5" Type="http://schemas.openxmlformats.org/officeDocument/2006/relationships/package" Target="../embeddings/Microsoft_Word-document10.docx"/><Relationship Id="rId4" Type="http://schemas.openxmlformats.org/officeDocument/2006/relationships/image" Target="../media/image18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2.png"/><Relationship Id="rId5" Type="http://schemas.openxmlformats.org/officeDocument/2006/relationships/image" Target="../media/image20.emf"/><Relationship Id="rId4" Type="http://schemas.openxmlformats.org/officeDocument/2006/relationships/oleObject" Target="../embeddings/oleObject4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>
            <a:extLst>
              <a:ext uri="{FF2B5EF4-FFF2-40B4-BE49-F238E27FC236}">
                <a16:creationId xmlns:a16="http://schemas.microsoft.com/office/drawing/2014/main" id="{069E0ECA-2E4B-4D0E-9D24-2A612944B704}"/>
              </a:ext>
            </a:extLst>
          </p:cNvPr>
          <p:cNvSpPr/>
          <p:nvPr/>
        </p:nvSpPr>
        <p:spPr>
          <a:xfrm>
            <a:off x="0" y="2434857"/>
            <a:ext cx="12192000" cy="1370821"/>
          </a:xfrm>
          <a:prstGeom prst="rect">
            <a:avLst/>
          </a:prstGeom>
          <a:solidFill>
            <a:srgbClr val="FD66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2B1F23D-75D3-403D-87E5-D445FB91BA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54262"/>
            <a:ext cx="9144000" cy="2387600"/>
          </a:xfrm>
        </p:spPr>
        <p:txBody>
          <a:bodyPr/>
          <a:lstStyle/>
          <a:p>
            <a:r>
              <a:rPr lang="en-GB" b="1" dirty="0">
                <a:solidFill>
                  <a:schemeClr val="bg1"/>
                </a:solidFill>
                <a:latin typeface="Yanone Kaffeesatz" panose="00000500000000000000" pitchFamily="2" charset="0"/>
              </a:rPr>
              <a:t>BACK-END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ABE8A25-8E8E-4CDC-9694-3AD460240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47129"/>
            <a:ext cx="9144000" cy="1655762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Steal-my-meal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F128AB57-C2D0-4760-AD3E-E9B0B093B4AD}"/>
              </a:ext>
            </a:extLst>
          </p:cNvPr>
          <p:cNvSpPr txBox="1"/>
          <p:nvPr/>
        </p:nvSpPr>
        <p:spPr>
          <a:xfrm>
            <a:off x="5265484" y="3847428"/>
            <a:ext cx="1661032" cy="4468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Yanone Kaffeesatz" panose="00000500000000000000" pitchFamily="2" charset="0"/>
              </a:rPr>
              <a:t>Ann-Sophie De </a:t>
            </a:r>
            <a:r>
              <a:rPr lang="en-GB" dirty="0" err="1">
                <a:latin typeface="Yanone Kaffeesatz" panose="00000500000000000000" pitchFamily="2" charset="0"/>
              </a:rPr>
              <a:t>Ganck</a:t>
            </a:r>
            <a:endParaRPr lang="en-GB" dirty="0">
              <a:latin typeface="Yanone Kaffeesatz" panose="00000500000000000000" pitchFamily="2" charset="0"/>
            </a:endParaRP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E497E45F-49ED-41C2-A049-8D545678101C}"/>
              </a:ext>
            </a:extLst>
          </p:cNvPr>
          <p:cNvSpPr txBox="1"/>
          <p:nvPr/>
        </p:nvSpPr>
        <p:spPr>
          <a:xfrm>
            <a:off x="5332008" y="4152083"/>
            <a:ext cx="1527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Yanone Kaffeesatz" panose="00000500000000000000" pitchFamily="2" charset="0"/>
              </a:rPr>
              <a:t>Bart Van den Bergh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18566751-6CCB-40EE-87A9-3B98A546BB4D}"/>
              </a:ext>
            </a:extLst>
          </p:cNvPr>
          <p:cNvSpPr txBox="1"/>
          <p:nvPr/>
        </p:nvSpPr>
        <p:spPr>
          <a:xfrm>
            <a:off x="5624555" y="4447993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Yanone Kaffeesatz" panose="00000500000000000000" pitchFamily="2" charset="0"/>
              </a:rPr>
              <a:t>Davy Parys</a:t>
            </a:r>
          </a:p>
        </p:txBody>
      </p:sp>
    </p:spTree>
    <p:extLst>
      <p:ext uri="{BB962C8B-B14F-4D97-AF65-F5344CB8AC3E}">
        <p14:creationId xmlns:p14="http://schemas.microsoft.com/office/powerpoint/2010/main" val="3833243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8D8F4812-8FD3-45C3-BDF2-F372C035718D}"/>
              </a:ext>
            </a:extLst>
          </p:cNvPr>
          <p:cNvSpPr/>
          <p:nvPr/>
        </p:nvSpPr>
        <p:spPr>
          <a:xfrm>
            <a:off x="0" y="627321"/>
            <a:ext cx="2317898" cy="1286540"/>
          </a:xfrm>
          <a:prstGeom prst="rect">
            <a:avLst/>
          </a:prstGeom>
          <a:solidFill>
            <a:srgbClr val="FD66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181588F-F188-45E3-A099-6F38A080D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9600" b="1" dirty="0">
                <a:solidFill>
                  <a:schemeClr val="bg1"/>
                </a:solidFill>
                <a:latin typeface="Yanone Kaffeesatz" panose="00000500000000000000" pitchFamily="2" charset="0"/>
              </a:rPr>
              <a:t>ERD</a:t>
            </a:r>
          </a:p>
        </p:txBody>
      </p:sp>
      <p:pic>
        <p:nvPicPr>
          <p:cNvPr id="9" name="Afbeelding 8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53459CD8-1427-7540-9A00-6503735D0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378" y="627321"/>
            <a:ext cx="2985243" cy="583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417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81588F-F188-45E3-A099-6F38A080D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27321"/>
            <a:ext cx="1727200" cy="1286540"/>
          </a:xfrm>
          <a:solidFill>
            <a:srgbClr val="FD665D"/>
          </a:solidFill>
        </p:spPr>
        <p:txBody>
          <a:bodyPr anchor="t">
            <a:noAutofit/>
          </a:bodyPr>
          <a:lstStyle/>
          <a:p>
            <a:pPr algn="r"/>
            <a:r>
              <a:rPr lang="en-GB" sz="9600" b="1" dirty="0">
                <a:solidFill>
                  <a:schemeClr val="bg1"/>
                </a:solidFill>
                <a:latin typeface="Yanone Kaffeesatz" panose="00000500000000000000" pitchFamily="2" charset="0"/>
              </a:rPr>
              <a:t>API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EBD2A93-DE0B-4A02-B08B-454013EB3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05906" y="632636"/>
            <a:ext cx="4413601" cy="5714417"/>
          </a:xfrm>
        </p:spPr>
        <p:txBody>
          <a:bodyPr/>
          <a:lstStyle/>
          <a:p>
            <a:endParaRPr lang="en-GB" sz="4800" b="1" dirty="0">
              <a:solidFill>
                <a:srgbClr val="FD665D"/>
              </a:solidFill>
              <a:latin typeface="Yanone Kaffeesatz" panose="00000500000000000000" pitchFamily="2" charset="0"/>
            </a:endParaRPr>
          </a:p>
          <a:p>
            <a:endParaRPr lang="en-GB" b="1" dirty="0">
              <a:solidFill>
                <a:srgbClr val="FD665D"/>
              </a:solidFill>
              <a:latin typeface="Yanone Kaffeesatz" panose="00000500000000000000" pitchFamily="2" charset="0"/>
            </a:endParaRP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211A1FCA-064A-435C-BBBD-F62922904371}"/>
              </a:ext>
            </a:extLst>
          </p:cNvPr>
          <p:cNvSpPr txBox="1"/>
          <p:nvPr/>
        </p:nvSpPr>
        <p:spPr>
          <a:xfrm>
            <a:off x="2212179" y="490073"/>
            <a:ext cx="84528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solidFill>
                  <a:srgbClr val="FD665D"/>
                </a:solidFill>
                <a:latin typeface="Yanone Kaffeesatz" panose="00000500000000000000" pitchFamily="2" charset="0"/>
              </a:rPr>
              <a:t>REST API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62B333AD-A9C5-4B85-A793-A5C9B7A02810}"/>
              </a:ext>
            </a:extLst>
          </p:cNvPr>
          <p:cNvSpPr txBox="1"/>
          <p:nvPr/>
        </p:nvSpPr>
        <p:spPr>
          <a:xfrm>
            <a:off x="1727200" y="1887963"/>
            <a:ext cx="84528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GB" sz="3200" dirty="0" err="1">
                <a:latin typeface="Yanone Kaffeesatz" panose="00000500000000000000" pitchFamily="2" charset="0"/>
              </a:rPr>
              <a:t>Meerdere</a:t>
            </a:r>
            <a:r>
              <a:rPr lang="en-GB" sz="3200" dirty="0">
                <a:latin typeface="Yanone Kaffeesatz" panose="00000500000000000000" pitchFamily="2" charset="0"/>
              </a:rPr>
              <a:t> clients </a:t>
            </a:r>
            <a:r>
              <a:rPr lang="en-GB" sz="3200" dirty="0" err="1">
                <a:latin typeface="Yanone Kaffeesatz" panose="00000500000000000000" pitchFamily="2" charset="0"/>
              </a:rPr>
              <a:t>kunnen</a:t>
            </a:r>
            <a:r>
              <a:rPr lang="en-GB" sz="3200" dirty="0">
                <a:latin typeface="Yanone Kaffeesatz" panose="00000500000000000000" pitchFamily="2" charset="0"/>
              </a:rPr>
              <a:t> </a:t>
            </a:r>
            <a:r>
              <a:rPr lang="en-GB" sz="3200" dirty="0" err="1">
                <a:latin typeface="Yanone Kaffeesatz" panose="00000500000000000000" pitchFamily="2" charset="0"/>
              </a:rPr>
              <a:t>dezelfde</a:t>
            </a:r>
            <a:r>
              <a:rPr lang="en-GB" sz="3200" dirty="0">
                <a:latin typeface="Yanone Kaffeesatz" panose="00000500000000000000" pitchFamily="2" charset="0"/>
              </a:rPr>
              <a:t> REST API </a:t>
            </a:r>
            <a:r>
              <a:rPr lang="en-GB" sz="3200" dirty="0" err="1">
                <a:latin typeface="Yanone Kaffeesatz" panose="00000500000000000000" pitchFamily="2" charset="0"/>
              </a:rPr>
              <a:t>gebruiken</a:t>
            </a:r>
            <a:r>
              <a:rPr lang="en-GB" sz="3200" dirty="0">
                <a:latin typeface="Yanone Kaffeesatz" panose="00000500000000000000" pitchFamily="2" charset="0"/>
              </a:rPr>
              <a:t> om data </a:t>
            </a:r>
            <a:r>
              <a:rPr lang="en-GB" sz="3200" dirty="0" err="1">
                <a:latin typeface="Yanone Kaffeesatz" panose="00000500000000000000" pitchFamily="2" charset="0"/>
              </a:rPr>
              <a:t>te</a:t>
            </a:r>
            <a:r>
              <a:rPr lang="en-GB" sz="3200" dirty="0">
                <a:latin typeface="Yanone Kaffeesatz" panose="00000500000000000000" pitchFamily="2" charset="0"/>
              </a:rPr>
              <a:t> </a:t>
            </a:r>
            <a:r>
              <a:rPr lang="en-GB" sz="3200" dirty="0" err="1">
                <a:latin typeface="Yanone Kaffeesatz" panose="00000500000000000000" pitchFamily="2" charset="0"/>
              </a:rPr>
              <a:t>verkrijgen</a:t>
            </a:r>
            <a:r>
              <a:rPr lang="en-GB" sz="3200" dirty="0">
                <a:latin typeface="Yanone Kaffeesatz" panose="00000500000000000000" pitchFamily="2" charset="0"/>
              </a:rPr>
              <a:t> (</a:t>
            </a:r>
            <a:r>
              <a:rPr lang="en-GB" sz="3200" dirty="0" err="1">
                <a:latin typeface="Yanone Kaffeesatz" panose="00000500000000000000" pitchFamily="2" charset="0"/>
              </a:rPr>
              <a:t>mobiele</a:t>
            </a:r>
            <a:r>
              <a:rPr lang="en-GB" sz="3200" dirty="0">
                <a:latin typeface="Yanone Kaffeesatz" panose="00000500000000000000" pitchFamily="2" charset="0"/>
              </a:rPr>
              <a:t> </a:t>
            </a:r>
            <a:r>
              <a:rPr lang="en-GB" sz="3200" dirty="0" err="1">
                <a:latin typeface="Yanone Kaffeesatz" panose="00000500000000000000" pitchFamily="2" charset="0"/>
              </a:rPr>
              <a:t>applicatie</a:t>
            </a:r>
            <a:r>
              <a:rPr lang="en-GB" sz="3200" dirty="0">
                <a:latin typeface="Yanone Kaffeesatz" panose="00000500000000000000" pitchFamily="2" charset="0"/>
              </a:rPr>
              <a:t> &amp; dashboard)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GB" sz="3200" dirty="0">
              <a:latin typeface="Yanone Kaffeesatz" panose="00000500000000000000" pitchFamily="2" charset="0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GB" sz="3200" dirty="0">
                <a:latin typeface="Yanone Kaffeesatz" panose="00000500000000000000" pitchFamily="2" charset="0"/>
              </a:rPr>
              <a:t>Elk request </a:t>
            </a:r>
            <a:r>
              <a:rPr lang="en-GB" sz="3200" dirty="0" err="1">
                <a:latin typeface="Yanone Kaffeesatz" panose="00000500000000000000" pitchFamily="2" charset="0"/>
              </a:rPr>
              <a:t>bevat</a:t>
            </a:r>
            <a:r>
              <a:rPr lang="en-GB" sz="3200" dirty="0">
                <a:latin typeface="Yanone Kaffeesatz" panose="00000500000000000000" pitchFamily="2" charset="0"/>
              </a:rPr>
              <a:t> </a:t>
            </a:r>
            <a:r>
              <a:rPr lang="en-GB" sz="3200" dirty="0" err="1">
                <a:latin typeface="Yanone Kaffeesatz" panose="00000500000000000000" pitchFamily="2" charset="0"/>
              </a:rPr>
              <a:t>alle</a:t>
            </a:r>
            <a:r>
              <a:rPr lang="en-GB" sz="3200" dirty="0">
                <a:latin typeface="Yanone Kaffeesatz" panose="00000500000000000000" pitchFamily="2" charset="0"/>
              </a:rPr>
              <a:t> </a:t>
            </a:r>
            <a:r>
              <a:rPr lang="en-GB" sz="3200" dirty="0" err="1">
                <a:latin typeface="Yanone Kaffeesatz" panose="00000500000000000000" pitchFamily="2" charset="0"/>
              </a:rPr>
              <a:t>informatie</a:t>
            </a:r>
            <a:r>
              <a:rPr lang="en-GB" sz="3200" dirty="0">
                <a:latin typeface="Yanone Kaffeesatz" panose="00000500000000000000" pitchFamily="2" charset="0"/>
              </a:rPr>
              <a:t> om het request </a:t>
            </a:r>
            <a:r>
              <a:rPr lang="en-GB" sz="3200" dirty="0" err="1">
                <a:latin typeface="Yanone Kaffeesatz" panose="00000500000000000000" pitchFamily="2" charset="0"/>
              </a:rPr>
              <a:t>te</a:t>
            </a:r>
            <a:r>
              <a:rPr lang="en-GB" sz="3200" dirty="0">
                <a:latin typeface="Yanone Kaffeesatz" panose="00000500000000000000" pitchFamily="2" charset="0"/>
              </a:rPr>
              <a:t> </a:t>
            </a:r>
            <a:r>
              <a:rPr lang="en-GB" sz="3200" dirty="0" err="1">
                <a:latin typeface="Yanone Kaffeesatz" panose="00000500000000000000" pitchFamily="2" charset="0"/>
              </a:rPr>
              <a:t>begrijpen</a:t>
            </a:r>
            <a:endParaRPr lang="en-GB" sz="3200" dirty="0">
              <a:latin typeface="Yanone Kaffeesatz" panose="00000500000000000000" pitchFamily="2" charset="0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GB" sz="3200" dirty="0">
              <a:latin typeface="Yanone Kaffeesatz" panose="00000500000000000000" pitchFamily="2" charset="0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GB" sz="3200" dirty="0">
              <a:latin typeface="Yanone Kaffeesatz" panose="00000500000000000000" pitchFamily="2" charset="0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GB" sz="3200" dirty="0">
              <a:latin typeface="Yanone Kaffeesatz" panose="00000500000000000000" pitchFamily="2" charset="0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GB" sz="3200" dirty="0">
              <a:latin typeface="Yanone Kaffeesatz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424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81588F-F188-45E3-A099-6F38A080D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27321"/>
            <a:ext cx="1727200" cy="1286540"/>
          </a:xfrm>
          <a:solidFill>
            <a:srgbClr val="FD665D"/>
          </a:solidFill>
        </p:spPr>
        <p:txBody>
          <a:bodyPr anchor="t">
            <a:noAutofit/>
          </a:bodyPr>
          <a:lstStyle/>
          <a:p>
            <a:pPr algn="r"/>
            <a:r>
              <a:rPr lang="en-GB" sz="9600" b="1" dirty="0">
                <a:solidFill>
                  <a:schemeClr val="bg1"/>
                </a:solidFill>
                <a:latin typeface="Yanone Kaffeesatz" panose="00000500000000000000" pitchFamily="2" charset="0"/>
              </a:rPr>
              <a:t>API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EBD2A93-DE0B-4A02-B08B-454013EB3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05906" y="632636"/>
            <a:ext cx="4413601" cy="5714417"/>
          </a:xfrm>
        </p:spPr>
        <p:txBody>
          <a:bodyPr/>
          <a:lstStyle/>
          <a:p>
            <a:endParaRPr lang="en-GB" sz="4800" b="1" dirty="0">
              <a:solidFill>
                <a:srgbClr val="FD665D"/>
              </a:solidFill>
              <a:latin typeface="Yanone Kaffeesatz" panose="00000500000000000000" pitchFamily="2" charset="0"/>
            </a:endParaRPr>
          </a:p>
          <a:p>
            <a:endParaRPr lang="en-GB" b="1" dirty="0">
              <a:solidFill>
                <a:srgbClr val="FD665D"/>
              </a:solidFill>
              <a:latin typeface="Yanone Kaffeesatz" panose="00000500000000000000" pitchFamily="2" charset="0"/>
            </a:endParaRP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211A1FCA-064A-435C-BBBD-F62922904371}"/>
              </a:ext>
            </a:extLst>
          </p:cNvPr>
          <p:cNvSpPr txBox="1"/>
          <p:nvPr/>
        </p:nvSpPr>
        <p:spPr>
          <a:xfrm>
            <a:off x="2203387" y="510947"/>
            <a:ext cx="84528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solidFill>
                  <a:srgbClr val="FD665D"/>
                </a:solidFill>
                <a:latin typeface="Yanone Kaffeesatz" panose="00000500000000000000" pitchFamily="2" charset="0"/>
              </a:rPr>
              <a:t>BOOTSTRAP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62B333AD-A9C5-4B85-A793-A5C9B7A02810}"/>
              </a:ext>
            </a:extLst>
          </p:cNvPr>
          <p:cNvSpPr txBox="1"/>
          <p:nvPr/>
        </p:nvSpPr>
        <p:spPr>
          <a:xfrm>
            <a:off x="1727200" y="1887963"/>
            <a:ext cx="845288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GB" sz="3200" dirty="0" err="1">
                <a:latin typeface="Yanone Kaffeesatz" panose="00000500000000000000" pitchFamily="2" charset="0"/>
              </a:rPr>
              <a:t>Configuratie</a:t>
            </a:r>
            <a:r>
              <a:rPr lang="en-GB" sz="3200" dirty="0">
                <a:latin typeface="Yanone Kaffeesatz" panose="00000500000000000000" pitchFamily="2" charset="0"/>
              </a:rPr>
              <a:t> DB</a:t>
            </a:r>
          </a:p>
          <a:p>
            <a:pPr lvl="1"/>
            <a:endParaRPr lang="en-GB" sz="3200" dirty="0">
              <a:latin typeface="Yanone Kaffeesatz" panose="00000500000000000000" pitchFamily="2" charset="0"/>
            </a:endParaRPr>
          </a:p>
          <a:p>
            <a:pPr lvl="1"/>
            <a:endParaRPr lang="en-GB" sz="3200" dirty="0">
              <a:latin typeface="Yanone Kaffeesatz" panose="00000500000000000000" pitchFamily="2" charset="0"/>
            </a:endParaRPr>
          </a:p>
          <a:p>
            <a:pPr lvl="1"/>
            <a:endParaRPr lang="en-GB" sz="3200" dirty="0">
              <a:latin typeface="Yanone Kaffeesatz" panose="00000500000000000000" pitchFamily="2" charset="0"/>
            </a:endParaRPr>
          </a:p>
          <a:p>
            <a:pPr lvl="1"/>
            <a:endParaRPr lang="en-GB" sz="3200" dirty="0">
              <a:latin typeface="Yanone Kaffeesatz" panose="00000500000000000000" pitchFamily="2" charset="0"/>
            </a:endParaRPr>
          </a:p>
          <a:p>
            <a:pPr lvl="1"/>
            <a:endParaRPr lang="en-GB" sz="3200" dirty="0">
              <a:latin typeface="Yanone Kaffeesatz" panose="00000500000000000000" pitchFamily="2" charset="0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GB" sz="3200" dirty="0">
                <a:latin typeface="Yanone Kaffeesatz" panose="00000500000000000000" pitchFamily="2" charset="0"/>
              </a:rPr>
              <a:t>Import controllers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GB" sz="3200" dirty="0">
              <a:latin typeface="Yanone Kaffeesatz" panose="00000500000000000000" pitchFamily="2" charset="0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GB" sz="3200" dirty="0">
              <a:latin typeface="Yanone Kaffeesatz" panose="00000500000000000000" pitchFamily="2" charset="0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GB" sz="3200" dirty="0">
              <a:latin typeface="Yanone Kaffeesatz" panose="00000500000000000000" pitchFamily="2" charset="0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GB" sz="3200" dirty="0">
              <a:latin typeface="Yanone Kaffeesatz" panose="00000500000000000000" pitchFamily="2" charset="0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GB" sz="3200" dirty="0">
              <a:latin typeface="Yanone Kaffeesatz" panose="00000500000000000000" pitchFamily="2" charset="0"/>
            </a:endParaRP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0379D62C-29D5-499D-BCEF-D905A0FC3D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9968712"/>
              </p:ext>
            </p:extLst>
          </p:nvPr>
        </p:nvGraphicFramePr>
        <p:xfrm>
          <a:off x="2203387" y="2592112"/>
          <a:ext cx="16059150" cy="179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name="Document" r:id="rId3" imgW="9144000" imgH="1028700" progId="Word.Document.12">
                  <p:embed/>
                </p:oleObj>
              </mc:Choice>
              <mc:Fallback>
                <p:oleObj name="Document" r:id="rId3" imgW="9144000" imgH="1028700" progId="Word.Documen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0379D62C-29D5-499D-BCEF-D905A0FC3D4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03387" y="2592112"/>
                        <a:ext cx="16059150" cy="1795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7870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81588F-F188-45E3-A099-6F38A080D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27321"/>
            <a:ext cx="1727200" cy="1286540"/>
          </a:xfrm>
          <a:solidFill>
            <a:srgbClr val="FD665D"/>
          </a:solidFill>
        </p:spPr>
        <p:txBody>
          <a:bodyPr anchor="t">
            <a:noAutofit/>
          </a:bodyPr>
          <a:lstStyle/>
          <a:p>
            <a:pPr algn="r"/>
            <a:r>
              <a:rPr lang="en-GB" sz="9600" b="1" dirty="0">
                <a:solidFill>
                  <a:schemeClr val="bg1"/>
                </a:solidFill>
                <a:latin typeface="Yanone Kaffeesatz" panose="00000500000000000000" pitchFamily="2" charset="0"/>
              </a:rPr>
              <a:t>API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EBD2A93-DE0B-4A02-B08B-454013EB3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05906" y="632636"/>
            <a:ext cx="4413601" cy="5714417"/>
          </a:xfrm>
        </p:spPr>
        <p:txBody>
          <a:bodyPr/>
          <a:lstStyle/>
          <a:p>
            <a:endParaRPr lang="en-GB" sz="4800" b="1" dirty="0">
              <a:solidFill>
                <a:srgbClr val="FD665D"/>
              </a:solidFill>
              <a:latin typeface="Yanone Kaffeesatz" panose="00000500000000000000" pitchFamily="2" charset="0"/>
            </a:endParaRPr>
          </a:p>
          <a:p>
            <a:endParaRPr lang="en-GB" b="1" dirty="0">
              <a:solidFill>
                <a:srgbClr val="FD665D"/>
              </a:solidFill>
              <a:latin typeface="Yanone Kaffeesatz" panose="00000500000000000000" pitchFamily="2" charset="0"/>
            </a:endParaRP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211A1FCA-064A-435C-BBBD-F62922904371}"/>
              </a:ext>
            </a:extLst>
          </p:cNvPr>
          <p:cNvSpPr txBox="1"/>
          <p:nvPr/>
        </p:nvSpPr>
        <p:spPr>
          <a:xfrm>
            <a:off x="2203387" y="510947"/>
            <a:ext cx="84528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solidFill>
                  <a:srgbClr val="FD665D"/>
                </a:solidFill>
                <a:latin typeface="Yanone Kaffeesatz" panose="00000500000000000000" pitchFamily="2" charset="0"/>
              </a:rPr>
              <a:t>INDEX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62B333AD-A9C5-4B85-A793-A5C9B7A02810}"/>
              </a:ext>
            </a:extLst>
          </p:cNvPr>
          <p:cNvSpPr txBox="1"/>
          <p:nvPr/>
        </p:nvSpPr>
        <p:spPr>
          <a:xfrm>
            <a:off x="1727200" y="1887963"/>
            <a:ext cx="8452884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GB" sz="3200" dirty="0" err="1">
                <a:latin typeface="Yanone Kaffeesatz" panose="00000500000000000000" pitchFamily="2" charset="0"/>
              </a:rPr>
              <a:t>Connectie</a:t>
            </a:r>
            <a:r>
              <a:rPr lang="en-GB" sz="3200" dirty="0">
                <a:latin typeface="Yanone Kaffeesatz" panose="00000500000000000000" pitchFamily="2" charset="0"/>
              </a:rPr>
              <a:t> met DB </a:t>
            </a:r>
            <a:r>
              <a:rPr lang="en-GB" sz="3200" dirty="0" err="1">
                <a:latin typeface="Yanone Kaffeesatz" panose="00000500000000000000" pitchFamily="2" charset="0"/>
              </a:rPr>
              <a:t>ahv</a:t>
            </a:r>
            <a:r>
              <a:rPr lang="en-GB" sz="3200" dirty="0">
                <a:latin typeface="Yanone Kaffeesatz" panose="00000500000000000000" pitchFamily="2" charset="0"/>
              </a:rPr>
              <a:t> PDO object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GB" sz="3200" dirty="0">
              <a:latin typeface="Yanone Kaffeesatz" panose="00000500000000000000" pitchFamily="2" charset="0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GB" sz="3200" dirty="0">
              <a:latin typeface="Yanone Kaffeesatz" panose="00000500000000000000" pitchFamily="2" charset="0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GB" sz="3200" dirty="0">
              <a:latin typeface="Yanone Kaffeesatz" panose="00000500000000000000" pitchFamily="2" charset="0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GB" sz="3200" dirty="0">
              <a:latin typeface="Yanone Kaffeesatz" panose="00000500000000000000" pitchFamily="2" charset="0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GB" sz="3200" dirty="0">
              <a:latin typeface="Yanone Kaffeesatz" panose="00000500000000000000" pitchFamily="2" charset="0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nl-BE" sz="3200" dirty="0">
                <a:latin typeface="Yanone Kaffeesatz" panose="00000500000000000000" pitchFamily="2" charset="0"/>
              </a:rPr>
              <a:t>Behandelt alle GET, POST, PUT, DELETE </a:t>
            </a:r>
            <a:r>
              <a:rPr lang="nl-BE" sz="3200" dirty="0" err="1">
                <a:latin typeface="Yanone Kaffeesatz" panose="00000500000000000000" pitchFamily="2" charset="0"/>
              </a:rPr>
              <a:t>requests</a:t>
            </a:r>
            <a:endParaRPr lang="nl-BE" sz="3200" dirty="0">
              <a:latin typeface="Yanone Kaffeesatz" panose="00000500000000000000" pitchFamily="2" charset="0"/>
            </a:endParaRPr>
          </a:p>
          <a:p>
            <a:pPr lvl="1"/>
            <a:endParaRPr lang="en-GB" sz="3200" dirty="0">
              <a:latin typeface="Yanone Kaffeesatz" panose="00000500000000000000" pitchFamily="2" charset="0"/>
            </a:endParaRPr>
          </a:p>
          <a:p>
            <a:pPr lvl="1"/>
            <a:endParaRPr lang="en-GB" sz="3200" dirty="0">
              <a:latin typeface="Yanone Kaffeesatz" panose="00000500000000000000" pitchFamily="2" charset="0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GB" sz="3200" dirty="0">
              <a:latin typeface="Yanone Kaffeesatz" panose="00000500000000000000" pitchFamily="2" charset="0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GB" sz="3200" dirty="0">
              <a:latin typeface="Yanone Kaffeesatz" panose="00000500000000000000" pitchFamily="2" charset="0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GB" sz="3200" dirty="0">
              <a:latin typeface="Yanone Kaffeesatz" panose="00000500000000000000" pitchFamily="2" charset="0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GB" sz="3200" dirty="0">
              <a:latin typeface="Yanone Kaffeesatz" panose="00000500000000000000" pitchFamily="2" charset="0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GB" sz="3200" dirty="0">
              <a:latin typeface="Yanone Kaffeesatz" panose="00000500000000000000" pitchFamily="2" charset="0"/>
            </a:endParaRP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9A65651A-A1CB-4A1B-B3E4-2BC08529F8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0456466"/>
              </p:ext>
            </p:extLst>
          </p:nvPr>
        </p:nvGraphicFramePr>
        <p:xfrm>
          <a:off x="2203387" y="2644112"/>
          <a:ext cx="22552849" cy="1691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Document" r:id="rId3" imgW="9144000" imgH="685800" progId="Word.Document.12">
                  <p:embed/>
                </p:oleObj>
              </mc:Choice>
              <mc:Fallback>
                <p:oleObj name="Document" r:id="rId3" imgW="9144000" imgH="685800" progId="Word.Document.12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9A65651A-A1CB-4A1B-B3E4-2BC08529F8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03387" y="2644112"/>
                        <a:ext cx="22552849" cy="16914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5814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81588F-F188-45E3-A099-6F38A080D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27321"/>
            <a:ext cx="1727200" cy="1286540"/>
          </a:xfrm>
          <a:solidFill>
            <a:srgbClr val="FD665D"/>
          </a:solidFill>
        </p:spPr>
        <p:txBody>
          <a:bodyPr anchor="t">
            <a:noAutofit/>
          </a:bodyPr>
          <a:lstStyle/>
          <a:p>
            <a:pPr algn="r"/>
            <a:r>
              <a:rPr lang="en-GB" sz="9600" b="1" dirty="0">
                <a:solidFill>
                  <a:schemeClr val="bg1"/>
                </a:solidFill>
                <a:latin typeface="Yanone Kaffeesatz" panose="00000500000000000000" pitchFamily="2" charset="0"/>
              </a:rPr>
              <a:t>API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EBD2A93-DE0B-4A02-B08B-454013EB3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05906" y="632636"/>
            <a:ext cx="4413601" cy="5714417"/>
          </a:xfrm>
        </p:spPr>
        <p:txBody>
          <a:bodyPr/>
          <a:lstStyle/>
          <a:p>
            <a:endParaRPr lang="en-GB" sz="4800" b="1" dirty="0">
              <a:solidFill>
                <a:srgbClr val="FD665D"/>
              </a:solidFill>
              <a:latin typeface="Yanone Kaffeesatz" panose="00000500000000000000" pitchFamily="2" charset="0"/>
            </a:endParaRPr>
          </a:p>
          <a:p>
            <a:endParaRPr lang="en-GB" b="1" dirty="0">
              <a:solidFill>
                <a:srgbClr val="FD665D"/>
              </a:solidFill>
              <a:latin typeface="Yanone Kaffeesatz" panose="00000500000000000000" pitchFamily="2" charset="0"/>
            </a:endParaRP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211A1FCA-064A-435C-BBBD-F62922904371}"/>
              </a:ext>
            </a:extLst>
          </p:cNvPr>
          <p:cNvSpPr txBox="1"/>
          <p:nvPr/>
        </p:nvSpPr>
        <p:spPr>
          <a:xfrm>
            <a:off x="2203387" y="510947"/>
            <a:ext cx="84528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solidFill>
                  <a:srgbClr val="FD665D"/>
                </a:solidFill>
                <a:latin typeface="Yanone Kaffeesatz" panose="00000500000000000000" pitchFamily="2" charset="0"/>
              </a:rPr>
              <a:t>SERVICES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26BA38E8-D791-4051-8BEA-34BBC89C62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5122846"/>
              </p:ext>
            </p:extLst>
          </p:nvPr>
        </p:nvGraphicFramePr>
        <p:xfrm>
          <a:off x="2197100" y="1493105"/>
          <a:ext cx="11169650" cy="5011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Document" r:id="rId3" imgW="9144000" imgH="4114800" progId="Word.Document.12">
                  <p:embed/>
                </p:oleObj>
              </mc:Choice>
              <mc:Fallback>
                <p:oleObj name="Document" r:id="rId3" imgW="9144000" imgH="4114800" progId="Word.Document.12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4A1225B7-7916-6348-8473-D233EDC340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7100" y="1493105"/>
                        <a:ext cx="11169650" cy="5011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6558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81588F-F188-45E3-A099-6F38A080D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27321"/>
            <a:ext cx="1727200" cy="1286540"/>
          </a:xfrm>
          <a:solidFill>
            <a:srgbClr val="FD665D"/>
          </a:solidFill>
        </p:spPr>
        <p:txBody>
          <a:bodyPr anchor="t">
            <a:noAutofit/>
          </a:bodyPr>
          <a:lstStyle/>
          <a:p>
            <a:pPr algn="r"/>
            <a:r>
              <a:rPr lang="en-GB" sz="9600" b="1" dirty="0">
                <a:solidFill>
                  <a:schemeClr val="bg1"/>
                </a:solidFill>
                <a:latin typeface="Yanone Kaffeesatz" panose="00000500000000000000" pitchFamily="2" charset="0"/>
              </a:rPr>
              <a:t>API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EBD2A93-DE0B-4A02-B08B-454013EB3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05906" y="632636"/>
            <a:ext cx="4413601" cy="5714417"/>
          </a:xfrm>
        </p:spPr>
        <p:txBody>
          <a:bodyPr/>
          <a:lstStyle/>
          <a:p>
            <a:endParaRPr lang="en-GB" sz="4800" b="1" dirty="0">
              <a:solidFill>
                <a:srgbClr val="FD665D"/>
              </a:solidFill>
              <a:latin typeface="Yanone Kaffeesatz" panose="00000500000000000000" pitchFamily="2" charset="0"/>
            </a:endParaRPr>
          </a:p>
          <a:p>
            <a:endParaRPr lang="en-GB" b="1" dirty="0">
              <a:solidFill>
                <a:srgbClr val="FD665D"/>
              </a:solidFill>
              <a:latin typeface="Yanone Kaffeesatz" panose="00000500000000000000" pitchFamily="2" charset="0"/>
            </a:endParaRP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211A1FCA-064A-435C-BBBD-F62922904371}"/>
              </a:ext>
            </a:extLst>
          </p:cNvPr>
          <p:cNvSpPr txBox="1"/>
          <p:nvPr/>
        </p:nvSpPr>
        <p:spPr>
          <a:xfrm>
            <a:off x="2203387" y="510947"/>
            <a:ext cx="84528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solidFill>
                  <a:srgbClr val="FD665D"/>
                </a:solidFill>
                <a:latin typeface="Yanone Kaffeesatz" panose="00000500000000000000" pitchFamily="2" charset="0"/>
              </a:rPr>
              <a:t>SERVICES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60D1942B-62E2-4E75-A475-5CB2DBC66B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1967136"/>
              </p:ext>
            </p:extLst>
          </p:nvPr>
        </p:nvGraphicFramePr>
        <p:xfrm>
          <a:off x="2203387" y="1270591"/>
          <a:ext cx="9796143" cy="5714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Document" r:id="rId3" imgW="9144000" imgH="5334000" progId="Word.Document.12">
                  <p:embed/>
                </p:oleObj>
              </mc:Choice>
              <mc:Fallback>
                <p:oleObj name="Document" r:id="rId3" imgW="9144000" imgH="5334000" progId="Word.Document.12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4A1225B7-7916-6348-8473-D233EDC340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03387" y="1270591"/>
                        <a:ext cx="9796143" cy="57144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0276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81588F-F188-45E3-A099-6F38A080D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27321"/>
            <a:ext cx="1727200" cy="1286540"/>
          </a:xfrm>
          <a:solidFill>
            <a:srgbClr val="FD665D"/>
          </a:solidFill>
        </p:spPr>
        <p:txBody>
          <a:bodyPr anchor="t">
            <a:noAutofit/>
          </a:bodyPr>
          <a:lstStyle/>
          <a:p>
            <a:pPr algn="r"/>
            <a:r>
              <a:rPr lang="en-GB" sz="9600" b="1" dirty="0">
                <a:solidFill>
                  <a:schemeClr val="bg1"/>
                </a:solidFill>
                <a:latin typeface="Yanone Kaffeesatz" panose="00000500000000000000" pitchFamily="2" charset="0"/>
              </a:rPr>
              <a:t>API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EBD2A93-DE0B-4A02-B08B-454013EB3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05906" y="632636"/>
            <a:ext cx="4413601" cy="5714417"/>
          </a:xfrm>
        </p:spPr>
        <p:txBody>
          <a:bodyPr/>
          <a:lstStyle/>
          <a:p>
            <a:endParaRPr lang="en-GB" sz="4800" b="1" dirty="0">
              <a:solidFill>
                <a:srgbClr val="FD665D"/>
              </a:solidFill>
              <a:latin typeface="Yanone Kaffeesatz" panose="00000500000000000000" pitchFamily="2" charset="0"/>
            </a:endParaRPr>
          </a:p>
          <a:p>
            <a:endParaRPr lang="en-GB" b="1" dirty="0">
              <a:solidFill>
                <a:srgbClr val="FD665D"/>
              </a:solidFill>
              <a:latin typeface="Yanone Kaffeesatz" panose="00000500000000000000" pitchFamily="2" charset="0"/>
            </a:endParaRP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211A1FCA-064A-435C-BBBD-F62922904371}"/>
              </a:ext>
            </a:extLst>
          </p:cNvPr>
          <p:cNvSpPr txBox="1"/>
          <p:nvPr/>
        </p:nvSpPr>
        <p:spPr>
          <a:xfrm>
            <a:off x="2203387" y="510947"/>
            <a:ext cx="84528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solidFill>
                  <a:srgbClr val="FD665D"/>
                </a:solidFill>
                <a:latin typeface="Yanone Kaffeesatz" panose="00000500000000000000" pitchFamily="2" charset="0"/>
              </a:rPr>
              <a:t>SERVICES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60D1942B-62E2-4E75-A475-5CB2DBC66B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3138052"/>
              </p:ext>
            </p:extLst>
          </p:nvPr>
        </p:nvGraphicFramePr>
        <p:xfrm>
          <a:off x="2203387" y="1270591"/>
          <a:ext cx="9796463" cy="5145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1" name="Document" r:id="rId3" imgW="9144000" imgH="4800600" progId="Word.Document.12">
                  <p:embed/>
                </p:oleObj>
              </mc:Choice>
              <mc:Fallback>
                <p:oleObj name="Document" r:id="rId3" imgW="9144000" imgH="4800600" progId="Word.Documen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60D1942B-62E2-4E75-A475-5CB2DBC66B8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03387" y="1270591"/>
                        <a:ext cx="9796463" cy="5145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6068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81588F-F188-45E3-A099-6F38A080D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27321"/>
            <a:ext cx="1727200" cy="1286540"/>
          </a:xfrm>
          <a:solidFill>
            <a:srgbClr val="FD665D"/>
          </a:solidFill>
        </p:spPr>
        <p:txBody>
          <a:bodyPr anchor="t">
            <a:noAutofit/>
          </a:bodyPr>
          <a:lstStyle/>
          <a:p>
            <a:pPr algn="r"/>
            <a:r>
              <a:rPr lang="en-GB" sz="9600" b="1" dirty="0">
                <a:solidFill>
                  <a:schemeClr val="bg1"/>
                </a:solidFill>
                <a:latin typeface="Yanone Kaffeesatz" panose="00000500000000000000" pitchFamily="2" charset="0"/>
              </a:rPr>
              <a:t>API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EBD2A93-DE0B-4A02-B08B-454013EB3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05906" y="632636"/>
            <a:ext cx="4413601" cy="5714417"/>
          </a:xfrm>
        </p:spPr>
        <p:txBody>
          <a:bodyPr/>
          <a:lstStyle/>
          <a:p>
            <a:endParaRPr lang="en-GB" sz="4800" b="1" dirty="0">
              <a:solidFill>
                <a:srgbClr val="FD665D"/>
              </a:solidFill>
              <a:latin typeface="Yanone Kaffeesatz" panose="00000500000000000000" pitchFamily="2" charset="0"/>
            </a:endParaRPr>
          </a:p>
          <a:p>
            <a:endParaRPr lang="en-GB" b="1" dirty="0">
              <a:solidFill>
                <a:srgbClr val="FD665D"/>
              </a:solidFill>
              <a:latin typeface="Yanone Kaffeesatz" panose="00000500000000000000" pitchFamily="2" charset="0"/>
            </a:endParaRP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211A1FCA-064A-435C-BBBD-F62922904371}"/>
              </a:ext>
            </a:extLst>
          </p:cNvPr>
          <p:cNvSpPr txBox="1"/>
          <p:nvPr/>
        </p:nvSpPr>
        <p:spPr>
          <a:xfrm>
            <a:off x="2203387" y="510947"/>
            <a:ext cx="84528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solidFill>
                  <a:srgbClr val="FD665D"/>
                </a:solidFill>
                <a:latin typeface="Yanone Kaffeesatz" panose="00000500000000000000" pitchFamily="2" charset="0"/>
              </a:rPr>
              <a:t>CONTROLLERS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62B333AD-A9C5-4B85-A793-A5C9B7A02810}"/>
              </a:ext>
            </a:extLst>
          </p:cNvPr>
          <p:cNvSpPr txBox="1"/>
          <p:nvPr/>
        </p:nvSpPr>
        <p:spPr>
          <a:xfrm>
            <a:off x="1727200" y="1887963"/>
            <a:ext cx="8452884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GB" sz="3200" dirty="0" err="1">
                <a:latin typeface="Yanone Kaffeesatz" panose="00000500000000000000" pitchFamily="2" charset="0"/>
              </a:rPr>
              <a:t>UserController</a:t>
            </a:r>
            <a:endParaRPr lang="en-GB" sz="3200" dirty="0">
              <a:latin typeface="Yanone Kaffeesatz" panose="00000500000000000000" pitchFamily="2" charset="0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GB" sz="3200" dirty="0" err="1">
                <a:latin typeface="Yanone Kaffeesatz" panose="00000500000000000000" pitchFamily="2" charset="0"/>
              </a:rPr>
              <a:t>ChefController</a:t>
            </a:r>
            <a:endParaRPr lang="en-GB" sz="3200" dirty="0">
              <a:latin typeface="Yanone Kaffeesatz" panose="00000500000000000000" pitchFamily="2" charset="0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GB" sz="3200" dirty="0" err="1">
                <a:latin typeface="Yanone Kaffeesatz" panose="00000500000000000000" pitchFamily="2" charset="0"/>
              </a:rPr>
              <a:t>MealController</a:t>
            </a:r>
            <a:endParaRPr lang="en-GB" sz="3200" dirty="0">
              <a:latin typeface="Yanone Kaffeesatz" panose="00000500000000000000" pitchFamily="2" charset="0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GB" sz="3200" dirty="0" err="1">
                <a:latin typeface="Yanone Kaffeesatz" panose="00000500000000000000" pitchFamily="2" charset="0"/>
              </a:rPr>
              <a:t>OrderController</a:t>
            </a:r>
            <a:endParaRPr lang="en-GB" sz="3200" dirty="0">
              <a:latin typeface="Yanone Kaffeesatz" panose="00000500000000000000" pitchFamily="2" charset="0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GB" sz="3200" dirty="0">
              <a:latin typeface="Yanone Kaffeesatz" panose="00000500000000000000" pitchFamily="2" charset="0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GB" sz="3200" dirty="0" err="1">
                <a:latin typeface="Yanone Kaffeesatz" panose="00000500000000000000" pitchFamily="2" charset="0"/>
              </a:rPr>
              <a:t>DashboardController</a:t>
            </a:r>
            <a:endParaRPr lang="en-GB" sz="3200" dirty="0">
              <a:latin typeface="Yanone Kaffeesatz" panose="00000500000000000000" pitchFamily="2" charset="0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GB" sz="3200" dirty="0" err="1">
                <a:latin typeface="Yanone Kaffeesatz" panose="00000500000000000000" pitchFamily="2" charset="0"/>
              </a:rPr>
              <a:t>FbController</a:t>
            </a:r>
            <a:endParaRPr lang="en-GB" sz="3200" dirty="0">
              <a:latin typeface="Yanone Kaffeesatz" panose="00000500000000000000" pitchFamily="2" charset="0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GB" sz="3200" dirty="0">
              <a:latin typeface="Yanone Kaffeesatz" panose="00000500000000000000" pitchFamily="2" charset="0"/>
            </a:endParaRPr>
          </a:p>
          <a:p>
            <a:pPr lvl="1"/>
            <a:endParaRPr lang="en-GB" sz="3200" dirty="0">
              <a:latin typeface="Yanone Kaffeesatz" panose="00000500000000000000" pitchFamily="2" charset="0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GB" sz="3200" dirty="0">
              <a:latin typeface="Yanone Kaffeesatz" panose="00000500000000000000" pitchFamily="2" charset="0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GB" sz="3200" dirty="0">
              <a:latin typeface="Yanone Kaffeesatz" panose="00000500000000000000" pitchFamily="2" charset="0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GB" sz="3200" dirty="0">
              <a:latin typeface="Yanone Kaffeesatz" panose="00000500000000000000" pitchFamily="2" charset="0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GB" sz="3200" dirty="0">
              <a:latin typeface="Yanone Kaffeesatz" panose="00000500000000000000" pitchFamily="2" charset="0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GB" sz="3200" dirty="0">
              <a:latin typeface="Yanone Kaffeesatz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657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81588F-F188-45E3-A099-6F38A080D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27321"/>
            <a:ext cx="1727200" cy="1286540"/>
          </a:xfrm>
          <a:solidFill>
            <a:srgbClr val="FD665D"/>
          </a:solidFill>
        </p:spPr>
        <p:txBody>
          <a:bodyPr anchor="t">
            <a:noAutofit/>
          </a:bodyPr>
          <a:lstStyle/>
          <a:p>
            <a:pPr algn="r"/>
            <a:r>
              <a:rPr lang="en-GB" sz="9600" b="1" dirty="0">
                <a:solidFill>
                  <a:schemeClr val="bg1"/>
                </a:solidFill>
                <a:latin typeface="Yanone Kaffeesatz" panose="00000500000000000000" pitchFamily="2" charset="0"/>
              </a:rPr>
              <a:t>API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EBD2A93-DE0B-4A02-B08B-454013EB3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05906" y="632636"/>
            <a:ext cx="4413601" cy="5714417"/>
          </a:xfrm>
        </p:spPr>
        <p:txBody>
          <a:bodyPr/>
          <a:lstStyle/>
          <a:p>
            <a:endParaRPr lang="en-GB" sz="4800" b="1" dirty="0">
              <a:solidFill>
                <a:srgbClr val="FD665D"/>
              </a:solidFill>
              <a:latin typeface="Yanone Kaffeesatz" panose="00000500000000000000" pitchFamily="2" charset="0"/>
            </a:endParaRPr>
          </a:p>
          <a:p>
            <a:endParaRPr lang="en-GB" b="1" dirty="0">
              <a:solidFill>
                <a:srgbClr val="FD665D"/>
              </a:solidFill>
              <a:latin typeface="Yanone Kaffeesatz" panose="00000500000000000000" pitchFamily="2" charset="0"/>
            </a:endParaRP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211A1FCA-064A-435C-BBBD-F62922904371}"/>
              </a:ext>
            </a:extLst>
          </p:cNvPr>
          <p:cNvSpPr txBox="1"/>
          <p:nvPr/>
        </p:nvSpPr>
        <p:spPr>
          <a:xfrm>
            <a:off x="2203387" y="510947"/>
            <a:ext cx="84528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solidFill>
                  <a:srgbClr val="FD665D"/>
                </a:solidFill>
                <a:latin typeface="Yanone Kaffeesatz" panose="00000500000000000000" pitchFamily="2" charset="0"/>
              </a:rPr>
              <a:t>INDEX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62B333AD-A9C5-4B85-A793-A5C9B7A02810}"/>
              </a:ext>
            </a:extLst>
          </p:cNvPr>
          <p:cNvSpPr txBox="1"/>
          <p:nvPr/>
        </p:nvSpPr>
        <p:spPr>
          <a:xfrm>
            <a:off x="1727200" y="1517995"/>
            <a:ext cx="845288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GB" sz="3200" dirty="0" err="1">
                <a:latin typeface="Yanone Kaffeesatz" panose="00000500000000000000" pitchFamily="2" charset="0"/>
              </a:rPr>
              <a:t>Connectie</a:t>
            </a:r>
            <a:r>
              <a:rPr lang="en-GB" sz="3200" dirty="0">
                <a:latin typeface="Yanone Kaffeesatz" panose="00000500000000000000" pitchFamily="2" charset="0"/>
              </a:rPr>
              <a:t> met DB </a:t>
            </a:r>
            <a:r>
              <a:rPr lang="en-GB" sz="3200" dirty="0" err="1">
                <a:latin typeface="Yanone Kaffeesatz" panose="00000500000000000000" pitchFamily="2" charset="0"/>
              </a:rPr>
              <a:t>ahv</a:t>
            </a:r>
            <a:r>
              <a:rPr lang="en-GB" sz="3200" dirty="0">
                <a:latin typeface="Yanone Kaffeesatz" panose="00000500000000000000" pitchFamily="2" charset="0"/>
              </a:rPr>
              <a:t> PDO object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GB" sz="3200" dirty="0">
              <a:latin typeface="Yanone Kaffeesatz" panose="00000500000000000000" pitchFamily="2" charset="0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nl-BE" sz="3200" dirty="0">
                <a:latin typeface="Yanone Kaffeesatz" panose="00000500000000000000" pitchFamily="2" charset="0"/>
              </a:rPr>
              <a:t>Behandelt alle GET, POST, PUT, DELETE </a:t>
            </a:r>
            <a:r>
              <a:rPr lang="nl-BE" sz="3200" dirty="0" err="1">
                <a:latin typeface="Yanone Kaffeesatz" panose="00000500000000000000" pitchFamily="2" charset="0"/>
              </a:rPr>
              <a:t>requests</a:t>
            </a:r>
            <a:endParaRPr lang="nl-BE" sz="3200" dirty="0">
              <a:latin typeface="Yanone Kaffeesatz" panose="00000500000000000000" pitchFamily="2" charset="0"/>
            </a:endParaRPr>
          </a:p>
          <a:p>
            <a:pPr lvl="1"/>
            <a:endParaRPr lang="en-GB" sz="3200" dirty="0">
              <a:latin typeface="Yanone Kaffeesatz" panose="00000500000000000000" pitchFamily="2" charset="0"/>
            </a:endParaRPr>
          </a:p>
          <a:p>
            <a:pPr lvl="1"/>
            <a:endParaRPr lang="en-GB" sz="3200" dirty="0">
              <a:latin typeface="Yanone Kaffeesatz" panose="00000500000000000000" pitchFamily="2" charset="0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GB" sz="3200" dirty="0">
              <a:latin typeface="Yanone Kaffeesatz" panose="00000500000000000000" pitchFamily="2" charset="0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GB" sz="3200" dirty="0">
              <a:latin typeface="Yanone Kaffeesatz" panose="00000500000000000000" pitchFamily="2" charset="0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GB" sz="3200" dirty="0">
              <a:latin typeface="Yanone Kaffeesatz" panose="00000500000000000000" pitchFamily="2" charset="0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GB" sz="3200" dirty="0">
              <a:latin typeface="Yanone Kaffeesatz" panose="00000500000000000000" pitchFamily="2" charset="0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GB" sz="3200" dirty="0">
              <a:latin typeface="Yanone Kaffeesatz" panose="00000500000000000000" pitchFamily="2" charset="0"/>
            </a:endParaRP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7B1650D0-EB18-420F-95F5-CB7A0B2AC7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4694590"/>
              </p:ext>
            </p:extLst>
          </p:nvPr>
        </p:nvGraphicFramePr>
        <p:xfrm>
          <a:off x="2203387" y="3143250"/>
          <a:ext cx="11122153" cy="3552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Document" r:id="rId3" imgW="9144000" imgH="2921000" progId="Word.Document.12">
                  <p:embed/>
                </p:oleObj>
              </mc:Choice>
              <mc:Fallback>
                <p:oleObj name="Document" r:id="rId3" imgW="9144000" imgH="2921000" progId="Word.Document.12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4A1225B7-7916-6348-8473-D233EDC340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03387" y="3143250"/>
                        <a:ext cx="11122153" cy="35529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9421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81588F-F188-45E3-A099-6F38A080D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27321"/>
            <a:ext cx="1727200" cy="1286540"/>
          </a:xfrm>
          <a:solidFill>
            <a:srgbClr val="FD665D"/>
          </a:solidFill>
        </p:spPr>
        <p:txBody>
          <a:bodyPr anchor="t">
            <a:noAutofit/>
          </a:bodyPr>
          <a:lstStyle/>
          <a:p>
            <a:pPr algn="r"/>
            <a:r>
              <a:rPr lang="en-GB" sz="9600" b="1" dirty="0">
                <a:solidFill>
                  <a:schemeClr val="bg1"/>
                </a:solidFill>
                <a:latin typeface="Yanone Kaffeesatz" panose="00000500000000000000" pitchFamily="2" charset="0"/>
              </a:rPr>
              <a:t>API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EBD2A93-DE0B-4A02-B08B-454013EB3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05906" y="632636"/>
            <a:ext cx="4413601" cy="5714417"/>
          </a:xfrm>
        </p:spPr>
        <p:txBody>
          <a:bodyPr/>
          <a:lstStyle/>
          <a:p>
            <a:endParaRPr lang="en-GB" sz="4800" b="1" dirty="0">
              <a:solidFill>
                <a:srgbClr val="FD665D"/>
              </a:solidFill>
              <a:latin typeface="Yanone Kaffeesatz" panose="00000500000000000000" pitchFamily="2" charset="0"/>
            </a:endParaRPr>
          </a:p>
          <a:p>
            <a:endParaRPr lang="en-GB" b="1" dirty="0">
              <a:solidFill>
                <a:srgbClr val="FD665D"/>
              </a:solidFill>
              <a:latin typeface="Yanone Kaffeesatz" panose="00000500000000000000" pitchFamily="2" charset="0"/>
            </a:endParaRP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211A1FCA-064A-435C-BBBD-F62922904371}"/>
              </a:ext>
            </a:extLst>
          </p:cNvPr>
          <p:cNvSpPr txBox="1"/>
          <p:nvPr/>
        </p:nvSpPr>
        <p:spPr>
          <a:xfrm>
            <a:off x="2203387" y="510947"/>
            <a:ext cx="84528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solidFill>
                  <a:srgbClr val="FD665D"/>
                </a:solidFill>
                <a:latin typeface="Yanone Kaffeesatz" panose="00000500000000000000" pitchFamily="2" charset="0"/>
              </a:rPr>
              <a:t>INDEX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BBEC9E6C-5DCC-4A6E-BB63-D49C612108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5374406"/>
              </p:ext>
            </p:extLst>
          </p:nvPr>
        </p:nvGraphicFramePr>
        <p:xfrm>
          <a:off x="2203387" y="1402076"/>
          <a:ext cx="12631076" cy="5455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name="Document" r:id="rId3" imgW="9144000" imgH="3949700" progId="Word.Document.12">
                  <p:embed/>
                </p:oleObj>
              </mc:Choice>
              <mc:Fallback>
                <p:oleObj name="Document" r:id="rId3" imgW="9144000" imgH="3949700" progId="Word.Documen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6D74AC31-2B25-D746-9935-EC703FB8190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03387" y="1402076"/>
                        <a:ext cx="12631076" cy="54559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7467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81588F-F188-45E3-A099-6F38A080D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27321"/>
            <a:ext cx="2892056" cy="1286540"/>
          </a:xfrm>
          <a:solidFill>
            <a:srgbClr val="FD665D"/>
          </a:solidFill>
        </p:spPr>
        <p:txBody>
          <a:bodyPr anchor="t">
            <a:noAutofit/>
          </a:bodyPr>
          <a:lstStyle/>
          <a:p>
            <a:pPr algn="r"/>
            <a:r>
              <a:rPr lang="en-GB" sz="9600" b="1" dirty="0">
                <a:solidFill>
                  <a:schemeClr val="bg1"/>
                </a:solidFill>
                <a:latin typeface="Yanone Kaffeesatz" panose="00000500000000000000" pitchFamily="2" charset="0"/>
              </a:rPr>
              <a:t>LOGIN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EBD2A93-DE0B-4A02-B08B-454013EB3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05906" y="632636"/>
            <a:ext cx="4413601" cy="5714417"/>
          </a:xfrm>
        </p:spPr>
        <p:txBody>
          <a:bodyPr/>
          <a:lstStyle/>
          <a:p>
            <a:endParaRPr lang="en-GB" sz="4800" b="1" dirty="0">
              <a:solidFill>
                <a:srgbClr val="FD665D"/>
              </a:solidFill>
              <a:latin typeface="Yanone Kaffeesatz" panose="00000500000000000000" pitchFamily="2" charset="0"/>
            </a:endParaRPr>
          </a:p>
          <a:p>
            <a:endParaRPr lang="en-GB" b="1" dirty="0">
              <a:solidFill>
                <a:srgbClr val="FD665D"/>
              </a:solidFill>
              <a:latin typeface="Yanone Kaffeesatz" panose="00000500000000000000" pitchFamily="2" charset="0"/>
            </a:endParaRP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211A1FCA-064A-435C-BBBD-F62922904371}"/>
              </a:ext>
            </a:extLst>
          </p:cNvPr>
          <p:cNvSpPr txBox="1"/>
          <p:nvPr/>
        </p:nvSpPr>
        <p:spPr>
          <a:xfrm>
            <a:off x="3274828" y="495849"/>
            <a:ext cx="84528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solidFill>
                  <a:srgbClr val="FD665D"/>
                </a:solidFill>
                <a:latin typeface="Yanone Kaffeesatz" panose="00000500000000000000" pitchFamily="2" charset="0"/>
              </a:rPr>
              <a:t>Facebook </a:t>
            </a:r>
            <a:r>
              <a:rPr lang="en-GB" sz="4400" b="1" dirty="0" err="1">
                <a:solidFill>
                  <a:srgbClr val="FD665D"/>
                </a:solidFill>
                <a:latin typeface="Yanone Kaffeesatz" panose="00000500000000000000" pitchFamily="2" charset="0"/>
              </a:rPr>
              <a:t>authenticatie</a:t>
            </a:r>
            <a:endParaRPr lang="en-GB" sz="4400" b="1" dirty="0">
              <a:solidFill>
                <a:srgbClr val="FD665D"/>
              </a:solidFill>
              <a:latin typeface="Yanone Kaffeesatz" panose="00000500000000000000" pitchFamily="2" charset="0"/>
            </a:endParaRP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62B333AD-A9C5-4B85-A793-A5C9B7A02810}"/>
              </a:ext>
            </a:extLst>
          </p:cNvPr>
          <p:cNvSpPr txBox="1"/>
          <p:nvPr/>
        </p:nvSpPr>
        <p:spPr>
          <a:xfrm>
            <a:off x="3274828" y="1544014"/>
            <a:ext cx="84528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200" dirty="0">
                <a:latin typeface="Yanone Kaffeesatz" panose="00000500000000000000" pitchFamily="2" charset="0"/>
              </a:rPr>
              <a:t>Facebook code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GB" sz="3200" dirty="0">
              <a:latin typeface="Yanone Kaffeesatz" panose="00000500000000000000" pitchFamily="2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200" dirty="0">
                <a:latin typeface="Yanone Kaffeesatz" panose="00000500000000000000" pitchFamily="2" charset="0"/>
              </a:rPr>
              <a:t>Get </a:t>
            </a:r>
            <a:r>
              <a:rPr lang="en-GB" sz="3200" dirty="0" err="1">
                <a:latin typeface="Yanone Kaffeesatz" panose="00000500000000000000" pitchFamily="2" charset="0"/>
              </a:rPr>
              <a:t>accesstoken</a:t>
            </a:r>
            <a:endParaRPr lang="en-GB" sz="3200" dirty="0">
              <a:latin typeface="Yanone Kaffeesatz" panose="00000500000000000000" pitchFamily="2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GB" sz="3200" dirty="0">
              <a:latin typeface="Yanone Kaffeesatz" panose="00000500000000000000" pitchFamily="2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200" dirty="0">
                <a:latin typeface="Yanone Kaffeesatz" panose="00000500000000000000" pitchFamily="2" charset="0"/>
              </a:rPr>
              <a:t>Inspect </a:t>
            </a:r>
            <a:r>
              <a:rPr lang="en-GB" sz="3200" dirty="0" err="1">
                <a:latin typeface="Yanone Kaffeesatz" panose="00000500000000000000" pitchFamily="2" charset="0"/>
              </a:rPr>
              <a:t>accesstoken</a:t>
            </a:r>
            <a:endParaRPr lang="en-GB" sz="3200" dirty="0">
              <a:latin typeface="Yanone Kaffeesatz" panose="00000500000000000000" pitchFamily="2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GB" sz="3200" dirty="0">
              <a:latin typeface="Yanone Kaffeesatz" panose="00000500000000000000" pitchFamily="2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200" dirty="0">
                <a:latin typeface="Yanone Kaffeesatz" panose="00000500000000000000" pitchFamily="2" charset="0"/>
              </a:rPr>
              <a:t>Get </a:t>
            </a:r>
            <a:r>
              <a:rPr lang="en-GB" sz="3200" dirty="0" err="1">
                <a:latin typeface="Yanone Kaffeesatz" panose="00000500000000000000" pitchFamily="2" charset="0"/>
              </a:rPr>
              <a:t>userdata</a:t>
            </a:r>
            <a:endParaRPr lang="en-GB" sz="3200" dirty="0">
              <a:latin typeface="Yanone Kaffeesatz" panose="00000500000000000000" pitchFamily="2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GB" sz="3200" dirty="0">
              <a:latin typeface="Yanone Kaffeesatz" panose="00000500000000000000" pitchFamily="2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200" dirty="0">
                <a:latin typeface="Yanone Kaffeesatz" panose="00000500000000000000" pitchFamily="2" charset="0"/>
              </a:rPr>
              <a:t>Update </a:t>
            </a:r>
            <a:r>
              <a:rPr lang="en-GB" sz="3200" dirty="0" err="1">
                <a:latin typeface="Yanone Kaffeesatz" panose="00000500000000000000" pitchFamily="2" charset="0"/>
              </a:rPr>
              <a:t>userdata</a:t>
            </a:r>
            <a:endParaRPr lang="en-GB" sz="3200" dirty="0">
              <a:latin typeface="Yanone Kaffeesatz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392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81588F-F188-45E3-A099-6F38A080D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27321"/>
            <a:ext cx="1727200" cy="1286540"/>
          </a:xfrm>
          <a:solidFill>
            <a:srgbClr val="FD665D"/>
          </a:solidFill>
        </p:spPr>
        <p:txBody>
          <a:bodyPr anchor="t">
            <a:noAutofit/>
          </a:bodyPr>
          <a:lstStyle/>
          <a:p>
            <a:pPr algn="r"/>
            <a:r>
              <a:rPr lang="en-GB" sz="9600" b="1" dirty="0">
                <a:solidFill>
                  <a:schemeClr val="bg1"/>
                </a:solidFill>
                <a:latin typeface="Yanone Kaffeesatz" panose="00000500000000000000" pitchFamily="2" charset="0"/>
              </a:rPr>
              <a:t>API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EBD2A93-DE0B-4A02-B08B-454013EB3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05906" y="632636"/>
            <a:ext cx="4413601" cy="5714417"/>
          </a:xfrm>
        </p:spPr>
        <p:txBody>
          <a:bodyPr/>
          <a:lstStyle/>
          <a:p>
            <a:endParaRPr lang="en-GB" sz="4800" b="1" dirty="0">
              <a:solidFill>
                <a:srgbClr val="FD665D"/>
              </a:solidFill>
              <a:latin typeface="Yanone Kaffeesatz" panose="00000500000000000000" pitchFamily="2" charset="0"/>
            </a:endParaRPr>
          </a:p>
          <a:p>
            <a:endParaRPr lang="en-GB" b="1" dirty="0">
              <a:solidFill>
                <a:srgbClr val="FD665D"/>
              </a:solidFill>
              <a:latin typeface="Yanone Kaffeesatz" panose="00000500000000000000" pitchFamily="2" charset="0"/>
            </a:endParaRP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211A1FCA-064A-435C-BBBD-F62922904371}"/>
              </a:ext>
            </a:extLst>
          </p:cNvPr>
          <p:cNvSpPr txBox="1"/>
          <p:nvPr/>
        </p:nvSpPr>
        <p:spPr>
          <a:xfrm>
            <a:off x="2203387" y="510947"/>
            <a:ext cx="84528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solidFill>
                  <a:srgbClr val="FD665D"/>
                </a:solidFill>
                <a:latin typeface="Yanone Kaffeesatz" panose="00000500000000000000" pitchFamily="2" charset="0"/>
              </a:rPr>
              <a:t>SERVICES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62B333AD-A9C5-4B85-A793-A5C9B7A02810}"/>
              </a:ext>
            </a:extLst>
          </p:cNvPr>
          <p:cNvSpPr txBox="1"/>
          <p:nvPr/>
        </p:nvSpPr>
        <p:spPr>
          <a:xfrm>
            <a:off x="1727200" y="1270591"/>
            <a:ext cx="845288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GB" sz="3200" dirty="0" err="1">
                <a:latin typeface="Yanone Kaffeesatz" panose="00000500000000000000" pitchFamily="2" charset="0"/>
              </a:rPr>
              <a:t>UserController</a:t>
            </a:r>
            <a:endParaRPr lang="en-GB" sz="3200" dirty="0">
              <a:latin typeface="Yanone Kaffeesatz" panose="00000500000000000000" pitchFamily="2" charset="0"/>
            </a:endParaRPr>
          </a:p>
          <a:p>
            <a:pPr lvl="1"/>
            <a:endParaRPr lang="en-GB" sz="3200" dirty="0">
              <a:latin typeface="Yanone Kaffeesatz" panose="00000500000000000000" pitchFamily="2" charset="0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GB" sz="3200" dirty="0">
              <a:latin typeface="Yanone Kaffeesatz" panose="00000500000000000000" pitchFamily="2" charset="0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GB" sz="3200" dirty="0">
              <a:latin typeface="Yanone Kaffeesatz" panose="00000500000000000000" pitchFamily="2" charset="0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GB" sz="3200" dirty="0">
              <a:latin typeface="Yanone Kaffeesatz" panose="00000500000000000000" pitchFamily="2" charset="0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GB" sz="3200" dirty="0">
              <a:latin typeface="Yanone Kaffeesatz" panose="00000500000000000000" pitchFamily="2" charset="0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GB" sz="3200" dirty="0">
              <a:latin typeface="Yanone Kaffeesatz" panose="00000500000000000000" pitchFamily="2" charset="0"/>
            </a:endParaRP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ACF08FA-C40E-7147-8D5F-1B4618ACB6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7956116"/>
              </p:ext>
            </p:extLst>
          </p:nvPr>
        </p:nvGraphicFramePr>
        <p:xfrm>
          <a:off x="2057356" y="1804149"/>
          <a:ext cx="10134644" cy="4940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7" name="Document" r:id="rId3" imgW="9144000" imgH="4457700" progId="Word.Document.12">
                  <p:embed/>
                </p:oleObj>
              </mc:Choice>
              <mc:Fallback>
                <p:oleObj name="Document" r:id="rId3" imgW="9144000" imgH="4457700" progId="Word.Documen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EF21A8E6-5FF6-4BB3-B48D-E3ADF6E0E7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7356" y="1804149"/>
                        <a:ext cx="10134644" cy="49406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9CEF4E43-CC89-8E40-A38E-6AD86DF4AF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6793747"/>
              </p:ext>
            </p:extLst>
          </p:nvPr>
        </p:nvGraphicFramePr>
        <p:xfrm>
          <a:off x="7672024" y="4910392"/>
          <a:ext cx="91440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8" name="Document" r:id="rId5" imgW="9144000" imgH="1600200" progId="Word.Document.12">
                  <p:embed/>
                </p:oleObj>
              </mc:Choice>
              <mc:Fallback>
                <p:oleObj name="Document" r:id="rId5" imgW="9144000" imgH="1600200" progId="Word.Document.12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A72FEA21-FFC1-42B3-832D-8156435A70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72024" y="4910392"/>
                        <a:ext cx="9144000" cy="160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81007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81588F-F188-45E3-A099-6F38A080D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27321"/>
            <a:ext cx="1727200" cy="1286540"/>
          </a:xfrm>
          <a:solidFill>
            <a:srgbClr val="FD665D"/>
          </a:solidFill>
        </p:spPr>
        <p:txBody>
          <a:bodyPr anchor="t">
            <a:noAutofit/>
          </a:bodyPr>
          <a:lstStyle/>
          <a:p>
            <a:pPr algn="r"/>
            <a:r>
              <a:rPr lang="en-GB" sz="9600" b="1" dirty="0">
                <a:solidFill>
                  <a:schemeClr val="bg1"/>
                </a:solidFill>
                <a:latin typeface="Yanone Kaffeesatz" panose="00000500000000000000" pitchFamily="2" charset="0"/>
              </a:rPr>
              <a:t>API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EBD2A93-DE0B-4A02-B08B-454013EB3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05906" y="632636"/>
            <a:ext cx="4413601" cy="5714417"/>
          </a:xfrm>
        </p:spPr>
        <p:txBody>
          <a:bodyPr/>
          <a:lstStyle/>
          <a:p>
            <a:endParaRPr lang="en-GB" sz="4800" b="1" dirty="0">
              <a:solidFill>
                <a:srgbClr val="FD665D"/>
              </a:solidFill>
              <a:latin typeface="Yanone Kaffeesatz" panose="00000500000000000000" pitchFamily="2" charset="0"/>
            </a:endParaRPr>
          </a:p>
          <a:p>
            <a:endParaRPr lang="en-GB" b="1" dirty="0">
              <a:solidFill>
                <a:srgbClr val="FD665D"/>
              </a:solidFill>
              <a:latin typeface="Yanone Kaffeesatz" panose="00000500000000000000" pitchFamily="2" charset="0"/>
            </a:endParaRP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62B333AD-A9C5-4B85-A793-A5C9B7A02810}"/>
              </a:ext>
            </a:extLst>
          </p:cNvPr>
          <p:cNvSpPr txBox="1"/>
          <p:nvPr/>
        </p:nvSpPr>
        <p:spPr>
          <a:xfrm>
            <a:off x="1727200" y="1517995"/>
            <a:ext cx="845288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GB" sz="3200" dirty="0">
              <a:latin typeface="Yanone Kaffeesatz" panose="00000500000000000000" pitchFamily="2" charset="0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GB" sz="3200" dirty="0">
              <a:latin typeface="Yanone Kaffeesatz" panose="00000500000000000000" pitchFamily="2" charset="0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GB" sz="3200" dirty="0">
              <a:latin typeface="Yanone Kaffeesatz" panose="00000500000000000000" pitchFamily="2" charset="0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GB" sz="3200" dirty="0">
              <a:latin typeface="Yanone Kaffeesatz" panose="00000500000000000000" pitchFamily="2" charset="0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GB" sz="3200" dirty="0">
              <a:latin typeface="Yanone Kaffeesatz" panose="00000500000000000000" pitchFamily="2" charset="0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GB" sz="3200" dirty="0">
              <a:latin typeface="Yanone Kaffeesatz" panose="00000500000000000000" pitchFamily="2" charset="0"/>
            </a:endParaRP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6F966212-13CB-4306-AA7C-67F4757DF4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3110226"/>
              </p:ext>
            </p:extLst>
          </p:nvPr>
        </p:nvGraphicFramePr>
        <p:xfrm>
          <a:off x="2011916" y="180242"/>
          <a:ext cx="9144000" cy="651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7" name="Document" r:id="rId3" imgW="9144000" imgH="6515100" progId="Word.Document.12">
                  <p:embed/>
                </p:oleObj>
              </mc:Choice>
              <mc:Fallback>
                <p:oleObj name="Document" r:id="rId3" imgW="9144000" imgH="6515100" progId="Word.Documen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6D74AC31-2B25-D746-9935-EC703FB8190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11916" y="180242"/>
                        <a:ext cx="9144000" cy="651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C1818D90-63C7-7041-AC15-F160BB11E1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8521736"/>
              </p:ext>
            </p:extLst>
          </p:nvPr>
        </p:nvGraphicFramePr>
        <p:xfrm>
          <a:off x="7088373" y="3286353"/>
          <a:ext cx="9144000" cy="306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8" name="Document" r:id="rId5" imgW="9144000" imgH="3060700" progId="Word.Document.12">
                  <p:embed/>
                </p:oleObj>
              </mc:Choice>
              <mc:Fallback>
                <p:oleObj name="Document" r:id="rId5" imgW="9144000" imgH="3060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88373" y="3286353"/>
                        <a:ext cx="9144000" cy="306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7061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8D8F4812-8FD3-45C3-BDF2-F372C035718D}"/>
              </a:ext>
            </a:extLst>
          </p:cNvPr>
          <p:cNvSpPr/>
          <p:nvPr/>
        </p:nvSpPr>
        <p:spPr>
          <a:xfrm>
            <a:off x="0" y="627321"/>
            <a:ext cx="2317898" cy="1286540"/>
          </a:xfrm>
          <a:prstGeom prst="rect">
            <a:avLst/>
          </a:prstGeom>
          <a:solidFill>
            <a:srgbClr val="FD66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181588F-F188-45E3-A099-6F38A080D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9600" b="1" dirty="0">
                <a:solidFill>
                  <a:schemeClr val="bg1"/>
                </a:solidFill>
                <a:latin typeface="Yanone Kaffeesatz" panose="00000500000000000000" pitchFamily="2" charset="0"/>
              </a:rPr>
              <a:t>SQL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EBD2A93-DE0B-4A02-B08B-454013EB3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05906" y="632636"/>
            <a:ext cx="4833144" cy="5714417"/>
          </a:xfrm>
        </p:spPr>
        <p:txBody>
          <a:bodyPr/>
          <a:lstStyle/>
          <a:p>
            <a:r>
              <a:rPr lang="en-GB" sz="4800" b="1" dirty="0">
                <a:solidFill>
                  <a:srgbClr val="FD665D"/>
                </a:solidFill>
                <a:latin typeface="Yanone Kaffeesatz" panose="00000500000000000000" pitchFamily="2" charset="0"/>
              </a:rPr>
              <a:t>SQL </a:t>
            </a:r>
            <a:r>
              <a:rPr lang="en-GB" sz="4800" b="1" dirty="0" err="1">
                <a:solidFill>
                  <a:srgbClr val="FD665D"/>
                </a:solidFill>
                <a:latin typeface="Yanone Kaffeesatz" panose="00000500000000000000" pitchFamily="2" charset="0"/>
              </a:rPr>
              <a:t>functies</a:t>
            </a:r>
            <a:r>
              <a:rPr lang="en-GB" sz="4800" b="1" dirty="0">
                <a:solidFill>
                  <a:srgbClr val="FD665D"/>
                </a:solidFill>
                <a:latin typeface="Yanone Kaffeesatz" panose="00000500000000000000" pitchFamily="2" charset="0"/>
              </a:rPr>
              <a:t> in Databank</a:t>
            </a:r>
          </a:p>
          <a:p>
            <a:endParaRPr lang="en-GB" sz="4800" b="1" dirty="0">
              <a:solidFill>
                <a:srgbClr val="FD665D"/>
              </a:solidFill>
              <a:latin typeface="Yanone Kaffeesatz" panose="00000500000000000000" pitchFamily="2" charset="0"/>
            </a:endParaRPr>
          </a:p>
          <a:p>
            <a:endParaRPr lang="en-GB" b="1" dirty="0">
              <a:solidFill>
                <a:srgbClr val="FD665D"/>
              </a:solidFill>
              <a:latin typeface="Yanone Kaffeesatz" panose="00000500000000000000" pitchFamily="2" charset="0"/>
            </a:endParaRP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2C987BEA-CDBB-47FB-85F2-BB0D3F667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9457" y="1649526"/>
            <a:ext cx="2867025" cy="2552700"/>
          </a:xfrm>
          <a:prstGeom prst="rect">
            <a:avLst/>
          </a:prstGeom>
        </p:spPr>
      </p:pic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984A1DA7-9206-4F10-BB2E-76BC1198EF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1943401"/>
              </p:ext>
            </p:extLst>
          </p:nvPr>
        </p:nvGraphicFramePr>
        <p:xfrm>
          <a:off x="5526088" y="1687513"/>
          <a:ext cx="6464300" cy="351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Document" r:id="rId4" imgW="6464300" imgH="3517900" progId="Word.OpenDocumentText.12">
                  <p:embed/>
                </p:oleObj>
              </mc:Choice>
              <mc:Fallback>
                <p:oleObj name="Document" r:id="rId4" imgW="6464300" imgH="3517900" progId="Word.OpenDocumentTex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243EBC7F-79B6-47EF-A8B0-50A8C80D88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26088" y="1687513"/>
                        <a:ext cx="6464300" cy="3517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hoek 6">
            <a:extLst>
              <a:ext uri="{FF2B5EF4-FFF2-40B4-BE49-F238E27FC236}">
                <a16:creationId xmlns:a16="http://schemas.microsoft.com/office/drawing/2014/main" id="{D0E47793-8581-4E85-B4A0-2E7193A739E3}"/>
              </a:ext>
            </a:extLst>
          </p:cNvPr>
          <p:cNvSpPr/>
          <p:nvPr/>
        </p:nvSpPr>
        <p:spPr>
          <a:xfrm>
            <a:off x="2980797" y="3021130"/>
            <a:ext cx="1729649" cy="16864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Pijl: rechts 9">
            <a:extLst>
              <a:ext uri="{FF2B5EF4-FFF2-40B4-BE49-F238E27FC236}">
                <a16:creationId xmlns:a16="http://schemas.microsoft.com/office/drawing/2014/main" id="{2AD55298-4F32-4AD7-ABF4-ECE4AAD3FA82}"/>
              </a:ext>
            </a:extLst>
          </p:cNvPr>
          <p:cNvSpPr/>
          <p:nvPr/>
        </p:nvSpPr>
        <p:spPr>
          <a:xfrm>
            <a:off x="4710446" y="3021129"/>
            <a:ext cx="786809" cy="168642"/>
          </a:xfrm>
          <a:prstGeom prst="right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Afbeelding 8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3363A2BC-F28E-F447-9E33-6EF90B9B94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6" y="5606516"/>
            <a:ext cx="11990388" cy="112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5292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fficeArt object">
            <a:extLst>
              <a:ext uri="{FF2B5EF4-FFF2-40B4-BE49-F238E27FC236}">
                <a16:creationId xmlns:a16="http://schemas.microsoft.com/office/drawing/2014/main" id="{796EBC30-9E4D-40CD-9C08-993643ACDAF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5951" y="4553485"/>
            <a:ext cx="11694775" cy="2057331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181588F-F188-45E3-A099-6F38A080D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27321"/>
            <a:ext cx="2892056" cy="1286540"/>
          </a:xfrm>
          <a:solidFill>
            <a:srgbClr val="FD665D"/>
          </a:solidFill>
        </p:spPr>
        <p:txBody>
          <a:bodyPr anchor="t">
            <a:noAutofit/>
          </a:bodyPr>
          <a:lstStyle/>
          <a:p>
            <a:pPr algn="r"/>
            <a:r>
              <a:rPr lang="en-GB" sz="9600" b="1" dirty="0">
                <a:solidFill>
                  <a:schemeClr val="bg1"/>
                </a:solidFill>
                <a:latin typeface="Yanone Kaffeesatz" panose="00000500000000000000" pitchFamily="2" charset="0"/>
              </a:rPr>
              <a:t>ADMIN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EBD2A93-DE0B-4A02-B08B-454013EB3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05906" y="632636"/>
            <a:ext cx="4413601" cy="5714417"/>
          </a:xfrm>
        </p:spPr>
        <p:txBody>
          <a:bodyPr/>
          <a:lstStyle/>
          <a:p>
            <a:endParaRPr lang="en-GB" sz="4800" b="1" dirty="0">
              <a:solidFill>
                <a:srgbClr val="FD665D"/>
              </a:solidFill>
              <a:latin typeface="Yanone Kaffeesatz" panose="00000500000000000000" pitchFamily="2" charset="0"/>
            </a:endParaRPr>
          </a:p>
          <a:p>
            <a:endParaRPr lang="en-GB" b="1" dirty="0">
              <a:solidFill>
                <a:srgbClr val="FD665D"/>
              </a:solidFill>
              <a:latin typeface="Yanone Kaffeesatz" panose="00000500000000000000" pitchFamily="2" charset="0"/>
            </a:endParaRP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211A1FCA-064A-435C-BBBD-F62922904371}"/>
              </a:ext>
            </a:extLst>
          </p:cNvPr>
          <p:cNvSpPr txBox="1"/>
          <p:nvPr/>
        </p:nvSpPr>
        <p:spPr>
          <a:xfrm>
            <a:off x="3274828" y="495849"/>
            <a:ext cx="84528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solidFill>
                  <a:srgbClr val="FD665D"/>
                </a:solidFill>
                <a:latin typeface="Yanone Kaffeesatz" panose="00000500000000000000" pitchFamily="2" charset="0"/>
              </a:rPr>
              <a:t>LOGIN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62B333AD-A9C5-4B85-A793-A5C9B7A02810}"/>
              </a:ext>
            </a:extLst>
          </p:cNvPr>
          <p:cNvSpPr txBox="1"/>
          <p:nvPr/>
        </p:nvSpPr>
        <p:spPr>
          <a:xfrm>
            <a:off x="3274828" y="1544014"/>
            <a:ext cx="84528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200" dirty="0">
                <a:latin typeface="Yanone Kaffeesatz" panose="00000500000000000000" pitchFamily="2" charset="0"/>
              </a:rPr>
              <a:t>Login </a:t>
            </a:r>
            <a:r>
              <a:rPr lang="en-GB" sz="3200" dirty="0" err="1">
                <a:latin typeface="Yanone Kaffeesatz" panose="00000500000000000000" pitchFamily="2" charset="0"/>
              </a:rPr>
              <a:t>controle</a:t>
            </a:r>
            <a:endParaRPr lang="en-GB" sz="3200" dirty="0">
              <a:latin typeface="Yanone Kaffeesatz" panose="00000500000000000000" pitchFamily="2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GB" sz="3200" dirty="0">
              <a:latin typeface="Yanone Kaffeesatz" panose="00000500000000000000" pitchFamily="2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GB" sz="3200" dirty="0">
              <a:latin typeface="Yanone Kaffeesatz" panose="00000500000000000000" pitchFamily="2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200" dirty="0">
                <a:latin typeface="Yanone Kaffeesatz" panose="00000500000000000000" pitchFamily="2" charset="0"/>
              </a:rPr>
              <a:t>DB connective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200" dirty="0">
                <a:latin typeface="Yanone Kaffeesatz" panose="00000500000000000000" pitchFamily="2" charset="0"/>
              </a:rPr>
              <a:t>Admin </a:t>
            </a:r>
            <a:r>
              <a:rPr lang="en-GB" sz="3200" dirty="0" err="1">
                <a:latin typeface="Yanone Kaffeesatz" panose="00000500000000000000" pitchFamily="2" charset="0"/>
              </a:rPr>
              <a:t>authenticatie</a:t>
            </a:r>
            <a:endParaRPr lang="en-GB" sz="3200" dirty="0">
              <a:latin typeface="Yanone Kaffeesatz" panose="00000500000000000000" pitchFamily="2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200" dirty="0">
                <a:latin typeface="Yanone Kaffeesatz" panose="00000500000000000000" pitchFamily="2" charset="0"/>
              </a:rPr>
              <a:t>Log </a:t>
            </a:r>
            <a:r>
              <a:rPr lang="en-GB" sz="3200" dirty="0" err="1">
                <a:latin typeface="Yanone Kaffeesatz" panose="00000500000000000000" pitchFamily="2" charset="0"/>
              </a:rPr>
              <a:t>uit</a:t>
            </a:r>
            <a:endParaRPr lang="en-GB" sz="3200" dirty="0">
              <a:latin typeface="Yanone Kaffeesatz" panose="00000500000000000000" pitchFamily="2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GB" sz="3200" dirty="0">
              <a:latin typeface="Yanone Kaffeesatz" panose="00000500000000000000" pitchFamily="2" charset="0"/>
            </a:endParaRPr>
          </a:p>
          <a:p>
            <a:endParaRPr lang="en-GB" sz="3200" dirty="0">
              <a:latin typeface="Yanone Kaffeesatz" panose="00000500000000000000" pitchFamily="2" charset="0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GB" sz="3200" dirty="0">
              <a:latin typeface="Yanone Kaffeesatz" panose="00000500000000000000" pitchFamily="2" charset="0"/>
            </a:endParaRPr>
          </a:p>
        </p:txBody>
      </p:sp>
      <p:pic>
        <p:nvPicPr>
          <p:cNvPr id="6" name="officeArt object">
            <a:extLst>
              <a:ext uri="{FF2B5EF4-FFF2-40B4-BE49-F238E27FC236}">
                <a16:creationId xmlns:a16="http://schemas.microsoft.com/office/drawing/2014/main" id="{CA4ACC4E-DDCD-4875-A5C0-BDF16C9E44B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274828" y="2286193"/>
            <a:ext cx="8641950" cy="574481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36250610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81588F-F188-45E3-A099-6F38A080D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27321"/>
            <a:ext cx="2892056" cy="1286540"/>
          </a:xfrm>
          <a:solidFill>
            <a:srgbClr val="FD665D"/>
          </a:solidFill>
        </p:spPr>
        <p:txBody>
          <a:bodyPr anchor="t">
            <a:noAutofit/>
          </a:bodyPr>
          <a:lstStyle/>
          <a:p>
            <a:pPr algn="r"/>
            <a:r>
              <a:rPr lang="en-GB" sz="9600" b="1" dirty="0">
                <a:solidFill>
                  <a:schemeClr val="bg1"/>
                </a:solidFill>
                <a:latin typeface="Yanone Kaffeesatz" panose="00000500000000000000" pitchFamily="2" charset="0"/>
              </a:rPr>
              <a:t>ADMIN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EBD2A93-DE0B-4A02-B08B-454013EB3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05906" y="632636"/>
            <a:ext cx="4413601" cy="5714417"/>
          </a:xfrm>
        </p:spPr>
        <p:txBody>
          <a:bodyPr/>
          <a:lstStyle/>
          <a:p>
            <a:endParaRPr lang="en-GB" sz="4800" b="1" dirty="0">
              <a:solidFill>
                <a:srgbClr val="FD665D"/>
              </a:solidFill>
              <a:latin typeface="Yanone Kaffeesatz" panose="00000500000000000000" pitchFamily="2" charset="0"/>
            </a:endParaRPr>
          </a:p>
          <a:p>
            <a:endParaRPr lang="en-GB" b="1" dirty="0">
              <a:solidFill>
                <a:srgbClr val="FD665D"/>
              </a:solidFill>
              <a:latin typeface="Yanone Kaffeesatz" panose="00000500000000000000" pitchFamily="2" charset="0"/>
            </a:endParaRP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211A1FCA-064A-435C-BBBD-F62922904371}"/>
              </a:ext>
            </a:extLst>
          </p:cNvPr>
          <p:cNvSpPr txBox="1"/>
          <p:nvPr/>
        </p:nvSpPr>
        <p:spPr>
          <a:xfrm>
            <a:off x="3274828" y="495849"/>
            <a:ext cx="84528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solidFill>
                  <a:srgbClr val="FD665D"/>
                </a:solidFill>
                <a:latin typeface="Yanone Kaffeesatz" panose="00000500000000000000" pitchFamily="2" charset="0"/>
              </a:rPr>
              <a:t>STRUCTUUR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62B333AD-A9C5-4B85-A793-A5C9B7A02810}"/>
              </a:ext>
            </a:extLst>
          </p:cNvPr>
          <p:cNvSpPr txBox="1"/>
          <p:nvPr/>
        </p:nvSpPr>
        <p:spPr>
          <a:xfrm>
            <a:off x="3274828" y="1544014"/>
            <a:ext cx="845288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200" dirty="0">
                <a:latin typeface="Yanone Kaffeesatz" panose="00000500000000000000" pitchFamily="2" charset="0"/>
              </a:rPr>
              <a:t>HTML Model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GB" sz="3200" dirty="0">
              <a:latin typeface="Yanone Kaffeesatz" panose="00000500000000000000" pitchFamily="2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200" dirty="0" err="1">
                <a:latin typeface="Yanone Kaffeesatz" panose="00000500000000000000" pitchFamily="2" charset="0"/>
              </a:rPr>
              <a:t>AddModal</a:t>
            </a:r>
            <a:r>
              <a:rPr lang="en-GB" sz="3200" dirty="0">
                <a:latin typeface="Yanone Kaffeesatz" panose="00000500000000000000" pitchFamily="2" charset="0"/>
              </a:rPr>
              <a:t>()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GB" sz="3200" dirty="0">
              <a:latin typeface="Yanone Kaffeesatz" panose="00000500000000000000" pitchFamily="2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GB" sz="3200" dirty="0">
              <a:latin typeface="Yanone Kaffeesatz" panose="00000500000000000000" pitchFamily="2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200" dirty="0">
                <a:latin typeface="Yanone Kaffeesatz" panose="00000500000000000000" pitchFamily="2" charset="0"/>
              </a:rPr>
              <a:t>Generate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GB" sz="3200" dirty="0">
              <a:latin typeface="Yanone Kaffeesatz" panose="00000500000000000000" pitchFamily="2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200" dirty="0">
                <a:latin typeface="Yanone Kaffeesatz" panose="00000500000000000000" pitchFamily="2" charset="0"/>
              </a:rPr>
              <a:t>Pages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GB" sz="3200" dirty="0">
              <a:latin typeface="Yanone Kaffeesatz" panose="00000500000000000000" pitchFamily="2" charset="0"/>
            </a:endParaRPr>
          </a:p>
          <a:p>
            <a:endParaRPr lang="en-GB" sz="3200" dirty="0">
              <a:latin typeface="Yanone Kaffeesatz" panose="00000500000000000000" pitchFamily="2" charset="0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GB" sz="3200" dirty="0">
              <a:latin typeface="Yanone Kaffeesatz" panose="00000500000000000000" pitchFamily="2" charset="0"/>
            </a:endParaRPr>
          </a:p>
        </p:txBody>
      </p:sp>
      <p:pic>
        <p:nvPicPr>
          <p:cNvPr id="8" name="officeArt object">
            <a:extLst>
              <a:ext uri="{FF2B5EF4-FFF2-40B4-BE49-F238E27FC236}">
                <a16:creationId xmlns:a16="http://schemas.microsoft.com/office/drawing/2014/main" id="{69380A1F-8E05-47EB-BBD9-B6C61DDA1ED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248851"/>
            <a:ext cx="2877460" cy="145687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2" name="officeArt object">
            <a:extLst>
              <a:ext uri="{FF2B5EF4-FFF2-40B4-BE49-F238E27FC236}">
                <a16:creationId xmlns:a16="http://schemas.microsoft.com/office/drawing/2014/main" id="{FA2440C6-EEB1-4F14-AC9B-4377DD7CAEB2}"/>
              </a:ext>
            </a:extLst>
          </p:cNvPr>
          <p:cNvPicPr/>
          <p:nvPr/>
        </p:nvPicPr>
        <p:blipFill rotWithShape="1">
          <a:blip r:embed="rId3"/>
          <a:srcRect b="42661"/>
          <a:stretch/>
        </p:blipFill>
        <p:spPr>
          <a:xfrm>
            <a:off x="3274828" y="3130921"/>
            <a:ext cx="9411514" cy="358923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9971372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81588F-F188-45E3-A099-6F38A080D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27321"/>
            <a:ext cx="2892056" cy="1286540"/>
          </a:xfrm>
          <a:solidFill>
            <a:srgbClr val="FD665D"/>
          </a:solidFill>
        </p:spPr>
        <p:txBody>
          <a:bodyPr anchor="t">
            <a:noAutofit/>
          </a:bodyPr>
          <a:lstStyle/>
          <a:p>
            <a:pPr algn="r"/>
            <a:r>
              <a:rPr lang="en-GB" sz="9600" b="1" dirty="0">
                <a:solidFill>
                  <a:schemeClr val="bg1"/>
                </a:solidFill>
                <a:latin typeface="Yanone Kaffeesatz" panose="00000500000000000000" pitchFamily="2" charset="0"/>
              </a:rPr>
              <a:t>ADMIN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EBD2A93-DE0B-4A02-B08B-454013EB3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05906" y="632636"/>
            <a:ext cx="4413601" cy="5714417"/>
          </a:xfrm>
        </p:spPr>
        <p:txBody>
          <a:bodyPr/>
          <a:lstStyle/>
          <a:p>
            <a:endParaRPr lang="en-GB" sz="4800" b="1" dirty="0">
              <a:solidFill>
                <a:srgbClr val="FD665D"/>
              </a:solidFill>
              <a:latin typeface="Yanone Kaffeesatz" panose="00000500000000000000" pitchFamily="2" charset="0"/>
            </a:endParaRPr>
          </a:p>
          <a:p>
            <a:endParaRPr lang="en-GB" b="1" dirty="0">
              <a:solidFill>
                <a:srgbClr val="FD665D"/>
              </a:solidFill>
              <a:latin typeface="Yanone Kaffeesatz" panose="00000500000000000000" pitchFamily="2" charset="0"/>
            </a:endParaRP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211A1FCA-064A-435C-BBBD-F62922904371}"/>
              </a:ext>
            </a:extLst>
          </p:cNvPr>
          <p:cNvSpPr txBox="1"/>
          <p:nvPr/>
        </p:nvSpPr>
        <p:spPr>
          <a:xfrm>
            <a:off x="3274828" y="495849"/>
            <a:ext cx="84528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solidFill>
                  <a:srgbClr val="FD665D"/>
                </a:solidFill>
                <a:latin typeface="Yanone Kaffeesatz" panose="00000500000000000000" pitchFamily="2" charset="0"/>
              </a:rPr>
              <a:t>AJAX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62B333AD-A9C5-4B85-A793-A5C9B7A02810}"/>
              </a:ext>
            </a:extLst>
          </p:cNvPr>
          <p:cNvSpPr txBox="1"/>
          <p:nvPr/>
        </p:nvSpPr>
        <p:spPr>
          <a:xfrm>
            <a:off x="3274828" y="1544014"/>
            <a:ext cx="845288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200" dirty="0">
                <a:latin typeface="Yanone Kaffeesatz" panose="00000500000000000000" pitchFamily="2" charset="0"/>
              </a:rPr>
              <a:t>CRUD Admin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GB" sz="3200" dirty="0">
              <a:latin typeface="Yanone Kaffeesatz" panose="00000500000000000000" pitchFamily="2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200" dirty="0">
                <a:latin typeface="Yanone Kaffeesatz" panose="00000500000000000000" pitchFamily="2" charset="0"/>
              </a:rPr>
              <a:t>Get Users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GB" sz="3200" dirty="0">
              <a:latin typeface="Yanone Kaffeesatz" panose="00000500000000000000" pitchFamily="2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200" dirty="0">
                <a:latin typeface="Yanone Kaffeesatz" panose="00000500000000000000" pitchFamily="2" charset="0"/>
              </a:rPr>
              <a:t>Get Statistics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GB" sz="3200" dirty="0">
              <a:latin typeface="Yanone Kaffeesatz" panose="00000500000000000000" pitchFamily="2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200" dirty="0" err="1">
                <a:latin typeface="Yanone Kaffeesatz" panose="00000500000000000000" pitchFamily="2" charset="0"/>
              </a:rPr>
              <a:t>BuildTable</a:t>
            </a:r>
            <a:endParaRPr lang="en-GB" sz="3200" dirty="0">
              <a:latin typeface="Yanone Kaffeesatz" panose="00000500000000000000" pitchFamily="2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GB" sz="3200" dirty="0">
              <a:latin typeface="Yanone Kaffeesatz" panose="00000500000000000000" pitchFamily="2" charset="0"/>
            </a:endParaRPr>
          </a:p>
          <a:p>
            <a:endParaRPr lang="en-GB" sz="3200" dirty="0">
              <a:latin typeface="Yanone Kaffeesatz" panose="00000500000000000000" pitchFamily="2" charset="0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GB" sz="3200" dirty="0">
              <a:latin typeface="Yanone Kaffeesatz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6829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81588F-F188-45E3-A099-6F38A080D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27321"/>
            <a:ext cx="2892056" cy="1286540"/>
          </a:xfrm>
          <a:solidFill>
            <a:srgbClr val="FD665D"/>
          </a:solidFill>
        </p:spPr>
        <p:txBody>
          <a:bodyPr anchor="t">
            <a:noAutofit/>
          </a:bodyPr>
          <a:lstStyle/>
          <a:p>
            <a:pPr algn="r"/>
            <a:r>
              <a:rPr lang="en-GB" sz="9600" b="1" dirty="0">
                <a:solidFill>
                  <a:schemeClr val="bg1"/>
                </a:solidFill>
                <a:latin typeface="Yanone Kaffeesatz" panose="00000500000000000000" pitchFamily="2" charset="0"/>
              </a:rPr>
              <a:t>ADMIN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EBD2A93-DE0B-4A02-B08B-454013EB3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05906" y="632636"/>
            <a:ext cx="4413601" cy="5714417"/>
          </a:xfrm>
        </p:spPr>
        <p:txBody>
          <a:bodyPr/>
          <a:lstStyle/>
          <a:p>
            <a:endParaRPr lang="en-GB" sz="4800" b="1" dirty="0">
              <a:solidFill>
                <a:srgbClr val="FD665D"/>
              </a:solidFill>
              <a:latin typeface="Yanone Kaffeesatz" panose="00000500000000000000" pitchFamily="2" charset="0"/>
            </a:endParaRPr>
          </a:p>
          <a:p>
            <a:endParaRPr lang="en-GB" b="1" dirty="0">
              <a:solidFill>
                <a:srgbClr val="FD665D"/>
              </a:solidFill>
              <a:latin typeface="Yanone Kaffeesatz" panose="00000500000000000000" pitchFamily="2" charset="0"/>
            </a:endParaRP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211A1FCA-064A-435C-BBBD-F62922904371}"/>
              </a:ext>
            </a:extLst>
          </p:cNvPr>
          <p:cNvSpPr txBox="1"/>
          <p:nvPr/>
        </p:nvSpPr>
        <p:spPr>
          <a:xfrm>
            <a:off x="3274828" y="495849"/>
            <a:ext cx="84528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solidFill>
                  <a:srgbClr val="FD665D"/>
                </a:solidFill>
                <a:latin typeface="Yanone Kaffeesatz" panose="00000500000000000000" pitchFamily="2" charset="0"/>
              </a:rPr>
              <a:t>AJAX</a:t>
            </a:r>
          </a:p>
        </p:txBody>
      </p:sp>
      <p:pic>
        <p:nvPicPr>
          <p:cNvPr id="6" name="officeArt object">
            <a:extLst>
              <a:ext uri="{FF2B5EF4-FFF2-40B4-BE49-F238E27FC236}">
                <a16:creationId xmlns:a16="http://schemas.microsoft.com/office/drawing/2014/main" id="{243FB352-2DE2-4716-966F-75BC9567D0A0}"/>
              </a:ext>
            </a:extLst>
          </p:cNvPr>
          <p:cNvPicPr/>
          <p:nvPr/>
        </p:nvPicPr>
        <p:blipFill rotWithShape="1">
          <a:blip r:embed="rId2"/>
          <a:srcRect l="408" t="813" b="-1"/>
          <a:stretch/>
        </p:blipFill>
        <p:spPr>
          <a:xfrm>
            <a:off x="3309938" y="1431926"/>
            <a:ext cx="8570649" cy="363973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26470993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81588F-F188-45E3-A099-6F38A080D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27321"/>
            <a:ext cx="2892056" cy="1286540"/>
          </a:xfrm>
          <a:solidFill>
            <a:srgbClr val="FD665D"/>
          </a:solidFill>
        </p:spPr>
        <p:txBody>
          <a:bodyPr anchor="t">
            <a:noAutofit/>
          </a:bodyPr>
          <a:lstStyle/>
          <a:p>
            <a:pPr algn="r"/>
            <a:r>
              <a:rPr lang="en-GB" sz="9600" b="1" dirty="0">
                <a:solidFill>
                  <a:schemeClr val="bg1"/>
                </a:solidFill>
                <a:latin typeface="Yanone Kaffeesatz" panose="00000500000000000000" pitchFamily="2" charset="0"/>
              </a:rPr>
              <a:t>ADMIN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EBD2A93-DE0B-4A02-B08B-454013EB3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05906" y="632636"/>
            <a:ext cx="4413601" cy="5714417"/>
          </a:xfrm>
        </p:spPr>
        <p:txBody>
          <a:bodyPr/>
          <a:lstStyle/>
          <a:p>
            <a:endParaRPr lang="en-GB" sz="4800" b="1" dirty="0">
              <a:solidFill>
                <a:srgbClr val="FD665D"/>
              </a:solidFill>
              <a:latin typeface="Yanone Kaffeesatz" panose="00000500000000000000" pitchFamily="2" charset="0"/>
            </a:endParaRPr>
          </a:p>
          <a:p>
            <a:endParaRPr lang="en-GB" b="1" dirty="0">
              <a:solidFill>
                <a:srgbClr val="FD665D"/>
              </a:solidFill>
              <a:latin typeface="Yanone Kaffeesatz" panose="00000500000000000000" pitchFamily="2" charset="0"/>
            </a:endParaRP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211A1FCA-064A-435C-BBBD-F62922904371}"/>
              </a:ext>
            </a:extLst>
          </p:cNvPr>
          <p:cNvSpPr txBox="1"/>
          <p:nvPr/>
        </p:nvSpPr>
        <p:spPr>
          <a:xfrm>
            <a:off x="3274828" y="495849"/>
            <a:ext cx="84528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solidFill>
                  <a:srgbClr val="FD665D"/>
                </a:solidFill>
                <a:latin typeface="Yanone Kaffeesatz" panose="00000500000000000000" pitchFamily="2" charset="0"/>
              </a:rPr>
              <a:t>DASHBOARD CONTROLLER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599EF588-470A-4A4C-A114-7C098C9B3FC5}"/>
              </a:ext>
            </a:extLst>
          </p:cNvPr>
          <p:cNvSpPr txBox="1"/>
          <p:nvPr/>
        </p:nvSpPr>
        <p:spPr>
          <a:xfrm>
            <a:off x="3274828" y="1544014"/>
            <a:ext cx="845288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200" dirty="0">
                <a:latin typeface="Yanone Kaffeesatz" panose="00000500000000000000" pitchFamily="2" charset="0"/>
              </a:rPr>
              <a:t>CRUD Functions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GB" sz="3200" dirty="0">
              <a:latin typeface="Yanone Kaffeesatz" panose="00000500000000000000" pitchFamily="2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200" dirty="0">
                <a:latin typeface="Yanone Kaffeesatz" panose="00000500000000000000" pitchFamily="2" charset="0"/>
              </a:rPr>
              <a:t>Statistics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GB" sz="3200" dirty="0">
              <a:latin typeface="Yanone Kaffeesatz" panose="00000500000000000000" pitchFamily="2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200" dirty="0">
                <a:latin typeface="Yanone Kaffeesatz" panose="00000500000000000000" pitchFamily="2" charset="0"/>
              </a:rPr>
              <a:t>API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GB" sz="3200" dirty="0">
              <a:latin typeface="Yanone Kaffeesatz" panose="00000500000000000000" pitchFamily="2" charset="0"/>
            </a:endParaRPr>
          </a:p>
          <a:p>
            <a:endParaRPr lang="en-GB" sz="3200" dirty="0">
              <a:latin typeface="Yanone Kaffeesatz" panose="00000500000000000000" pitchFamily="2" charset="0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GB" sz="3200" dirty="0">
              <a:latin typeface="Yanone Kaffeesatz" panose="00000500000000000000" pitchFamily="2" charset="0"/>
            </a:endParaRPr>
          </a:p>
        </p:txBody>
      </p:sp>
      <p:pic>
        <p:nvPicPr>
          <p:cNvPr id="8" name="officeArt object">
            <a:extLst>
              <a:ext uri="{FF2B5EF4-FFF2-40B4-BE49-F238E27FC236}">
                <a16:creationId xmlns:a16="http://schemas.microsoft.com/office/drawing/2014/main" id="{5F83E775-5CF1-41F9-8E97-35477F84689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74828" y="4169321"/>
            <a:ext cx="7933870" cy="2177732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37310221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81588F-F188-45E3-A099-6F38A080D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27321"/>
            <a:ext cx="2892056" cy="1286540"/>
          </a:xfrm>
          <a:solidFill>
            <a:srgbClr val="FD665D"/>
          </a:solidFill>
        </p:spPr>
        <p:txBody>
          <a:bodyPr anchor="t">
            <a:noAutofit/>
          </a:bodyPr>
          <a:lstStyle/>
          <a:p>
            <a:pPr algn="r"/>
            <a:r>
              <a:rPr lang="en-GB" sz="9600" b="1" dirty="0">
                <a:solidFill>
                  <a:schemeClr val="bg1"/>
                </a:solidFill>
                <a:latin typeface="Yanone Kaffeesatz" panose="00000500000000000000" pitchFamily="2" charset="0"/>
              </a:rPr>
              <a:t>ADMIN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EBD2A93-DE0B-4A02-B08B-454013EB3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05906" y="632636"/>
            <a:ext cx="4413601" cy="5714417"/>
          </a:xfrm>
        </p:spPr>
        <p:txBody>
          <a:bodyPr/>
          <a:lstStyle/>
          <a:p>
            <a:endParaRPr lang="en-GB" sz="4800" b="1" dirty="0">
              <a:solidFill>
                <a:srgbClr val="FD665D"/>
              </a:solidFill>
              <a:latin typeface="Yanone Kaffeesatz" panose="00000500000000000000" pitchFamily="2" charset="0"/>
            </a:endParaRPr>
          </a:p>
          <a:p>
            <a:endParaRPr lang="en-GB" b="1" dirty="0">
              <a:solidFill>
                <a:srgbClr val="FD665D"/>
              </a:solidFill>
              <a:latin typeface="Yanone Kaffeesatz" panose="00000500000000000000" pitchFamily="2" charset="0"/>
            </a:endParaRP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211A1FCA-064A-435C-BBBD-F62922904371}"/>
              </a:ext>
            </a:extLst>
          </p:cNvPr>
          <p:cNvSpPr txBox="1"/>
          <p:nvPr/>
        </p:nvSpPr>
        <p:spPr>
          <a:xfrm>
            <a:off x="3274828" y="495849"/>
            <a:ext cx="84528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solidFill>
                  <a:srgbClr val="FD665D"/>
                </a:solidFill>
                <a:latin typeface="Yanone Kaffeesatz" panose="00000500000000000000" pitchFamily="2" charset="0"/>
              </a:rPr>
              <a:t>DASHBOARD CONTROLLER</a:t>
            </a:r>
          </a:p>
        </p:txBody>
      </p:sp>
      <p:pic>
        <p:nvPicPr>
          <p:cNvPr id="9" name="officeArt object">
            <a:extLst>
              <a:ext uri="{FF2B5EF4-FFF2-40B4-BE49-F238E27FC236}">
                <a16:creationId xmlns:a16="http://schemas.microsoft.com/office/drawing/2014/main" id="{B28B77F8-358E-4229-B1E4-B31472B8FC8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96466" y="2221279"/>
            <a:ext cx="11375635" cy="3526378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626750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81588F-F188-45E3-A099-6F38A080D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27321"/>
            <a:ext cx="2892056" cy="1286540"/>
          </a:xfrm>
          <a:solidFill>
            <a:srgbClr val="FD665D"/>
          </a:solidFill>
        </p:spPr>
        <p:txBody>
          <a:bodyPr anchor="t">
            <a:noAutofit/>
          </a:bodyPr>
          <a:lstStyle/>
          <a:p>
            <a:pPr algn="r"/>
            <a:r>
              <a:rPr lang="en-GB" sz="9600" b="1" dirty="0">
                <a:solidFill>
                  <a:schemeClr val="bg1"/>
                </a:solidFill>
                <a:latin typeface="Yanone Kaffeesatz" panose="00000500000000000000" pitchFamily="2" charset="0"/>
              </a:rPr>
              <a:t>LOGIN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EBD2A93-DE0B-4A02-B08B-454013EB3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05906" y="632636"/>
            <a:ext cx="4413601" cy="5714417"/>
          </a:xfrm>
        </p:spPr>
        <p:txBody>
          <a:bodyPr/>
          <a:lstStyle/>
          <a:p>
            <a:endParaRPr lang="en-GB" sz="4800" b="1" dirty="0">
              <a:solidFill>
                <a:srgbClr val="FD665D"/>
              </a:solidFill>
              <a:latin typeface="Yanone Kaffeesatz" panose="00000500000000000000" pitchFamily="2" charset="0"/>
            </a:endParaRPr>
          </a:p>
          <a:p>
            <a:endParaRPr lang="en-GB" b="1" dirty="0">
              <a:solidFill>
                <a:srgbClr val="FD665D"/>
              </a:solidFill>
              <a:latin typeface="Yanone Kaffeesatz" panose="00000500000000000000" pitchFamily="2" charset="0"/>
            </a:endParaRP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211A1FCA-064A-435C-BBBD-F62922904371}"/>
              </a:ext>
            </a:extLst>
          </p:cNvPr>
          <p:cNvSpPr txBox="1"/>
          <p:nvPr/>
        </p:nvSpPr>
        <p:spPr>
          <a:xfrm>
            <a:off x="3274828" y="495849"/>
            <a:ext cx="84528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solidFill>
                  <a:srgbClr val="FD665D"/>
                </a:solidFill>
                <a:latin typeface="Yanone Kaffeesatz" panose="00000500000000000000" pitchFamily="2" charset="0"/>
              </a:rPr>
              <a:t>Facebook code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62B333AD-A9C5-4B85-A793-A5C9B7A02810}"/>
              </a:ext>
            </a:extLst>
          </p:cNvPr>
          <p:cNvSpPr txBox="1"/>
          <p:nvPr/>
        </p:nvSpPr>
        <p:spPr>
          <a:xfrm>
            <a:off x="3274828" y="1544014"/>
            <a:ext cx="845288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200" dirty="0">
                <a:latin typeface="Yanone Kaffeesatz" panose="00000500000000000000" pitchFamily="2" charset="0"/>
              </a:rPr>
              <a:t>Log-in </a:t>
            </a:r>
            <a:r>
              <a:rPr lang="en-GB" sz="3200" dirty="0" err="1">
                <a:latin typeface="Yanone Kaffeesatz" panose="00000500000000000000" pitchFamily="2" charset="0"/>
              </a:rPr>
              <a:t>dialoog</a:t>
            </a:r>
            <a:endParaRPr lang="en-GB" sz="3200" dirty="0">
              <a:latin typeface="Yanone Kaffeesatz" panose="00000500000000000000" pitchFamily="2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GB" sz="3200" dirty="0">
              <a:latin typeface="Yanone Kaffeesatz" panose="00000500000000000000" pitchFamily="2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200" dirty="0">
                <a:latin typeface="Yanone Kaffeesatz" panose="00000500000000000000" pitchFamily="2" charset="0"/>
              </a:rPr>
              <a:t>Redirect </a:t>
            </a:r>
            <a:r>
              <a:rPr lang="en-GB" sz="3200" dirty="0" err="1">
                <a:latin typeface="Yanone Kaffeesatz" panose="00000500000000000000" pitchFamily="2" charset="0"/>
              </a:rPr>
              <a:t>url</a:t>
            </a:r>
            <a:endParaRPr lang="en-GB" sz="3200" dirty="0">
              <a:latin typeface="Yanone Kaffeesatz" panose="00000500000000000000" pitchFamily="2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GB" sz="3200" dirty="0">
              <a:latin typeface="Yanone Kaffeesatz" panose="00000500000000000000" pitchFamily="2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200" dirty="0">
                <a:latin typeface="Yanone Kaffeesatz" panose="00000500000000000000" pitchFamily="2" charset="0"/>
              </a:rPr>
              <a:t>Code </a:t>
            </a:r>
            <a:r>
              <a:rPr lang="en-GB" sz="3200" dirty="0" err="1">
                <a:latin typeface="Yanone Kaffeesatz" panose="00000500000000000000" pitchFamily="2" charset="0"/>
              </a:rPr>
              <a:t>opvangen</a:t>
            </a:r>
            <a:endParaRPr lang="en-GB" sz="3200" dirty="0">
              <a:latin typeface="Yanone Kaffeesatz" panose="00000500000000000000" pitchFamily="2" charset="0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GB" dirty="0"/>
              <a:t>let code = </a:t>
            </a:r>
            <a:r>
              <a:rPr lang="en-GB" dirty="0" err="1"/>
              <a:t>this.route.snapshot.queryParamMap.get</a:t>
            </a:r>
            <a:r>
              <a:rPr lang="en-GB" dirty="0"/>
              <a:t>('code');</a:t>
            </a:r>
            <a:endParaRPr lang="en-GB" sz="32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GB" sz="3200" dirty="0">
              <a:latin typeface="Yanone Kaffeesatz" panose="00000500000000000000" pitchFamily="2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200" dirty="0">
                <a:latin typeface="Yanone Kaffeesatz" panose="00000500000000000000" pitchFamily="2" charset="0"/>
              </a:rPr>
              <a:t>Code </a:t>
            </a:r>
            <a:r>
              <a:rPr lang="en-GB" sz="3200" dirty="0" err="1">
                <a:latin typeface="Yanone Kaffeesatz" panose="00000500000000000000" pitchFamily="2" charset="0"/>
              </a:rPr>
              <a:t>doorsturen</a:t>
            </a:r>
            <a:r>
              <a:rPr lang="en-GB" sz="3200" dirty="0">
                <a:latin typeface="Yanone Kaffeesatz" panose="00000500000000000000" pitchFamily="2" charset="0"/>
              </a:rPr>
              <a:t> </a:t>
            </a:r>
            <a:r>
              <a:rPr lang="en-GB" sz="3200" dirty="0" err="1">
                <a:latin typeface="Yanone Kaffeesatz" panose="00000500000000000000" pitchFamily="2" charset="0"/>
              </a:rPr>
              <a:t>naar</a:t>
            </a:r>
            <a:r>
              <a:rPr lang="en-GB" sz="3200" dirty="0">
                <a:latin typeface="Yanone Kaffeesatz" panose="00000500000000000000" pitchFamily="2" charset="0"/>
              </a:rPr>
              <a:t> Back-end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GB" dirty="0"/>
              <a:t>Via </a:t>
            </a:r>
            <a:r>
              <a:rPr lang="en-GB" dirty="0" err="1"/>
              <a:t>facebookservice</a:t>
            </a:r>
            <a:endParaRPr lang="en-GB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GB" sz="3200" dirty="0">
              <a:latin typeface="Yanone Kaffeesatz" panose="00000500000000000000" pitchFamily="2" charset="0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GB" sz="3200" dirty="0">
              <a:latin typeface="Yanone Kaffeesatz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175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81588F-F188-45E3-A099-6F38A080D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27321"/>
            <a:ext cx="2892056" cy="1286540"/>
          </a:xfrm>
          <a:solidFill>
            <a:srgbClr val="FD665D"/>
          </a:solidFill>
        </p:spPr>
        <p:txBody>
          <a:bodyPr anchor="t">
            <a:noAutofit/>
          </a:bodyPr>
          <a:lstStyle/>
          <a:p>
            <a:pPr algn="r"/>
            <a:r>
              <a:rPr lang="en-GB" sz="9600" b="1" dirty="0">
                <a:solidFill>
                  <a:schemeClr val="bg1"/>
                </a:solidFill>
                <a:latin typeface="Yanone Kaffeesatz" panose="00000500000000000000" pitchFamily="2" charset="0"/>
              </a:rPr>
              <a:t>LOGIN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EBD2A93-DE0B-4A02-B08B-454013EB3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05906" y="632636"/>
            <a:ext cx="4413601" cy="5714417"/>
          </a:xfrm>
        </p:spPr>
        <p:txBody>
          <a:bodyPr/>
          <a:lstStyle/>
          <a:p>
            <a:endParaRPr lang="en-GB" sz="4800" b="1" dirty="0">
              <a:solidFill>
                <a:srgbClr val="FD665D"/>
              </a:solidFill>
              <a:latin typeface="Yanone Kaffeesatz" panose="00000500000000000000" pitchFamily="2" charset="0"/>
            </a:endParaRPr>
          </a:p>
          <a:p>
            <a:endParaRPr lang="en-GB" b="1" dirty="0">
              <a:solidFill>
                <a:srgbClr val="FD665D"/>
              </a:solidFill>
              <a:latin typeface="Yanone Kaffeesatz" panose="00000500000000000000" pitchFamily="2" charset="0"/>
            </a:endParaRP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211A1FCA-064A-435C-BBBD-F62922904371}"/>
              </a:ext>
            </a:extLst>
          </p:cNvPr>
          <p:cNvSpPr txBox="1"/>
          <p:nvPr/>
        </p:nvSpPr>
        <p:spPr>
          <a:xfrm>
            <a:off x="3274828" y="495849"/>
            <a:ext cx="84528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 err="1">
                <a:solidFill>
                  <a:srgbClr val="FD665D"/>
                </a:solidFill>
                <a:latin typeface="Yanone Kaffeesatz" panose="00000500000000000000" pitchFamily="2" charset="0"/>
              </a:rPr>
              <a:t>getToken</a:t>
            </a:r>
            <a:r>
              <a:rPr lang="en-GB" sz="4400" b="1" dirty="0">
                <a:solidFill>
                  <a:srgbClr val="FD665D"/>
                </a:solidFill>
                <a:latin typeface="Yanone Kaffeesatz" panose="00000500000000000000" pitchFamily="2" charset="0"/>
              </a:rPr>
              <a:t>($code)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62B333AD-A9C5-4B85-A793-A5C9B7A02810}"/>
              </a:ext>
            </a:extLst>
          </p:cNvPr>
          <p:cNvSpPr txBox="1"/>
          <p:nvPr/>
        </p:nvSpPr>
        <p:spPr>
          <a:xfrm>
            <a:off x="2805906" y="1586544"/>
            <a:ext cx="84528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GB" sz="3200" dirty="0" err="1">
                <a:latin typeface="Yanone Kaffeesatz" panose="00000500000000000000" pitchFamily="2" charset="0"/>
              </a:rPr>
              <a:t>Krijgt</a:t>
            </a:r>
            <a:r>
              <a:rPr lang="en-GB" sz="3200" dirty="0">
                <a:latin typeface="Yanone Kaffeesatz" panose="00000500000000000000" pitchFamily="2" charset="0"/>
              </a:rPr>
              <a:t> de </a:t>
            </a:r>
            <a:r>
              <a:rPr lang="en-GB" sz="3200" dirty="0" err="1">
                <a:latin typeface="Yanone Kaffeesatz" panose="00000500000000000000" pitchFamily="2" charset="0"/>
              </a:rPr>
              <a:t>facebook</a:t>
            </a:r>
            <a:r>
              <a:rPr lang="en-GB" sz="3200" dirty="0">
                <a:latin typeface="Yanone Kaffeesatz" panose="00000500000000000000" pitchFamily="2" charset="0"/>
              </a:rPr>
              <a:t>-code </a:t>
            </a:r>
            <a:r>
              <a:rPr lang="en-GB" sz="3200" dirty="0" err="1">
                <a:latin typeface="Yanone Kaffeesatz" panose="00000500000000000000" pitchFamily="2" charset="0"/>
              </a:rPr>
              <a:t>binnen</a:t>
            </a:r>
            <a:endParaRPr lang="en-GB" sz="3200" dirty="0">
              <a:latin typeface="Yanone Kaffeesatz" panose="00000500000000000000" pitchFamily="2" charset="0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GB" sz="3200" dirty="0" err="1">
                <a:latin typeface="Yanone Kaffeesatz" panose="00000500000000000000" pitchFamily="2" charset="0"/>
              </a:rPr>
              <a:t>Zet</a:t>
            </a:r>
            <a:r>
              <a:rPr lang="en-GB" sz="3200" dirty="0">
                <a:latin typeface="Yanone Kaffeesatz" panose="00000500000000000000" pitchFamily="2" charset="0"/>
              </a:rPr>
              <a:t> deze om </a:t>
            </a:r>
            <a:r>
              <a:rPr lang="en-GB" sz="3200" dirty="0" err="1">
                <a:latin typeface="Yanone Kaffeesatz" panose="00000500000000000000" pitchFamily="2" charset="0"/>
              </a:rPr>
              <a:t>naar</a:t>
            </a:r>
            <a:r>
              <a:rPr lang="en-GB" sz="3200" dirty="0">
                <a:latin typeface="Yanone Kaffeesatz" panose="00000500000000000000" pitchFamily="2" charset="0"/>
              </a:rPr>
              <a:t> een </a:t>
            </a:r>
            <a:r>
              <a:rPr lang="en-GB" sz="3200" dirty="0" err="1">
                <a:latin typeface="Yanone Kaffeesatz" panose="00000500000000000000" pitchFamily="2" charset="0"/>
              </a:rPr>
              <a:t>accesstoken</a:t>
            </a:r>
            <a:endParaRPr lang="en-GB" sz="3200" dirty="0">
              <a:latin typeface="Yanone Kaffeesatz" panose="00000500000000000000" pitchFamily="2" charset="0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GB" sz="3200" dirty="0" err="1">
                <a:latin typeface="Yanone Kaffeesatz" panose="00000500000000000000" pitchFamily="2" charset="0"/>
              </a:rPr>
              <a:t>Wordt</a:t>
            </a:r>
            <a:r>
              <a:rPr lang="en-GB" sz="3200" dirty="0">
                <a:latin typeface="Yanone Kaffeesatz" panose="00000500000000000000" pitchFamily="2" charset="0"/>
              </a:rPr>
              <a:t> </a:t>
            </a:r>
            <a:r>
              <a:rPr lang="en-GB" sz="3200" dirty="0" err="1">
                <a:latin typeface="Yanone Kaffeesatz" panose="00000500000000000000" pitchFamily="2" charset="0"/>
              </a:rPr>
              <a:t>nagekeken</a:t>
            </a:r>
            <a:r>
              <a:rPr lang="en-GB" sz="3200" dirty="0">
                <a:latin typeface="Yanone Kaffeesatz" panose="00000500000000000000" pitchFamily="2" charset="0"/>
              </a:rPr>
              <a:t> in </a:t>
            </a:r>
            <a:r>
              <a:rPr lang="en-GB" sz="3200" dirty="0" err="1">
                <a:latin typeface="Yanone Kaffeesatz" panose="00000500000000000000" pitchFamily="2" charset="0"/>
              </a:rPr>
              <a:t>inspectToken</a:t>
            </a:r>
            <a:r>
              <a:rPr lang="en-GB" sz="3200" dirty="0">
                <a:latin typeface="Yanone Kaffeesatz" panose="00000500000000000000" pitchFamily="2" charset="0"/>
              </a:rPr>
              <a:t>()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679B6F51-9AAF-4AF2-A445-2179B487B1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3024876"/>
              </p:ext>
            </p:extLst>
          </p:nvPr>
        </p:nvGraphicFramePr>
        <p:xfrm>
          <a:off x="3274828" y="3156204"/>
          <a:ext cx="8651614" cy="52437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Document" r:id="rId3" imgW="9420120" imgH="5457600" progId="Word.OpenDocumentText.12">
                  <p:embed/>
                </p:oleObj>
              </mc:Choice>
              <mc:Fallback>
                <p:oleObj name="Document" r:id="rId3" imgW="9420120" imgH="545760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4828" y="3156204"/>
                        <a:ext cx="8651614" cy="52437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3886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81588F-F188-45E3-A099-6F38A080D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27321"/>
            <a:ext cx="2892056" cy="1286540"/>
          </a:xfrm>
          <a:solidFill>
            <a:srgbClr val="FD665D"/>
          </a:solidFill>
        </p:spPr>
        <p:txBody>
          <a:bodyPr anchor="t">
            <a:noAutofit/>
          </a:bodyPr>
          <a:lstStyle/>
          <a:p>
            <a:pPr algn="r"/>
            <a:r>
              <a:rPr lang="en-GB" sz="9600" b="1" dirty="0">
                <a:solidFill>
                  <a:schemeClr val="bg1"/>
                </a:solidFill>
                <a:latin typeface="Yanone Kaffeesatz" panose="00000500000000000000" pitchFamily="2" charset="0"/>
              </a:rPr>
              <a:t>LOGIN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EBD2A93-DE0B-4A02-B08B-454013EB3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05906" y="632636"/>
            <a:ext cx="4413601" cy="5714417"/>
          </a:xfrm>
        </p:spPr>
        <p:txBody>
          <a:bodyPr/>
          <a:lstStyle/>
          <a:p>
            <a:endParaRPr lang="en-GB" sz="4800" b="1" dirty="0">
              <a:solidFill>
                <a:srgbClr val="FD665D"/>
              </a:solidFill>
              <a:latin typeface="Yanone Kaffeesatz" panose="00000500000000000000" pitchFamily="2" charset="0"/>
            </a:endParaRPr>
          </a:p>
          <a:p>
            <a:endParaRPr lang="en-GB" b="1" dirty="0">
              <a:solidFill>
                <a:srgbClr val="FD665D"/>
              </a:solidFill>
              <a:latin typeface="Yanone Kaffeesatz" panose="00000500000000000000" pitchFamily="2" charset="0"/>
            </a:endParaRP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211A1FCA-064A-435C-BBBD-F62922904371}"/>
              </a:ext>
            </a:extLst>
          </p:cNvPr>
          <p:cNvSpPr txBox="1"/>
          <p:nvPr/>
        </p:nvSpPr>
        <p:spPr>
          <a:xfrm>
            <a:off x="3274828" y="495849"/>
            <a:ext cx="84528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 err="1">
                <a:solidFill>
                  <a:srgbClr val="FD665D"/>
                </a:solidFill>
                <a:latin typeface="Yanone Kaffeesatz" panose="00000500000000000000" pitchFamily="2" charset="0"/>
              </a:rPr>
              <a:t>getUserData</a:t>
            </a:r>
            <a:r>
              <a:rPr lang="en-GB" sz="4400" b="1" dirty="0">
                <a:solidFill>
                  <a:srgbClr val="FD665D"/>
                </a:solidFill>
                <a:latin typeface="Yanone Kaffeesatz" panose="00000500000000000000" pitchFamily="2" charset="0"/>
              </a:rPr>
              <a:t>($</a:t>
            </a:r>
            <a:r>
              <a:rPr lang="en-GB" sz="4400" b="1" dirty="0" err="1">
                <a:solidFill>
                  <a:srgbClr val="FD665D"/>
                </a:solidFill>
                <a:latin typeface="Yanone Kaffeesatz" panose="00000500000000000000" pitchFamily="2" charset="0"/>
              </a:rPr>
              <a:t>data,$token</a:t>
            </a:r>
            <a:r>
              <a:rPr lang="en-GB" sz="4400" b="1" dirty="0">
                <a:solidFill>
                  <a:srgbClr val="FD665D"/>
                </a:solidFill>
                <a:latin typeface="Yanone Kaffeesatz" panose="00000500000000000000" pitchFamily="2" charset="0"/>
              </a:rPr>
              <a:t>)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62B333AD-A9C5-4B85-A793-A5C9B7A02810}"/>
              </a:ext>
            </a:extLst>
          </p:cNvPr>
          <p:cNvSpPr txBox="1"/>
          <p:nvPr/>
        </p:nvSpPr>
        <p:spPr>
          <a:xfrm>
            <a:off x="2805906" y="1586544"/>
            <a:ext cx="84528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GB" sz="3200" dirty="0" err="1">
                <a:latin typeface="Yanone Kaffeesatz" panose="00000500000000000000" pitchFamily="2" charset="0"/>
              </a:rPr>
              <a:t>Krijgt</a:t>
            </a:r>
            <a:r>
              <a:rPr lang="en-GB" sz="3200" dirty="0">
                <a:latin typeface="Yanone Kaffeesatz" panose="00000500000000000000" pitchFamily="2" charset="0"/>
              </a:rPr>
              <a:t> data </a:t>
            </a:r>
            <a:r>
              <a:rPr lang="en-GB" sz="3200" dirty="0" err="1">
                <a:latin typeface="Yanone Kaffeesatz" panose="00000500000000000000" pitchFamily="2" charset="0"/>
              </a:rPr>
              <a:t>binnen</a:t>
            </a:r>
            <a:r>
              <a:rPr lang="en-GB" sz="3200" dirty="0">
                <a:latin typeface="Yanone Kaffeesatz" panose="00000500000000000000" pitchFamily="2" charset="0"/>
              </a:rPr>
              <a:t> met </a:t>
            </a:r>
            <a:r>
              <a:rPr lang="en-GB" sz="3200" dirty="0" err="1">
                <a:latin typeface="Yanone Kaffeesatz" panose="00000500000000000000" pitchFamily="2" charset="0"/>
              </a:rPr>
              <a:t>o.a.</a:t>
            </a:r>
            <a:r>
              <a:rPr lang="en-GB" sz="3200" dirty="0">
                <a:latin typeface="Yanone Kaffeesatz" panose="00000500000000000000" pitchFamily="2" charset="0"/>
              </a:rPr>
              <a:t> een </a:t>
            </a:r>
            <a:r>
              <a:rPr lang="en-GB" sz="3200" dirty="0" err="1">
                <a:latin typeface="Yanone Kaffeesatz" panose="00000500000000000000" pitchFamily="2" charset="0"/>
              </a:rPr>
              <a:t>user_id</a:t>
            </a:r>
            <a:endParaRPr lang="en-GB" sz="3200" dirty="0">
              <a:latin typeface="Yanone Kaffeesatz" panose="00000500000000000000" pitchFamily="2" charset="0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GB" sz="3200" dirty="0" err="1">
                <a:latin typeface="Yanone Kaffeesatz" panose="00000500000000000000" pitchFamily="2" charset="0"/>
              </a:rPr>
              <a:t>Haalt</a:t>
            </a:r>
            <a:r>
              <a:rPr lang="en-GB" sz="3200" dirty="0">
                <a:latin typeface="Yanone Kaffeesatz" panose="00000500000000000000" pitchFamily="2" charset="0"/>
              </a:rPr>
              <a:t> user data van </a:t>
            </a:r>
            <a:r>
              <a:rPr lang="en-GB" sz="3200" dirty="0" err="1">
                <a:latin typeface="Yanone Kaffeesatz" panose="00000500000000000000" pitchFamily="2" charset="0"/>
              </a:rPr>
              <a:t>facebook</a:t>
            </a:r>
            <a:endParaRPr lang="en-GB" sz="3200" dirty="0">
              <a:latin typeface="Yanone Kaffeesatz" panose="00000500000000000000" pitchFamily="2" charset="0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GB" sz="3200" dirty="0" err="1">
                <a:latin typeface="Yanone Kaffeesatz" panose="00000500000000000000" pitchFamily="2" charset="0"/>
              </a:rPr>
              <a:t>Stuurt</a:t>
            </a:r>
            <a:r>
              <a:rPr lang="en-GB" sz="3200" dirty="0">
                <a:latin typeface="Yanone Kaffeesatz" panose="00000500000000000000" pitchFamily="2" charset="0"/>
              </a:rPr>
              <a:t> deze door </a:t>
            </a:r>
            <a:r>
              <a:rPr lang="en-GB" sz="3200" dirty="0" err="1">
                <a:latin typeface="Yanone Kaffeesatz" panose="00000500000000000000" pitchFamily="2" charset="0"/>
              </a:rPr>
              <a:t>naar</a:t>
            </a:r>
            <a:r>
              <a:rPr lang="en-GB" sz="3200" dirty="0">
                <a:latin typeface="Yanone Kaffeesatz" panose="00000500000000000000" pitchFamily="2" charset="0"/>
              </a:rPr>
              <a:t> </a:t>
            </a:r>
            <a:r>
              <a:rPr lang="en-GB" sz="3200" dirty="0" err="1">
                <a:latin typeface="Yanone Kaffeesatz" panose="00000500000000000000" pitchFamily="2" charset="0"/>
              </a:rPr>
              <a:t>updateUserData</a:t>
            </a:r>
            <a:r>
              <a:rPr lang="en-GB" sz="3200" dirty="0">
                <a:latin typeface="Yanone Kaffeesatz" panose="00000500000000000000" pitchFamily="2" charset="0"/>
              </a:rPr>
              <a:t>()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679B6F51-9AAF-4AF2-A445-2179B487B1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959327"/>
              </p:ext>
            </p:extLst>
          </p:nvPr>
        </p:nvGraphicFramePr>
        <p:xfrm>
          <a:off x="3275013" y="3157538"/>
          <a:ext cx="8916987" cy="4976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Document" r:id="rId3" imgW="10415160" imgH="5447160" progId="Word.OpenDocumentText.12">
                  <p:embed/>
                </p:oleObj>
              </mc:Choice>
              <mc:Fallback>
                <p:oleObj name="Document" r:id="rId3" imgW="10415160" imgH="5447160" progId="Word.OpenDocumentText.12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679B6F51-9AAF-4AF2-A445-2179B487B10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5013" y="3157538"/>
                        <a:ext cx="8916987" cy="4976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8431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81588F-F188-45E3-A099-6F38A080D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27321"/>
            <a:ext cx="2892056" cy="1286540"/>
          </a:xfrm>
          <a:solidFill>
            <a:srgbClr val="FD665D"/>
          </a:solidFill>
        </p:spPr>
        <p:txBody>
          <a:bodyPr anchor="t">
            <a:noAutofit/>
          </a:bodyPr>
          <a:lstStyle/>
          <a:p>
            <a:pPr algn="r"/>
            <a:r>
              <a:rPr lang="en-GB" sz="9600" b="1" dirty="0">
                <a:solidFill>
                  <a:schemeClr val="bg1"/>
                </a:solidFill>
                <a:latin typeface="Yanone Kaffeesatz" panose="00000500000000000000" pitchFamily="2" charset="0"/>
              </a:rPr>
              <a:t>LOGIN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EBD2A93-DE0B-4A02-B08B-454013EB3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05906" y="632636"/>
            <a:ext cx="4413601" cy="5714417"/>
          </a:xfrm>
        </p:spPr>
        <p:txBody>
          <a:bodyPr/>
          <a:lstStyle/>
          <a:p>
            <a:endParaRPr lang="en-GB" sz="4800" b="1" dirty="0">
              <a:solidFill>
                <a:srgbClr val="FD665D"/>
              </a:solidFill>
              <a:latin typeface="Yanone Kaffeesatz" panose="00000500000000000000" pitchFamily="2" charset="0"/>
            </a:endParaRPr>
          </a:p>
          <a:p>
            <a:endParaRPr lang="en-GB" b="1" dirty="0">
              <a:solidFill>
                <a:srgbClr val="FD665D"/>
              </a:solidFill>
              <a:latin typeface="Yanone Kaffeesatz" panose="00000500000000000000" pitchFamily="2" charset="0"/>
            </a:endParaRP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211A1FCA-064A-435C-BBBD-F62922904371}"/>
              </a:ext>
            </a:extLst>
          </p:cNvPr>
          <p:cNvSpPr txBox="1"/>
          <p:nvPr/>
        </p:nvSpPr>
        <p:spPr>
          <a:xfrm>
            <a:off x="3274828" y="495849"/>
            <a:ext cx="84528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 err="1">
                <a:solidFill>
                  <a:srgbClr val="FD665D"/>
                </a:solidFill>
                <a:latin typeface="Yanone Kaffeesatz" panose="00000500000000000000" pitchFamily="2" charset="0"/>
              </a:rPr>
              <a:t>updateUserData</a:t>
            </a:r>
            <a:r>
              <a:rPr lang="en-GB" sz="4400" b="1" dirty="0">
                <a:solidFill>
                  <a:srgbClr val="FD665D"/>
                </a:solidFill>
                <a:latin typeface="Yanone Kaffeesatz" panose="00000500000000000000" pitchFamily="2" charset="0"/>
              </a:rPr>
              <a:t>($result)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62B333AD-A9C5-4B85-A793-A5C9B7A02810}"/>
              </a:ext>
            </a:extLst>
          </p:cNvPr>
          <p:cNvSpPr txBox="1"/>
          <p:nvPr/>
        </p:nvSpPr>
        <p:spPr>
          <a:xfrm>
            <a:off x="2805906" y="1586544"/>
            <a:ext cx="845288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GB" sz="3200" dirty="0" err="1">
                <a:latin typeface="Yanone Kaffeesatz" panose="00000500000000000000" pitchFamily="2" charset="0"/>
              </a:rPr>
              <a:t>Krijgt</a:t>
            </a:r>
            <a:r>
              <a:rPr lang="en-GB" sz="3200" dirty="0">
                <a:latin typeface="Yanone Kaffeesatz" panose="00000500000000000000" pitchFamily="2" charset="0"/>
              </a:rPr>
              <a:t> </a:t>
            </a:r>
            <a:r>
              <a:rPr lang="en-GB" sz="3200" dirty="0" err="1">
                <a:latin typeface="Yanone Kaffeesatz" panose="00000500000000000000" pitchFamily="2" charset="0"/>
              </a:rPr>
              <a:t>userdata</a:t>
            </a:r>
            <a:r>
              <a:rPr lang="en-GB" sz="3200" dirty="0">
                <a:latin typeface="Yanone Kaffeesatz" panose="00000500000000000000" pitchFamily="2" charset="0"/>
              </a:rPr>
              <a:t> </a:t>
            </a:r>
            <a:r>
              <a:rPr lang="en-GB" sz="3200" dirty="0" err="1">
                <a:latin typeface="Yanone Kaffeesatz" panose="00000500000000000000" pitchFamily="2" charset="0"/>
              </a:rPr>
              <a:t>binnen</a:t>
            </a:r>
            <a:r>
              <a:rPr lang="en-GB" sz="3200" dirty="0">
                <a:latin typeface="Yanone Kaffeesatz" panose="00000500000000000000" pitchFamily="2" charset="0"/>
              </a:rPr>
              <a:t> 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GB" sz="3200" dirty="0" err="1">
                <a:latin typeface="Yanone Kaffeesatz" panose="00000500000000000000" pitchFamily="2" charset="0"/>
              </a:rPr>
              <a:t>Verwerkt</a:t>
            </a:r>
            <a:r>
              <a:rPr lang="en-GB" sz="3200" dirty="0">
                <a:latin typeface="Yanone Kaffeesatz" panose="00000500000000000000" pitchFamily="2" charset="0"/>
              </a:rPr>
              <a:t> deze data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GB" sz="3200" dirty="0" err="1">
                <a:latin typeface="Yanone Kaffeesatz" panose="00000500000000000000" pitchFamily="2" charset="0"/>
              </a:rPr>
              <a:t>Stuurt</a:t>
            </a:r>
            <a:r>
              <a:rPr lang="en-GB" sz="3200" dirty="0">
                <a:latin typeface="Yanone Kaffeesatz" panose="00000500000000000000" pitchFamily="2" charset="0"/>
              </a:rPr>
              <a:t> deze </a:t>
            </a:r>
            <a:r>
              <a:rPr lang="en-GB" sz="3200" dirty="0" err="1">
                <a:latin typeface="Yanone Kaffeesatz" panose="00000500000000000000" pitchFamily="2" charset="0"/>
              </a:rPr>
              <a:t>naar</a:t>
            </a:r>
            <a:r>
              <a:rPr lang="en-GB" sz="3200" dirty="0">
                <a:latin typeface="Yanone Kaffeesatz" panose="00000500000000000000" pitchFamily="2" charset="0"/>
              </a:rPr>
              <a:t> de databank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GB" sz="3200" dirty="0" err="1">
                <a:latin typeface="Yanone Kaffeesatz" panose="00000500000000000000" pitchFamily="2" charset="0"/>
              </a:rPr>
              <a:t>Stuurt</a:t>
            </a:r>
            <a:r>
              <a:rPr lang="en-GB" sz="3200" dirty="0">
                <a:latin typeface="Yanone Kaffeesatz" panose="00000500000000000000" pitchFamily="2" charset="0"/>
              </a:rPr>
              <a:t> de </a:t>
            </a:r>
            <a:r>
              <a:rPr lang="en-GB" sz="3200" dirty="0" err="1">
                <a:latin typeface="Yanone Kaffeesatz" panose="00000500000000000000" pitchFamily="2" charset="0"/>
              </a:rPr>
              <a:t>userID</a:t>
            </a:r>
            <a:r>
              <a:rPr lang="en-GB" sz="3200" dirty="0">
                <a:latin typeface="Yanone Kaffeesatz" panose="00000500000000000000" pitchFamily="2" charset="0"/>
              </a:rPr>
              <a:t> </a:t>
            </a:r>
            <a:r>
              <a:rPr lang="en-GB" sz="3200" dirty="0" err="1">
                <a:latin typeface="Yanone Kaffeesatz" panose="00000500000000000000" pitchFamily="2" charset="0"/>
              </a:rPr>
              <a:t>naar</a:t>
            </a:r>
            <a:r>
              <a:rPr lang="en-GB" sz="3200" dirty="0">
                <a:latin typeface="Yanone Kaffeesatz" panose="00000500000000000000" pitchFamily="2" charset="0"/>
              </a:rPr>
              <a:t> de front-end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679B6F51-9AAF-4AF2-A445-2179B487B1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4766487"/>
              </p:ext>
            </p:extLst>
          </p:nvPr>
        </p:nvGraphicFramePr>
        <p:xfrm>
          <a:off x="3275013" y="3701797"/>
          <a:ext cx="8916987" cy="4976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Document" r:id="rId3" imgW="10415160" imgH="5446800" progId="Word.OpenDocumentText.12">
                  <p:embed/>
                </p:oleObj>
              </mc:Choice>
              <mc:Fallback>
                <p:oleObj name="Document" r:id="rId3" imgW="10415160" imgH="5446800" progId="Word.OpenDocumentText.12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679B6F51-9AAF-4AF2-A445-2179B487B10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5013" y="3701797"/>
                        <a:ext cx="8916987" cy="4976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3637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D5639490-D356-5B49-86EA-97EF6A3D7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17" y="0"/>
            <a:ext cx="11134165" cy="6858000"/>
          </a:xfrm>
          <a:prstGeom prst="rect">
            <a:avLst/>
          </a:prstGeom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8D8F4812-8FD3-45C3-BDF2-F372C035718D}"/>
              </a:ext>
            </a:extLst>
          </p:cNvPr>
          <p:cNvSpPr/>
          <p:nvPr/>
        </p:nvSpPr>
        <p:spPr>
          <a:xfrm>
            <a:off x="0" y="627321"/>
            <a:ext cx="2317898" cy="1286540"/>
          </a:xfrm>
          <a:prstGeom prst="rect">
            <a:avLst/>
          </a:prstGeom>
          <a:solidFill>
            <a:srgbClr val="FD66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181588F-F188-45E3-A099-6F38A080D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9600" b="1" dirty="0">
                <a:solidFill>
                  <a:schemeClr val="bg1"/>
                </a:solidFill>
                <a:latin typeface="Yanone Kaffeesatz" panose="00000500000000000000" pitchFamily="2" charset="0"/>
              </a:rPr>
              <a:t>ERD</a:t>
            </a:r>
          </a:p>
        </p:txBody>
      </p:sp>
    </p:spTree>
    <p:extLst>
      <p:ext uri="{BB962C8B-B14F-4D97-AF65-F5344CB8AC3E}">
        <p14:creationId xmlns:p14="http://schemas.microsoft.com/office/powerpoint/2010/main" val="641315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8D8F4812-8FD3-45C3-BDF2-F372C035718D}"/>
              </a:ext>
            </a:extLst>
          </p:cNvPr>
          <p:cNvSpPr/>
          <p:nvPr/>
        </p:nvSpPr>
        <p:spPr>
          <a:xfrm>
            <a:off x="0" y="627321"/>
            <a:ext cx="2317898" cy="1286540"/>
          </a:xfrm>
          <a:prstGeom prst="rect">
            <a:avLst/>
          </a:prstGeom>
          <a:solidFill>
            <a:srgbClr val="FD66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181588F-F188-45E3-A099-6F38A080D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9600" b="1" dirty="0">
                <a:solidFill>
                  <a:schemeClr val="bg1"/>
                </a:solidFill>
                <a:latin typeface="Yanone Kaffeesatz" panose="00000500000000000000" pitchFamily="2" charset="0"/>
              </a:rPr>
              <a:t>ERD</a:t>
            </a:r>
          </a:p>
        </p:txBody>
      </p:sp>
      <p:pic>
        <p:nvPicPr>
          <p:cNvPr id="4" name="Afbeelding 3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60E96634-463A-0844-9864-00CAAC50DA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997" y="584200"/>
            <a:ext cx="6729311" cy="5816600"/>
          </a:xfrm>
          <a:prstGeom prst="rect">
            <a:avLst/>
          </a:prstGeom>
        </p:spPr>
      </p:pic>
      <p:pic>
        <p:nvPicPr>
          <p:cNvPr id="12" name="Afbeelding 11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9FAFAD85-0A7D-4048-A690-588A7F84B9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32" y="2346764"/>
            <a:ext cx="2889216" cy="259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859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8D8F4812-8FD3-45C3-BDF2-F372C035718D}"/>
              </a:ext>
            </a:extLst>
          </p:cNvPr>
          <p:cNvSpPr/>
          <p:nvPr/>
        </p:nvSpPr>
        <p:spPr>
          <a:xfrm>
            <a:off x="0" y="627321"/>
            <a:ext cx="2317898" cy="1286540"/>
          </a:xfrm>
          <a:prstGeom prst="rect">
            <a:avLst/>
          </a:prstGeom>
          <a:solidFill>
            <a:srgbClr val="FD66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181588F-F188-45E3-A099-6F38A080D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9600" b="1" dirty="0">
                <a:solidFill>
                  <a:schemeClr val="bg1"/>
                </a:solidFill>
                <a:latin typeface="Yanone Kaffeesatz" panose="00000500000000000000" pitchFamily="2" charset="0"/>
              </a:rPr>
              <a:t>ERD</a:t>
            </a:r>
          </a:p>
        </p:txBody>
      </p:sp>
      <p:pic>
        <p:nvPicPr>
          <p:cNvPr id="7" name="Afbeelding 6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4BE7D3DC-901E-BC4E-822B-C6A178153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706" y="321146"/>
            <a:ext cx="6432342" cy="621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05018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266</Words>
  <Application>Microsoft Macintosh PowerPoint</Application>
  <PresentationFormat>Breedbeeld</PresentationFormat>
  <Paragraphs>168</Paragraphs>
  <Slides>28</Slides>
  <Notes>0</Notes>
  <HiddenSlides>0</HiddenSlides>
  <MMClips>0</MMClips>
  <ScaleCrop>false</ScaleCrop>
  <HeadingPairs>
    <vt:vector size="8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Ingesloten OLE-bronprogramma's</vt:lpstr>
      </vt:variant>
      <vt:variant>
        <vt:i4>2</vt:i4>
      </vt:variant>
      <vt:variant>
        <vt:lpstr>Diatitels</vt:lpstr>
      </vt:variant>
      <vt:variant>
        <vt:i4>28</vt:i4>
      </vt:variant>
    </vt:vector>
  </HeadingPairs>
  <TitlesOfParts>
    <vt:vector size="36" baseType="lpstr">
      <vt:lpstr>Arial</vt:lpstr>
      <vt:lpstr>Calibri</vt:lpstr>
      <vt:lpstr>Calibri Light</vt:lpstr>
      <vt:lpstr>Wingdings</vt:lpstr>
      <vt:lpstr>Yanone Kaffeesatz</vt:lpstr>
      <vt:lpstr>Kantoorthema</vt:lpstr>
      <vt:lpstr>Document</vt:lpstr>
      <vt:lpstr>Microsoft Word-document</vt:lpstr>
      <vt:lpstr>BACK-END</vt:lpstr>
      <vt:lpstr>LOGIN</vt:lpstr>
      <vt:lpstr>LOGIN</vt:lpstr>
      <vt:lpstr>LOGIN</vt:lpstr>
      <vt:lpstr>LOGIN</vt:lpstr>
      <vt:lpstr>LOGIN</vt:lpstr>
      <vt:lpstr>ERD</vt:lpstr>
      <vt:lpstr>ERD</vt:lpstr>
      <vt:lpstr>ERD</vt:lpstr>
      <vt:lpstr>ERD</vt:lpstr>
      <vt:lpstr>API</vt:lpstr>
      <vt:lpstr>API</vt:lpstr>
      <vt:lpstr>API</vt:lpstr>
      <vt:lpstr>API</vt:lpstr>
      <vt:lpstr>API</vt:lpstr>
      <vt:lpstr>API</vt:lpstr>
      <vt:lpstr>API</vt:lpstr>
      <vt:lpstr>API</vt:lpstr>
      <vt:lpstr>API</vt:lpstr>
      <vt:lpstr>API</vt:lpstr>
      <vt:lpstr>API</vt:lpstr>
      <vt:lpstr>SQL</vt:lpstr>
      <vt:lpstr>ADMIN</vt:lpstr>
      <vt:lpstr>ADMIN</vt:lpstr>
      <vt:lpstr>ADMIN</vt:lpstr>
      <vt:lpstr>ADMIN</vt:lpstr>
      <vt:lpstr>ADMIN</vt:lpstr>
      <vt:lpstr>ADMIN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BACK-END</dc:title>
  <dc:creator>Bart Van den Bergh</dc:creator>
  <cp:lastModifiedBy>Ann-Sophie De Ganck</cp:lastModifiedBy>
  <cp:revision>28</cp:revision>
  <dcterms:created xsi:type="dcterms:W3CDTF">2019-06-17T13:47:09Z</dcterms:created>
  <dcterms:modified xsi:type="dcterms:W3CDTF">2019-06-18T06:24:28Z</dcterms:modified>
</cp:coreProperties>
</file>