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44"/>
  </p:notes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9" r:id="rId19"/>
    <p:sldId id="290" r:id="rId20"/>
    <p:sldId id="292" r:id="rId21"/>
    <p:sldId id="294" r:id="rId22"/>
    <p:sldId id="295" r:id="rId23"/>
    <p:sldId id="297" r:id="rId24"/>
    <p:sldId id="300" r:id="rId25"/>
    <p:sldId id="301" r:id="rId26"/>
    <p:sldId id="304" r:id="rId27"/>
    <p:sldId id="306" r:id="rId28"/>
    <p:sldId id="307" r:id="rId29"/>
    <p:sldId id="308" r:id="rId30"/>
    <p:sldId id="310" r:id="rId31"/>
    <p:sldId id="312" r:id="rId32"/>
    <p:sldId id="313" r:id="rId33"/>
    <p:sldId id="314" r:id="rId34"/>
    <p:sldId id="316" r:id="rId35"/>
    <p:sldId id="319" r:id="rId36"/>
    <p:sldId id="320" r:id="rId37"/>
    <p:sldId id="321" r:id="rId38"/>
    <p:sldId id="325" r:id="rId39"/>
    <p:sldId id="326" r:id="rId40"/>
    <p:sldId id="327" r:id="rId41"/>
    <p:sldId id="328" r:id="rId42"/>
    <p:sldId id="329" r:id="rId43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45"/>
    </p:embeddedFont>
    <p:embeddedFont>
      <p:font typeface="Comfortaa" panose="020B0604020202020204" charset="0"/>
      <p:regular r:id="rId46"/>
      <p:bold r:id="rId47"/>
    </p:embeddedFont>
    <p:embeddedFont>
      <p:font typeface="Glass Antiqua" panose="020B0604020202020204" charset="0"/>
      <p:regular r:id="rId48"/>
    </p:embeddedFont>
    <p:embeddedFont>
      <p:font typeface="Hammersmith One" panose="02010703030501060504" pitchFamily="2" charset="0"/>
      <p:regular r:id="rId49"/>
    </p:embeddedFont>
    <p:embeddedFont>
      <p:font typeface="Manjari" panose="02000503000000000000" pitchFamily="2" charset="0"/>
      <p:regular r:id="rId50"/>
      <p:bold r:id="rId51"/>
    </p:embeddedFont>
    <p:embeddedFont>
      <p:font typeface="Nunito" pitchFamily="2" charset="0"/>
      <p:regular r:id="rId52"/>
    </p:embeddedFont>
    <p:embeddedFont>
      <p:font typeface="Ubuntu" panose="020B0504030602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033317-EB45-4517-9674-F00CD0423DB2}">
  <a:tblStyle styleId="{C1033317-EB45-4517-9674-F00CD0423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D09B81-1CD5-46EA-9A76-1E7FDA73BAA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991965-A9C5-4D37-B3EF-B8C5F9171B69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EAAC29-F6CA-4241-935D-409B7A14651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DB9E80-8D47-4692-9D30-65BD9143CEFA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ACA77B-AAC4-4F39-9339-0662DF999FB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6a01074ef_0_18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6a01074ef_0_18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c33250489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c33250489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c33250489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c33250489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c6a01074ef_0_18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c6a01074ef_0_18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c6a01074ef_0_18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c6a01074ef_0_18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c6a01074ef_0_19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c6a01074ef_0_19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6a01074ef_0_2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6a01074ef_0_2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c6a01074ef_0_2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c6a01074ef_0_2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c6a01074ef_0_20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c6a01074ef_0_20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c6a01074ef_0_20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c6a01074ef_0_20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c6a01074ef_0_20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c6a01074ef_0_20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c6a01074ef_0_20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c6a01074ef_0_20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c6a01074ef_0_20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c6a01074ef_0_20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c6a01074ef_0_2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c6a01074ef_0_2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c6a01074ef_0_21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c6a01074ef_0_21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c6a01074ef_0_21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c6a01074ef_0_21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c6a01074ef_0_2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5" name="Google Shape;2575;gc6a01074ef_0_2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c72ba98ae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c72ba98ae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c72ba98ae8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c72ba98ae8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c33250489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c33250489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7" Type="http://schemas.openxmlformats.org/officeDocument/2006/relationships/slide" Target="../slides/slide24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1.xml"/><Relationship Id="rId5" Type="http://schemas.openxmlformats.org/officeDocument/2006/relationships/slide" Target="../slides/slide18.xml"/><Relationship Id="rId4" Type="http://schemas.openxmlformats.org/officeDocument/2006/relationships/slide" Target="../slides/slide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rId2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rId5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rId6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rId7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rId6" action="ppaction://hlinksldjump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rId7" action="ppaction://hlinksldjump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9" r:id="rId17"/>
    <p:sldLayoutId id="2147483673" r:id="rId18"/>
    <p:sldLayoutId id="2147483674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5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8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front-view-stack-books-with-vase-flowers_12151838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wedding-facebook-cover-template_10632562.htm#page=1&amp;query=facebook%20cover%20template&amp;position=18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creative-composition-with-books-flower_12407748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freepik.com/free-photo/full-shot-student-with-books-floor_1297544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front-view-composition-with-different-books_12407712.htm#page=1&amp;query=book&amp;position=4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creative-assortment-world-book-day_12892708.htm#page=2&amp;query=book&amp;position=7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wedding-planner-faceebok-cover-template_10684494.htm#page=1&amp;query=facebook%20cover%20template&amp;position=32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medium-shot-smiley-woman-reading-bed_12553011.htm/?utm_source=slidesgo_template&amp;utm_medium=referral-link&amp;utm_campaign=sg_resources&amp;utm_content=fre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front-view-stack-books-with-one-open_12151839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wedding-planner-facebook-cover-template_10684488.htm#page=3&amp;query=elegant&amp;position=4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flat-design-back-school-background_491801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freepik.com/free-vector/collection-illustrated-people-avatars_7739456.htmhttps:/www.freepik.com/free-vector/collection-illustrated-people-avatars_7739456.htmhttps:/www.freepik.com/free-vector/collection-illustrated-people-avatars_7739456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front-view-science-elements-with-chemicals-assortment_10369004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hand-drawn-people-avatar-collection_5162738.htm#page=1&amp;query=avatars&amp;position=18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friends-attending-online-class-together_12457177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covers-collection-with-organic-shapes_2500051.htm#page=1&amp;query=FORMAS%20ORGANICAS&amp;position=1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top-view-books-with-copy-space_12151841.htm/?utm_source=slidesgo_template&amp;utm_medium=referral-link&amp;utm_campaign=sg_resources&amp;utm_content=freepi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Elegant Education 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Pack for Students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Avatars</a:t>
            </a:r>
            <a:endParaRPr/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7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1781" name="Google Shape;1781;p7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2" name="Google Shape;1782;p7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7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7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forget</a:t>
            </a:r>
            <a:endParaRPr/>
          </a:p>
        </p:txBody>
      </p:sp>
      <p:sp>
        <p:nvSpPr>
          <p:cNvPr id="1796" name="Google Shape;1796;p79"/>
          <p:cNvSpPr/>
          <p:nvPr/>
        </p:nvSpPr>
        <p:spPr>
          <a:xfrm>
            <a:off x="1089500" y="1510650"/>
            <a:ext cx="3012600" cy="24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7" name="Google Shape;1797;p79"/>
          <p:cNvSpPr/>
          <p:nvPr/>
        </p:nvSpPr>
        <p:spPr>
          <a:xfrm>
            <a:off x="5041900" y="1510650"/>
            <a:ext cx="3012600" cy="24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8" name="Google Shape;1798;p79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Translate text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Paint mural 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Do spelling homework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Do exercises 4 and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9" name="Google Shape;1799;p79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English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Art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Language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">
                <a:solidFill>
                  <a:schemeClr val="dk1"/>
                </a:solidFill>
              </a:rPr>
              <a:t>Maths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0" name="Google Shape;1800;p79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801" name="Google Shape;1801;p79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1802" name="Google Shape;1802;p79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materials must I bring to class?</a:t>
            </a:r>
            <a:endParaRPr/>
          </a:p>
        </p:txBody>
      </p:sp>
      <p:sp>
        <p:nvSpPr>
          <p:cNvPr id="1808" name="Google Shape;1808;p80"/>
          <p:cNvSpPr/>
          <p:nvPr/>
        </p:nvSpPr>
        <p:spPr>
          <a:xfrm>
            <a:off x="2446200" y="1580900"/>
            <a:ext cx="4251600" cy="2961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80"/>
          <p:cNvSpPr txBox="1"/>
          <p:nvPr/>
        </p:nvSpPr>
        <p:spPr>
          <a:xfrm>
            <a:off x="2978025" y="13524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Notes</a:t>
            </a:r>
            <a:br>
              <a:rPr lang="en" sz="1800" b="1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rPr>
            </a:br>
            <a:endParaRPr sz="900" b="1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1810" name="Google Shape;1810;p80"/>
          <p:cNvSpPr txBox="1"/>
          <p:nvPr/>
        </p:nvSpPr>
        <p:spPr>
          <a:xfrm>
            <a:off x="2883300" y="1989650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Eraser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1" name="Google Shape;1811;p80"/>
          <p:cNvSpPr txBox="1"/>
          <p:nvPr/>
        </p:nvSpPr>
        <p:spPr>
          <a:xfrm>
            <a:off x="2883300" y="236765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Rounded scissors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2" name="Google Shape;1812;p80"/>
          <p:cNvSpPr txBox="1"/>
          <p:nvPr/>
        </p:nvSpPr>
        <p:spPr>
          <a:xfrm>
            <a:off x="2883300" y="274563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Pencils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3" name="Google Shape;1813;p80"/>
          <p:cNvSpPr txBox="1"/>
          <p:nvPr/>
        </p:nvSpPr>
        <p:spPr>
          <a:xfrm>
            <a:off x="2883300" y="312361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Stapler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4" name="Google Shape;1814;p80"/>
          <p:cNvSpPr txBox="1"/>
          <p:nvPr/>
        </p:nvSpPr>
        <p:spPr>
          <a:xfrm>
            <a:off x="2883300" y="350159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Calculator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5" name="Google Shape;1815;p80"/>
          <p:cNvSpPr txBox="1"/>
          <p:nvPr/>
        </p:nvSpPr>
        <p:spPr>
          <a:xfrm>
            <a:off x="2883300" y="387957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Markers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0" name="Google Shape;1820;p81"/>
          <p:cNvGraphicFramePr/>
          <p:nvPr/>
        </p:nvGraphicFramePr>
        <p:xfrm>
          <a:off x="3701125" y="1372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{C1033317-EB45-4517-9674-F00CD0423DB2}</a:tableStyleId>
              </a:tblPr>
              <a:tblGrid>
                <a:gridCol w="24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Student Attending</a:t>
                      </a:r>
                      <a:endParaRPr sz="2000" b="1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</a:t>
                      </a:r>
                      <a:endParaRPr sz="2000" b="1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</a:t>
                      </a:r>
                      <a:endParaRPr sz="2000" b="1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W</a:t>
                      </a:r>
                      <a:endParaRPr sz="2000" b="1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</a:t>
                      </a:r>
                      <a:endParaRPr sz="2000" b="1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</a:t>
                      </a:r>
                      <a:endParaRPr sz="2000" b="1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E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Student 1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Student 2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Student 3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Student 4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E0E7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Student 5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E0E70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34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1" name="Google Shape;1821;p81"/>
          <p:cNvSpPr/>
          <p:nvPr/>
        </p:nvSpPr>
        <p:spPr>
          <a:xfrm rot="288678" flipH="1">
            <a:off x="-1260167" y="9324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81"/>
          <p:cNvSpPr/>
          <p:nvPr/>
        </p:nvSpPr>
        <p:spPr>
          <a:xfrm>
            <a:off x="2133225" y="276648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3" name="Google Shape;1823;p81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824" name="Google Shape;1824;p81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1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1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1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1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1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1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1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1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1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1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1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1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1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1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1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1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1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1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1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1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1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1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1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82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2" name="Google Shape;1862;p82"/>
          <p:cNvSpPr/>
          <p:nvPr/>
        </p:nvSpPr>
        <p:spPr>
          <a:xfrm>
            <a:off x="7751050" y="343241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82"/>
          <p:cNvSpPr txBox="1"/>
          <p:nvPr/>
        </p:nvSpPr>
        <p:spPr>
          <a:xfrm>
            <a:off x="4677000" y="998400"/>
            <a:ext cx="344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Activities</a:t>
            </a:r>
            <a:endParaRPr sz="2200" b="1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864" name="Google Shape;1864;p82"/>
          <p:cNvSpPr txBox="1"/>
          <p:nvPr/>
        </p:nvSpPr>
        <p:spPr>
          <a:xfrm>
            <a:off x="4750800" y="1708175"/>
            <a:ext cx="3294300" cy="2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Ask lesson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Correct homework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Send homework for tomorrow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865" name="Google Shape;1865;p82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66" name="Google Shape;1866;p8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82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82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92" name="Google Shape;1892;p8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83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31" name="Google Shape;1931;p83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83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83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83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83"/>
          <p:cNvSpPr txBox="1"/>
          <p:nvPr/>
        </p:nvSpPr>
        <p:spPr>
          <a:xfrm>
            <a:off x="4743450" y="100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Ask homework to:</a:t>
            </a:r>
            <a:endParaRPr sz="2200" b="1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36" name="Google Shape;1936;p83"/>
          <p:cNvSpPr txBox="1"/>
          <p:nvPr/>
        </p:nvSpPr>
        <p:spPr>
          <a:xfrm>
            <a:off x="4748575" y="1703088"/>
            <a:ext cx="3309000" cy="22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1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2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3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4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Student 5</a:t>
            </a:r>
            <a:endParaRPr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4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42" name="Google Shape;1942;p84"/>
          <p:cNvSpPr/>
          <p:nvPr/>
        </p:nvSpPr>
        <p:spPr>
          <a:xfrm rot="-5400000" flipH="1">
            <a:off x="5336828" y="10917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84"/>
          <p:cNvSpPr/>
          <p:nvPr/>
        </p:nvSpPr>
        <p:spPr>
          <a:xfrm flipH="1">
            <a:off x="3423660" y="3435644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84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945" name="Google Shape;1945;p84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4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84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84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4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84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84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84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84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84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84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4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4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4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4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4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4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4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4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84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4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4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4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4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4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4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4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84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4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4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4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84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4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8" name="Google Shape;1978;p84"/>
          <p:cNvSpPr txBox="1"/>
          <p:nvPr/>
        </p:nvSpPr>
        <p:spPr>
          <a:xfrm flipH="1">
            <a:off x="1038888" y="1000575"/>
            <a:ext cx="345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Today’s Tasks</a:t>
            </a:r>
            <a:endParaRPr sz="22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79" name="Google Shape;1979;p84"/>
          <p:cNvSpPr txBox="1"/>
          <p:nvPr/>
        </p:nvSpPr>
        <p:spPr>
          <a:xfrm flipH="1">
            <a:off x="1127988" y="1712625"/>
            <a:ext cx="3274200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Do science exercises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Paint mural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Do spelling homework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2034" name="Google Shape;2034;p87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5" name="Google Shape;2035;p8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8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88"/>
          <p:cNvSpPr/>
          <p:nvPr/>
        </p:nvSpPr>
        <p:spPr>
          <a:xfrm>
            <a:off x="720125" y="1319400"/>
            <a:ext cx="2517600" cy="33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88"/>
          <p:cNvSpPr/>
          <p:nvPr/>
        </p:nvSpPr>
        <p:spPr>
          <a:xfrm>
            <a:off x="719825" y="1319400"/>
            <a:ext cx="2517600" cy="15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88"/>
          <p:cNvSpPr/>
          <p:nvPr/>
        </p:nvSpPr>
        <p:spPr>
          <a:xfrm>
            <a:off x="5906325" y="1319400"/>
            <a:ext cx="2517600" cy="33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88"/>
          <p:cNvSpPr/>
          <p:nvPr/>
        </p:nvSpPr>
        <p:spPr>
          <a:xfrm>
            <a:off x="3313225" y="1319400"/>
            <a:ext cx="2517600" cy="339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planning</a:t>
            </a:r>
            <a:endParaRPr/>
          </a:p>
        </p:txBody>
      </p:sp>
      <p:sp>
        <p:nvSpPr>
          <p:cNvPr id="2046" name="Google Shape;2046;p88"/>
          <p:cNvSpPr txBox="1"/>
          <p:nvPr/>
        </p:nvSpPr>
        <p:spPr>
          <a:xfrm>
            <a:off x="720000" y="1319400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Monday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47" name="Google Shape;2047;p88"/>
          <p:cNvSpPr txBox="1"/>
          <p:nvPr/>
        </p:nvSpPr>
        <p:spPr>
          <a:xfrm>
            <a:off x="720000" y="16980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08:00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Go to class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48" name="Google Shape;2048;p88"/>
          <p:cNvSpPr txBox="1"/>
          <p:nvPr/>
        </p:nvSpPr>
        <p:spPr>
          <a:xfrm>
            <a:off x="3313225" y="1319400"/>
            <a:ext cx="2517600" cy="37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Tuesday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49" name="Google Shape;2049;p88"/>
          <p:cNvSpPr txBox="1"/>
          <p:nvPr/>
        </p:nvSpPr>
        <p:spPr>
          <a:xfrm>
            <a:off x="3313075" y="16980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17:00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Study for Friday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50" name="Google Shape;2050;p88"/>
          <p:cNvSpPr txBox="1"/>
          <p:nvPr/>
        </p:nvSpPr>
        <p:spPr>
          <a:xfrm>
            <a:off x="720000" y="2856700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Thursday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51" name="Google Shape;2051;p88"/>
          <p:cNvSpPr txBox="1"/>
          <p:nvPr/>
        </p:nvSpPr>
        <p:spPr>
          <a:xfrm>
            <a:off x="720000" y="32353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08:00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Breakfast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52" name="Google Shape;2052;p88"/>
          <p:cNvSpPr txBox="1"/>
          <p:nvPr/>
        </p:nvSpPr>
        <p:spPr>
          <a:xfrm>
            <a:off x="3313225" y="2856700"/>
            <a:ext cx="2517600" cy="37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Friday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53" name="Google Shape;2053;p88"/>
          <p:cNvSpPr txBox="1"/>
          <p:nvPr/>
        </p:nvSpPr>
        <p:spPr>
          <a:xfrm>
            <a:off x="3313225" y="32353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07:30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Review for exam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54" name="Google Shape;2054;p88"/>
          <p:cNvSpPr txBox="1"/>
          <p:nvPr/>
        </p:nvSpPr>
        <p:spPr>
          <a:xfrm>
            <a:off x="5906451" y="1319400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Wednesday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55" name="Google Shape;2055;p88"/>
          <p:cNvSpPr txBox="1"/>
          <p:nvPr/>
        </p:nvSpPr>
        <p:spPr>
          <a:xfrm>
            <a:off x="5906450" y="16980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10:30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Relax time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56" name="Google Shape;2056;p88"/>
          <p:cNvSpPr txBox="1"/>
          <p:nvPr/>
        </p:nvSpPr>
        <p:spPr>
          <a:xfrm>
            <a:off x="5906450" y="2856698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Saturday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57" name="Google Shape;2057;p88"/>
          <p:cNvSpPr txBox="1"/>
          <p:nvPr/>
        </p:nvSpPr>
        <p:spPr>
          <a:xfrm>
            <a:off x="5906450" y="32353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11:00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Do homework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58" name="Google Shape;2058;p88"/>
          <p:cNvSpPr txBox="1"/>
          <p:nvPr/>
        </p:nvSpPr>
        <p:spPr>
          <a:xfrm>
            <a:off x="5906452" y="3846299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Sunday</a:t>
            </a:r>
            <a:endParaRPr sz="2200" b="1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59" name="Google Shape;2059;p88"/>
          <p:cNvSpPr txBox="1"/>
          <p:nvPr/>
        </p:nvSpPr>
        <p:spPr>
          <a:xfrm>
            <a:off x="5906452" y="42249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10:00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Plan next week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0" name="Google Shape;2060;p88"/>
          <p:cNvSpPr txBox="1"/>
          <p:nvPr/>
        </p:nvSpPr>
        <p:spPr>
          <a:xfrm>
            <a:off x="720000" y="2192776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16:30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Do homework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1" name="Google Shape;2061;p88"/>
          <p:cNvSpPr txBox="1"/>
          <p:nvPr/>
        </p:nvSpPr>
        <p:spPr>
          <a:xfrm>
            <a:off x="3313076" y="2192775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18:00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Maths class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2" name="Google Shape;2062;p88"/>
          <p:cNvSpPr txBox="1"/>
          <p:nvPr/>
        </p:nvSpPr>
        <p:spPr>
          <a:xfrm>
            <a:off x="5906451" y="2192776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19:00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Piano Lesson</a:t>
            </a:r>
            <a:endParaRPr sz="1600" b="1">
              <a:solidFill>
                <a:schemeClr val="accent2"/>
              </a:solidFill>
              <a:highlight>
                <a:srgbClr val="E9E9FF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3" name="Google Shape;2063;p88"/>
          <p:cNvSpPr txBox="1"/>
          <p:nvPr/>
        </p:nvSpPr>
        <p:spPr>
          <a:xfrm>
            <a:off x="720000" y="37301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09:30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Music class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4" name="Google Shape;2064;p88"/>
          <p:cNvSpPr txBox="1"/>
          <p:nvPr/>
        </p:nvSpPr>
        <p:spPr>
          <a:xfrm>
            <a:off x="3313225" y="37301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11:30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Science test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5" name="Google Shape;2065;p88"/>
          <p:cNvSpPr txBox="1"/>
          <p:nvPr/>
        </p:nvSpPr>
        <p:spPr>
          <a:xfrm>
            <a:off x="720000" y="42249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13:30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Lunch with mum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66" name="Google Shape;2066;p88"/>
          <p:cNvSpPr txBox="1"/>
          <p:nvPr/>
        </p:nvSpPr>
        <p:spPr>
          <a:xfrm>
            <a:off x="3313225" y="42249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17:30 | 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Go to Sarah’s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Backgrounds</a:t>
            </a:r>
            <a:endParaRPr/>
          </a:p>
        </p:txBody>
      </p:sp>
      <p:sp>
        <p:nvSpPr>
          <p:cNvPr id="1336" name="Google Shape;1336;p56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1337" name="Google Shape;1337;p56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Avatars</a:t>
            </a:r>
            <a:endParaRPr/>
          </a:p>
        </p:txBody>
      </p:sp>
      <p:sp>
        <p:nvSpPr>
          <p:cNvPr id="1338" name="Google Shape;1338;p56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4" name="Google Shape;1344;p56">
            <a:hlinkClick r:id="rId6" action="ppaction://hlinksldjump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46" name="Google Shape;1346;p56">
            <a:hlinkClick r:id="rId7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347" name="Google Shape;1347;p56">
            <a:hlinkClick r:id="rId8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49" name="Google Shape;1349;p56">
            <a:hlinkClick r:id="rId7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50" name="Google Shape;1350;p56">
            <a:hlinkClick r:id="rId8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semester 2021</a:t>
            </a:r>
            <a:endParaRPr/>
          </a:p>
        </p:txBody>
      </p:sp>
      <p:graphicFrame>
        <p:nvGraphicFramePr>
          <p:cNvPr id="2078" name="Google Shape;2078;p90"/>
          <p:cNvGraphicFramePr/>
          <p:nvPr/>
        </p:nvGraphicFramePr>
        <p:xfrm>
          <a:off x="599373" y="1458822"/>
          <a:ext cx="2497075" cy="1363425"/>
        </p:xfrm>
        <a:graphic>
          <a:graphicData uri="http://schemas.openxmlformats.org/drawingml/2006/table">
            <a:tbl>
              <a:tblPr firstRow="1" bandRow="1">
                <a:noFill/>
                <a:tableStyleId>{19991965-A9C5-4D37-B3EF-B8C5F9171B69}</a:tableStyleId>
              </a:tblPr>
              <a:tblGrid>
                <a:gridCol w="1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625"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J</a:t>
                      </a:r>
                      <a:r>
                        <a:rPr lang="en" sz="16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anuary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We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Fr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18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19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28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29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30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31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79" name="Google Shape;2079;p90"/>
          <p:cNvGraphicFramePr/>
          <p:nvPr/>
        </p:nvGraphicFramePr>
        <p:xfrm>
          <a:off x="3330911" y="3058400"/>
          <a:ext cx="2505025" cy="1501650"/>
        </p:xfrm>
        <a:graphic>
          <a:graphicData uri="http://schemas.openxmlformats.org/drawingml/2006/table">
            <a:tbl>
              <a:tblPr firstRow="1" bandRow="1">
                <a:noFill/>
                <a:tableStyleId>{0BEAAC29-F6CA-4241-935D-409B7A146510}</a:tableStyleId>
              </a:tblPr>
              <a:tblGrid>
                <a:gridCol w="20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700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</a:t>
                      </a:r>
                      <a:r>
                        <a:rPr lang="en" sz="16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ay</a:t>
                      </a:r>
                      <a:endParaRPr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We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Fr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31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80" name="Google Shape;2080;p90"/>
          <p:cNvGraphicFramePr/>
          <p:nvPr/>
        </p:nvGraphicFramePr>
        <p:xfrm>
          <a:off x="6035787" y="3058400"/>
          <a:ext cx="2508850" cy="1501650"/>
        </p:xfrm>
        <a:graphic>
          <a:graphicData uri="http://schemas.openxmlformats.org/drawingml/2006/table">
            <a:tbl>
              <a:tblPr firstRow="1" bandRow="1">
                <a:noFill/>
                <a:tableStyleId>{19991965-A9C5-4D37-B3EF-B8C5F9171B69}</a:tableStyleId>
              </a:tblPr>
              <a:tblGrid>
                <a:gridCol w="21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700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J</a:t>
                      </a:r>
                      <a:r>
                        <a:rPr lang="en" sz="16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une</a:t>
                      </a:r>
                      <a:endParaRPr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We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Fr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19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29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30</a:t>
                      </a: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81" name="Google Shape;2081;p90"/>
          <p:cNvGraphicFramePr/>
          <p:nvPr/>
        </p:nvGraphicFramePr>
        <p:xfrm>
          <a:off x="599354" y="3058397"/>
          <a:ext cx="2506250" cy="1501650"/>
        </p:xfrm>
        <a:graphic>
          <a:graphicData uri="http://schemas.openxmlformats.org/drawingml/2006/table">
            <a:tbl>
              <a:tblPr firstRow="1" bandRow="1">
                <a:noFill/>
                <a:tableStyleId>{C0D09B81-1CD5-46EA-9A76-1E7FDA73BAA5}</a:tableStyleId>
              </a:tblPr>
              <a:tblGrid>
                <a:gridCol w="20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700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</a:t>
                      </a:r>
                      <a:r>
                        <a:rPr lang="en" sz="16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pril</a:t>
                      </a:r>
                      <a:endParaRPr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We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Fr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30</a:t>
                      </a: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82" name="Google Shape;2082;p90"/>
          <p:cNvGraphicFramePr/>
          <p:nvPr/>
        </p:nvGraphicFramePr>
        <p:xfrm>
          <a:off x="3330900" y="1455660"/>
          <a:ext cx="2516275" cy="1369775"/>
        </p:xfrm>
        <a:graphic>
          <a:graphicData uri="http://schemas.openxmlformats.org/drawingml/2006/table">
            <a:tbl>
              <a:tblPr firstRow="1" bandRow="1">
                <a:noFill/>
                <a:tableStyleId>{B7DB9E80-8D47-4692-9D30-65BD9143CEFA}</a:tableStyleId>
              </a:tblPr>
              <a:tblGrid>
                <a:gridCol w="2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975">
                <a:tc grid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</a:t>
                      </a:r>
                      <a:r>
                        <a:rPr lang="en" sz="16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ebruary</a:t>
                      </a:r>
                      <a:endParaRPr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We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Fr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83" name="Google Shape;2083;p90"/>
          <p:cNvGraphicFramePr/>
          <p:nvPr/>
        </p:nvGraphicFramePr>
        <p:xfrm>
          <a:off x="6035765" y="1456110"/>
          <a:ext cx="2497100" cy="1368875"/>
        </p:xfrm>
        <a:graphic>
          <a:graphicData uri="http://schemas.openxmlformats.org/drawingml/2006/table">
            <a:tbl>
              <a:tblPr firstRow="1" bandRow="1">
                <a:noFill/>
                <a:tableStyleId>{0AACA77B-AAC4-4F39-9339-0662DF999FB9}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97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</a:t>
                      </a:r>
                      <a:r>
                        <a:rPr lang="en" sz="1600"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arch</a:t>
                      </a:r>
                      <a:endParaRPr sz="16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We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Th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Fr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Su</a:t>
                      </a:r>
                      <a:endParaRPr sz="1000" b="1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</a:t>
                      </a: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4</a:t>
                      </a: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 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22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23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24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25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26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7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</a:t>
                      </a: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30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31</a:t>
                      </a: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i="0" u="none" strike="noStrike" cap="none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 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100" name="Google Shape;2100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01" name="Google Shape;2101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9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9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homework</a:t>
            </a:r>
            <a:endParaRPr/>
          </a:p>
        </p:txBody>
      </p:sp>
      <p:sp>
        <p:nvSpPr>
          <p:cNvPr id="2108" name="Google Shape;2108;p93"/>
          <p:cNvSpPr txBox="1"/>
          <p:nvPr/>
        </p:nvSpPr>
        <p:spPr>
          <a:xfrm>
            <a:off x="713250" y="1144788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Monday - 5</a:t>
            </a:r>
            <a:r>
              <a:rPr lang="en" sz="2200" b="1" baseline="30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</a:t>
            </a: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april, 2021</a:t>
            </a:r>
            <a:endParaRPr sz="22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aphicFrame>
        <p:nvGraphicFramePr>
          <p:cNvPr id="2109" name="Google Shape;2109;p93"/>
          <p:cNvGraphicFramePr/>
          <p:nvPr/>
        </p:nvGraphicFramePr>
        <p:xfrm>
          <a:off x="1587750" y="1958288"/>
          <a:ext cx="5968500" cy="2191500"/>
        </p:xfrm>
        <a:graphic>
          <a:graphicData uri="http://schemas.openxmlformats.org/drawingml/2006/table">
            <a:tbl>
              <a:tblPr>
                <a:noFill/>
                <a:tableStyleId>{C1033317-EB45-4517-9674-F00CD0423DB2}</a:tableStyleId>
              </a:tblPr>
              <a:tblGrid>
                <a:gridCol w="17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87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Science</a:t>
                      </a:r>
                      <a:endParaRPr sz="1600" b="1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Do science homework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7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Maths</a:t>
                      </a:r>
                      <a:endParaRPr sz="1600" b="1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7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Music</a:t>
                      </a:r>
                      <a:endParaRPr sz="1600" b="1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87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Art</a:t>
                      </a:r>
                      <a:endParaRPr sz="1600" b="1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Draw a mural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9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Timetable</a:t>
            </a:r>
            <a:endParaRPr/>
          </a:p>
        </p:txBody>
      </p:sp>
      <p:graphicFrame>
        <p:nvGraphicFramePr>
          <p:cNvPr id="2140" name="Google Shape;2140;p95"/>
          <p:cNvGraphicFramePr/>
          <p:nvPr/>
        </p:nvGraphicFramePr>
        <p:xfrm>
          <a:off x="807050" y="1289575"/>
          <a:ext cx="7529900" cy="3177925"/>
        </p:xfrm>
        <a:graphic>
          <a:graphicData uri="http://schemas.openxmlformats.org/drawingml/2006/table">
            <a:tbl>
              <a:tblPr>
                <a:noFill/>
                <a:tableStyleId>{C1033317-EB45-4517-9674-F00CD0423DB2}</a:tableStyleId>
              </a:tblPr>
              <a:tblGrid>
                <a:gridCol w="16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Mon</a:t>
                      </a:r>
                      <a:endParaRPr sz="22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Tue</a:t>
                      </a:r>
                      <a:endParaRPr sz="22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Wed</a:t>
                      </a:r>
                      <a:endParaRPr sz="22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Thu</a:t>
                      </a:r>
                      <a:endParaRPr sz="22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Fri</a:t>
                      </a:r>
                      <a:endParaRPr sz="2200">
                        <a:solidFill>
                          <a:schemeClr val="dk1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7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8:00 - 8:30</a:t>
                      </a:r>
                      <a:endParaRPr sz="1600" b="1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Music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Science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Language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English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Science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8:30 - 9:00</a:t>
                      </a:r>
                      <a:endParaRPr sz="1600" b="1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Art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English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Maths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Music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Art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9:00 - 10:00</a:t>
                      </a:r>
                      <a:endParaRPr sz="1600" b="1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Language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Maths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Science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Art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Language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10:00 - 10:45</a:t>
                      </a:r>
                      <a:endParaRPr sz="1600" b="1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Lunch</a:t>
                      </a:r>
                      <a:endParaRPr sz="2200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11:30 - 12:30</a:t>
                      </a:r>
                      <a:endParaRPr sz="1600" b="1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Maths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Art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Music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Language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Music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12:30 - 13:30</a:t>
                      </a:r>
                      <a:endParaRPr sz="1600" b="1">
                        <a:solidFill>
                          <a:schemeClr val="l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Science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Music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Art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Maths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Maths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98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2174" name="Google Shape;2174;p98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5" name="Google Shape;2175;p98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98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9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</a:t>
            </a:r>
            <a:endParaRPr/>
          </a:p>
        </p:txBody>
      </p:sp>
      <p:cxnSp>
        <p:nvCxnSpPr>
          <p:cNvPr id="2182" name="Google Shape;2182;p99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3" name="Google Shape;2183;p99"/>
          <p:cNvCxnSpPr>
            <a:stCxn id="2184" idx="4"/>
            <a:endCxn id="2185" idx="0"/>
          </p:cNvCxnSpPr>
          <p:nvPr/>
        </p:nvCxnSpPr>
        <p:spPr>
          <a:xfrm>
            <a:off x="16525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99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7" name="Google Shape;2187;p99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8" name="Google Shape;2188;p99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99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99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99"/>
          <p:cNvSpPr txBox="1"/>
          <p:nvPr/>
        </p:nvSpPr>
        <p:spPr>
          <a:xfrm>
            <a:off x="65491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Neptune</a:t>
            </a:r>
            <a:endParaRPr sz="2200"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92" name="Google Shape;2192;p99"/>
          <p:cNvSpPr txBox="1"/>
          <p:nvPr/>
        </p:nvSpPr>
        <p:spPr>
          <a:xfrm>
            <a:off x="65491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Neptune is the farthest planet from the Sun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93" name="Google Shape;2193;p99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99"/>
          <p:cNvSpPr/>
          <p:nvPr/>
        </p:nvSpPr>
        <p:spPr>
          <a:xfrm>
            <a:off x="5035775" y="1492588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99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99"/>
          <p:cNvSpPr txBox="1"/>
          <p:nvPr/>
        </p:nvSpPr>
        <p:spPr>
          <a:xfrm>
            <a:off x="46028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Saturn</a:t>
            </a:r>
            <a:endParaRPr sz="2200" b="1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97" name="Google Shape;2197;p99"/>
          <p:cNvSpPr txBox="1"/>
          <p:nvPr/>
        </p:nvSpPr>
        <p:spPr>
          <a:xfrm>
            <a:off x="46028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It’s composed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of hydrogen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and helium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2198" name="Google Shape;2198;p99"/>
          <p:cNvCxnSpPr>
            <a:stCxn id="2193" idx="4"/>
            <a:endCxn id="2195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99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4" name="Google Shape;2184;p99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99"/>
          <p:cNvSpPr/>
          <p:nvPr/>
        </p:nvSpPr>
        <p:spPr>
          <a:xfrm>
            <a:off x="1143175" y="1492588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99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99"/>
          <p:cNvSpPr txBox="1"/>
          <p:nvPr/>
        </p:nvSpPr>
        <p:spPr>
          <a:xfrm>
            <a:off x="7102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Mars</a:t>
            </a:r>
            <a:endParaRPr sz="2200" b="1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02" name="Google Shape;2202;p99"/>
          <p:cNvSpPr txBox="1"/>
          <p:nvPr/>
        </p:nvSpPr>
        <p:spPr>
          <a:xfrm>
            <a:off x="7102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Despite being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red, Mars is a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cold place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03" name="Google Shape;2203;p99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4" name="Google Shape;2204;p99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99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99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99"/>
          <p:cNvSpPr txBox="1"/>
          <p:nvPr/>
        </p:nvSpPr>
        <p:spPr>
          <a:xfrm>
            <a:off x="26565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Jupiter</a:t>
            </a:r>
            <a:endParaRPr sz="2200" b="1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208" name="Google Shape;2208;p99"/>
          <p:cNvSpPr txBox="1"/>
          <p:nvPr/>
        </p:nvSpPr>
        <p:spPr>
          <a:xfrm>
            <a:off x="26565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Jupiter is a gas giant and the biggest planet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2209" name="Google Shape;2209;p99"/>
          <p:cNvCxnSpPr>
            <a:stCxn id="2204" idx="4"/>
            <a:endCxn id="2206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9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1" name="Google Shape;2211;p99"/>
          <p:cNvSpPr/>
          <p:nvPr/>
        </p:nvSpPr>
        <p:spPr>
          <a:xfrm>
            <a:off x="3408748" y="1842955"/>
            <a:ext cx="380241" cy="31810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99"/>
          <p:cNvSpPr/>
          <p:nvPr/>
        </p:nvSpPr>
        <p:spPr>
          <a:xfrm>
            <a:off x="1467546" y="1815672"/>
            <a:ext cx="370057" cy="372647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99"/>
          <p:cNvSpPr/>
          <p:nvPr/>
        </p:nvSpPr>
        <p:spPr>
          <a:xfrm>
            <a:off x="7304596" y="1831826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99"/>
          <p:cNvGrpSpPr/>
          <p:nvPr/>
        </p:nvGrpSpPr>
        <p:grpSpPr>
          <a:xfrm>
            <a:off x="5408832" y="1815122"/>
            <a:ext cx="272686" cy="373766"/>
            <a:chOff x="-38275925" y="1946600"/>
            <a:chExt cx="231600" cy="317450"/>
          </a:xfrm>
        </p:grpSpPr>
        <p:sp>
          <p:nvSpPr>
            <p:cNvPr id="2215" name="Google Shape;2215;p99"/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9"/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02"/>
          <p:cNvSpPr/>
          <p:nvPr/>
        </p:nvSpPr>
        <p:spPr>
          <a:xfrm>
            <a:off x="452175" y="1403550"/>
            <a:ext cx="5613600" cy="28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0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sp>
        <p:nvSpPr>
          <p:cNvPr id="2281" name="Google Shape;2281;p102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/>
              <a:t>You can organize your ideas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audience won’t miss the point </a:t>
            </a:r>
            <a:br>
              <a:rPr lang="en"/>
            </a:br>
            <a:r>
              <a:rPr lang="en"/>
              <a:t>of your presentation</a:t>
            </a:r>
            <a:endParaRPr/>
          </a:p>
        </p:txBody>
      </p:sp>
      <p:grpSp>
        <p:nvGrpSpPr>
          <p:cNvPr id="2282" name="Google Shape;2282;p102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2283" name="Google Shape;2283;p10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0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0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0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0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0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0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0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0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0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0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0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0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0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0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0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0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0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0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0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0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0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0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0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0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0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0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0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0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0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0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0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0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0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04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the concept</a:t>
            </a:r>
            <a:endParaRPr/>
          </a:p>
        </p:txBody>
      </p:sp>
      <p:sp>
        <p:nvSpPr>
          <p:cNvPr id="2327" name="Google Shape;2327;p104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Images reveal large amounts of data, so remember: use an image instead of long texts</a:t>
            </a:r>
            <a:endParaRPr/>
          </a:p>
        </p:txBody>
      </p:sp>
      <p:pic>
        <p:nvPicPr>
          <p:cNvPr id="2328" name="Google Shape;2328;p104"/>
          <p:cNvPicPr preferRelativeResize="0"/>
          <p:nvPr/>
        </p:nvPicPr>
        <p:blipFill rotWithShape="1">
          <a:blip r:embed="rId3">
            <a:alphaModFix/>
          </a:blip>
          <a:srcRect t="9247" r="5428"/>
          <a:stretch/>
        </p:blipFill>
        <p:spPr>
          <a:xfrm>
            <a:off x="5164026" y="1007547"/>
            <a:ext cx="3231600" cy="312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106"/>
          <p:cNvSpPr/>
          <p:nvPr/>
        </p:nvSpPr>
        <p:spPr>
          <a:xfrm>
            <a:off x="2798000" y="1141625"/>
            <a:ext cx="5481300" cy="28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106"/>
          <p:cNvSpPr txBox="1">
            <a:spLocks noGrp="1"/>
          </p:cNvSpPr>
          <p:nvPr>
            <p:ph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3,450</a:t>
            </a:r>
            <a:endParaRPr/>
          </a:p>
        </p:txBody>
      </p:sp>
      <p:sp>
        <p:nvSpPr>
          <p:cNvPr id="2340" name="Google Shape;2340;p106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your background in Google Meet</a:t>
            </a:r>
            <a:endParaRPr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help limit distractions or make video calls more fun, you can now blur your background or replace your background with an image</a:t>
            </a:r>
            <a:endParaRPr/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108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364" name="Google Shape;2364;p108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365" name="Google Shape;2365;p108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2366" name="Google Shape;2366;p108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the farthest from the Sun</a:t>
            </a:r>
            <a:endParaRPr/>
          </a:p>
        </p:txBody>
      </p:sp>
      <p:sp>
        <p:nvSpPr>
          <p:cNvPr id="2367" name="Google Shape;2367;p108"/>
          <p:cNvSpPr txBox="1">
            <a:spLocks noGrp="1"/>
          </p:cNvSpPr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2368" name="Google Shape;2368;p108"/>
          <p:cNvSpPr txBox="1">
            <a:spLocks noGrp="1"/>
          </p:cNvSpPr>
          <p:nvPr>
            <p:ph type="title" idx="5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</a:t>
            </a:r>
            <a:endParaRPr/>
          </a:p>
        </p:txBody>
      </p:sp>
      <p:sp>
        <p:nvSpPr>
          <p:cNvPr id="2369" name="Google Shape;2369;p108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370" name="Google Shape;2370;p108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71" name="Google Shape;2371;p108"/>
          <p:cNvSpPr txBox="1">
            <a:spLocks noGrp="1"/>
          </p:cNvSpPr>
          <p:nvPr>
            <p:ph type="title" idx="8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88%</a:t>
            </a:r>
            <a:endParaRPr/>
          </a:p>
        </p:txBody>
      </p:sp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Percentages</a:t>
            </a:r>
            <a:endParaRPr/>
          </a:p>
        </p:txBody>
      </p:sp>
      <p:sp>
        <p:nvSpPr>
          <p:cNvPr id="2373" name="Google Shape;2373;p108"/>
          <p:cNvSpPr/>
          <p:nvPr/>
        </p:nvSpPr>
        <p:spPr>
          <a:xfrm>
            <a:off x="1227299" y="2283588"/>
            <a:ext cx="855211" cy="754366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108"/>
          <p:cNvSpPr/>
          <p:nvPr/>
        </p:nvSpPr>
        <p:spPr>
          <a:xfrm>
            <a:off x="1137400" y="2079225"/>
            <a:ext cx="1035000" cy="1035000"/>
          </a:xfrm>
          <a:prstGeom prst="pie">
            <a:avLst>
              <a:gd name="adj1" fmla="val 0"/>
              <a:gd name="adj2" fmla="val 74833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108"/>
          <p:cNvSpPr/>
          <p:nvPr/>
        </p:nvSpPr>
        <p:spPr>
          <a:xfrm>
            <a:off x="4112524" y="2283588"/>
            <a:ext cx="855211" cy="754366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108"/>
          <p:cNvSpPr/>
          <p:nvPr/>
        </p:nvSpPr>
        <p:spPr>
          <a:xfrm>
            <a:off x="4022625" y="2079225"/>
            <a:ext cx="1035000" cy="1035000"/>
          </a:xfrm>
          <a:prstGeom prst="pie">
            <a:avLst>
              <a:gd name="adj1" fmla="val 0"/>
              <a:gd name="adj2" fmla="val 126890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108"/>
          <p:cNvSpPr/>
          <p:nvPr/>
        </p:nvSpPr>
        <p:spPr>
          <a:xfrm>
            <a:off x="6997749" y="2283588"/>
            <a:ext cx="855211" cy="754366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108"/>
          <p:cNvSpPr/>
          <p:nvPr/>
        </p:nvSpPr>
        <p:spPr>
          <a:xfrm>
            <a:off x="6907850" y="2079225"/>
            <a:ext cx="1035000" cy="1035000"/>
          </a:xfrm>
          <a:prstGeom prst="pie">
            <a:avLst>
              <a:gd name="adj1" fmla="val 0"/>
              <a:gd name="adj2" fmla="val 1768714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10"/>
          <p:cNvSpPr/>
          <p:nvPr/>
        </p:nvSpPr>
        <p:spPr>
          <a:xfrm>
            <a:off x="2303175" y="650550"/>
            <a:ext cx="4438800" cy="38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110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Earths is the Sun’s mass</a:t>
            </a:r>
            <a:endParaRPr/>
          </a:p>
        </p:txBody>
      </p:sp>
      <p:sp>
        <p:nvSpPr>
          <p:cNvPr id="2400" name="Google Shape;2400;p110"/>
          <p:cNvSpPr txBox="1">
            <a:spLocks noGrp="1"/>
          </p:cNvSpPr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333,00000</a:t>
            </a:r>
            <a:endParaRPr/>
          </a:p>
        </p:txBody>
      </p:sp>
      <p:sp>
        <p:nvSpPr>
          <p:cNvPr id="2401" name="Google Shape;2401;p110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Jupiter’s rotation period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10"/>
          <p:cNvSpPr txBox="1">
            <a:spLocks noGrp="1"/>
          </p:cNvSpPr>
          <p:nvPr>
            <p:ph type="title" idx="3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24h 37m 23s</a:t>
            </a:r>
            <a:endParaRPr/>
          </a:p>
        </p:txBody>
      </p:sp>
      <p:sp>
        <p:nvSpPr>
          <p:cNvPr id="2403" name="Google Shape;2403;p110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very long distance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110"/>
          <p:cNvSpPr txBox="1">
            <a:spLocks noGrp="1"/>
          </p:cNvSpPr>
          <p:nvPr>
            <p:ph type="title" idx="5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386,000km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111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111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112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2416" name="Google Shape;2416;p112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can tell a funny anecdote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435" name="Google Shape;2435;p114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436" name="Google Shape;2436;p114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437" name="Google Shape;2437;p114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2438" name="Google Shape;2438;p114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439" name="Google Shape;2439;p114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440" name="Google Shape;2440;p114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441" name="Google Shape;2441;p114"/>
          <p:cNvSpPr/>
          <p:nvPr/>
        </p:nvSpPr>
        <p:spPr>
          <a:xfrm>
            <a:off x="1396950" y="1847472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114"/>
          <p:cNvSpPr/>
          <p:nvPr/>
        </p:nvSpPr>
        <p:spPr>
          <a:xfrm>
            <a:off x="4171800" y="1847472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114"/>
          <p:cNvSpPr/>
          <p:nvPr/>
        </p:nvSpPr>
        <p:spPr>
          <a:xfrm>
            <a:off x="6946650" y="1847472"/>
            <a:ext cx="800400" cy="8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114"/>
          <p:cNvSpPr/>
          <p:nvPr/>
        </p:nvSpPr>
        <p:spPr>
          <a:xfrm>
            <a:off x="4384661" y="2060625"/>
            <a:ext cx="374678" cy="374089"/>
          </a:xfrm>
          <a:custGeom>
            <a:avLst/>
            <a:gdLst/>
            <a:ahLst/>
            <a:cxnLst/>
            <a:rect l="l" t="t" r="r" b="b"/>
            <a:pathLst>
              <a:path w="12729" h="12709" extrusionOk="0">
                <a:moveTo>
                  <a:pt x="7089" y="894"/>
                </a:moveTo>
                <a:lnTo>
                  <a:pt x="7089" y="894"/>
                </a:lnTo>
                <a:cubicBezTo>
                  <a:pt x="8160" y="989"/>
                  <a:pt x="9137" y="1461"/>
                  <a:pt x="9956" y="2186"/>
                </a:cubicBezTo>
                <a:lnTo>
                  <a:pt x="8192" y="3950"/>
                </a:lnTo>
                <a:cubicBezTo>
                  <a:pt x="7436" y="3099"/>
                  <a:pt x="7089" y="1934"/>
                  <a:pt x="7089" y="894"/>
                </a:cubicBezTo>
                <a:close/>
                <a:moveTo>
                  <a:pt x="10555" y="2721"/>
                </a:moveTo>
                <a:cubicBezTo>
                  <a:pt x="11248" y="3572"/>
                  <a:pt x="11689" y="4549"/>
                  <a:pt x="11847" y="5620"/>
                </a:cubicBezTo>
                <a:cubicBezTo>
                  <a:pt x="10775" y="5620"/>
                  <a:pt x="9673" y="5242"/>
                  <a:pt x="8791" y="4486"/>
                </a:cubicBezTo>
                <a:lnTo>
                  <a:pt x="10555" y="2721"/>
                </a:lnTo>
                <a:close/>
                <a:moveTo>
                  <a:pt x="6270" y="831"/>
                </a:moveTo>
                <a:cubicBezTo>
                  <a:pt x="6207" y="2154"/>
                  <a:pt x="6680" y="3477"/>
                  <a:pt x="7593" y="4549"/>
                </a:cubicBezTo>
                <a:lnTo>
                  <a:pt x="6365" y="5777"/>
                </a:lnTo>
                <a:lnTo>
                  <a:pt x="2805" y="2186"/>
                </a:lnTo>
                <a:cubicBezTo>
                  <a:pt x="3781" y="1304"/>
                  <a:pt x="5010" y="831"/>
                  <a:pt x="6270" y="831"/>
                </a:cubicBezTo>
                <a:close/>
                <a:moveTo>
                  <a:pt x="2206" y="2721"/>
                </a:moveTo>
                <a:lnTo>
                  <a:pt x="5798" y="6313"/>
                </a:lnTo>
                <a:lnTo>
                  <a:pt x="4569" y="7542"/>
                </a:lnTo>
                <a:cubicBezTo>
                  <a:pt x="3648" y="6620"/>
                  <a:pt x="2337" y="6028"/>
                  <a:pt x="958" y="6028"/>
                </a:cubicBezTo>
                <a:cubicBezTo>
                  <a:pt x="923" y="6028"/>
                  <a:pt x="887" y="6029"/>
                  <a:pt x="851" y="6029"/>
                </a:cubicBezTo>
                <a:cubicBezTo>
                  <a:pt x="946" y="4864"/>
                  <a:pt x="1387" y="3666"/>
                  <a:pt x="2206" y="2721"/>
                </a:cubicBezTo>
                <a:close/>
                <a:moveTo>
                  <a:pt x="8192" y="5147"/>
                </a:moveTo>
                <a:cubicBezTo>
                  <a:pt x="9263" y="6029"/>
                  <a:pt x="10586" y="6470"/>
                  <a:pt x="11878" y="6470"/>
                </a:cubicBezTo>
                <a:cubicBezTo>
                  <a:pt x="11847" y="7699"/>
                  <a:pt x="11405" y="8959"/>
                  <a:pt x="10555" y="9936"/>
                </a:cubicBezTo>
                <a:lnTo>
                  <a:pt x="6963" y="6344"/>
                </a:lnTo>
                <a:lnTo>
                  <a:pt x="8192" y="5147"/>
                </a:lnTo>
                <a:close/>
                <a:moveTo>
                  <a:pt x="1027" y="6910"/>
                </a:moveTo>
                <a:cubicBezTo>
                  <a:pt x="2180" y="6910"/>
                  <a:pt x="3239" y="7378"/>
                  <a:pt x="4002" y="8172"/>
                </a:cubicBezTo>
                <a:lnTo>
                  <a:pt x="2206" y="9967"/>
                </a:lnTo>
                <a:cubicBezTo>
                  <a:pt x="1450" y="9117"/>
                  <a:pt x="1009" y="8046"/>
                  <a:pt x="914" y="6911"/>
                </a:cubicBezTo>
                <a:cubicBezTo>
                  <a:pt x="952" y="6910"/>
                  <a:pt x="989" y="6910"/>
                  <a:pt x="1027" y="6910"/>
                </a:cubicBezTo>
                <a:close/>
                <a:moveTo>
                  <a:pt x="4537" y="8770"/>
                </a:moveTo>
                <a:cubicBezTo>
                  <a:pt x="5104" y="9652"/>
                  <a:pt x="5325" y="10692"/>
                  <a:pt x="5199" y="11700"/>
                </a:cubicBezTo>
                <a:cubicBezTo>
                  <a:pt x="4285" y="11511"/>
                  <a:pt x="3498" y="11133"/>
                  <a:pt x="2805" y="10503"/>
                </a:cubicBezTo>
                <a:lnTo>
                  <a:pt x="4537" y="8770"/>
                </a:lnTo>
                <a:close/>
                <a:moveTo>
                  <a:pt x="6365" y="6911"/>
                </a:moveTo>
                <a:lnTo>
                  <a:pt x="9956" y="10503"/>
                </a:lnTo>
                <a:cubicBezTo>
                  <a:pt x="8948" y="11399"/>
                  <a:pt x="7716" y="11847"/>
                  <a:pt x="6481" y="11847"/>
                </a:cubicBezTo>
                <a:cubicBezTo>
                  <a:pt x="6327" y="11847"/>
                  <a:pt x="6172" y="11840"/>
                  <a:pt x="6018" y="11826"/>
                </a:cubicBezTo>
                <a:cubicBezTo>
                  <a:pt x="6176" y="10566"/>
                  <a:pt x="5892" y="9274"/>
                  <a:pt x="5104" y="8172"/>
                </a:cubicBezTo>
                <a:lnTo>
                  <a:pt x="6365" y="6911"/>
                </a:lnTo>
                <a:close/>
                <a:moveTo>
                  <a:pt x="6349" y="0"/>
                </a:moveTo>
                <a:cubicBezTo>
                  <a:pt x="2842" y="0"/>
                  <a:pt x="1" y="2821"/>
                  <a:pt x="1" y="6344"/>
                </a:cubicBezTo>
                <a:cubicBezTo>
                  <a:pt x="1" y="9873"/>
                  <a:pt x="2836" y="12708"/>
                  <a:pt x="6333" y="12708"/>
                </a:cubicBezTo>
                <a:cubicBezTo>
                  <a:pt x="9830" y="12708"/>
                  <a:pt x="12666" y="9873"/>
                  <a:pt x="12666" y="6344"/>
                </a:cubicBezTo>
                <a:cubicBezTo>
                  <a:pt x="12729" y="2973"/>
                  <a:pt x="10082" y="201"/>
                  <a:pt x="6743" y="12"/>
                </a:cubicBezTo>
                <a:cubicBezTo>
                  <a:pt x="6611" y="4"/>
                  <a:pt x="6479" y="0"/>
                  <a:pt x="63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5" name="Google Shape;2445;p114"/>
          <p:cNvGrpSpPr/>
          <p:nvPr/>
        </p:nvGrpSpPr>
        <p:grpSpPr>
          <a:xfrm>
            <a:off x="7159977" y="2049751"/>
            <a:ext cx="382096" cy="371911"/>
            <a:chOff x="-37190575" y="1951325"/>
            <a:chExt cx="324525" cy="315875"/>
          </a:xfrm>
        </p:grpSpPr>
        <p:sp>
          <p:nvSpPr>
            <p:cNvPr id="2446" name="Google Shape;2446;p114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14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14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14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14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1" name="Google Shape;2451;p114"/>
          <p:cNvGrpSpPr/>
          <p:nvPr/>
        </p:nvGrpSpPr>
        <p:grpSpPr>
          <a:xfrm>
            <a:off x="1610282" y="2101152"/>
            <a:ext cx="373736" cy="293055"/>
            <a:chOff x="-41694200" y="2382950"/>
            <a:chExt cx="317425" cy="248900"/>
          </a:xfrm>
        </p:grpSpPr>
        <p:sp>
          <p:nvSpPr>
            <p:cNvPr id="2452" name="Google Shape;2452;p114"/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14"/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117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sp>
        <p:nvSpPr>
          <p:cNvPr id="2484" name="Google Shape;2484;p117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grpSp>
        <p:nvGrpSpPr>
          <p:cNvPr id="2485" name="Google Shape;2485;p117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2486" name="Google Shape;2486;p117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17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17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17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7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7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92" name="Google Shape;2492;p117"/>
          <p:cNvPicPr preferRelativeResize="0"/>
          <p:nvPr/>
        </p:nvPicPr>
        <p:blipFill rotWithShape="1">
          <a:blip r:embed="rId3">
            <a:alphaModFix/>
          </a:blip>
          <a:srcRect b="-14955"/>
          <a:stretch/>
        </p:blipFill>
        <p:spPr>
          <a:xfrm>
            <a:off x="4852050" y="1494400"/>
            <a:ext cx="3106555" cy="189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18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app</a:t>
            </a:r>
            <a:endParaRPr/>
          </a:p>
        </p:txBody>
      </p:sp>
      <p:sp>
        <p:nvSpPr>
          <p:cNvPr id="2498" name="Google Shape;2498;p118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grpSp>
        <p:nvGrpSpPr>
          <p:cNvPr id="2499" name="Google Shape;2499;p118"/>
          <p:cNvGrpSpPr/>
          <p:nvPr/>
        </p:nvGrpSpPr>
        <p:grpSpPr>
          <a:xfrm>
            <a:off x="2182559" y="1341039"/>
            <a:ext cx="2149906" cy="2912255"/>
            <a:chOff x="2641950" y="3481825"/>
            <a:chExt cx="469125" cy="635475"/>
          </a:xfrm>
        </p:grpSpPr>
        <p:sp>
          <p:nvSpPr>
            <p:cNvPr id="2500" name="Google Shape;2500;p118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8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2" name="Google Shape;2502;p118"/>
          <p:cNvPicPr preferRelativeResize="0"/>
          <p:nvPr/>
        </p:nvPicPr>
        <p:blipFill rotWithShape="1">
          <a:blip r:embed="rId3">
            <a:alphaModFix/>
          </a:blip>
          <a:srcRect l="1657" t="-481" r="819" b="4271"/>
          <a:stretch/>
        </p:blipFill>
        <p:spPr>
          <a:xfrm>
            <a:off x="2289436" y="1441899"/>
            <a:ext cx="1936149" cy="2710551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19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sp>
        <p:nvSpPr>
          <p:cNvPr id="2508" name="Google Shape;2508;p119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grpSp>
        <p:nvGrpSpPr>
          <p:cNvPr id="2509" name="Google Shape;2509;p119"/>
          <p:cNvGrpSpPr/>
          <p:nvPr/>
        </p:nvGrpSpPr>
        <p:grpSpPr>
          <a:xfrm>
            <a:off x="5379202" y="1285726"/>
            <a:ext cx="1603706" cy="2957944"/>
            <a:chOff x="4089139" y="3416366"/>
            <a:chExt cx="446516" cy="927342"/>
          </a:xfrm>
        </p:grpSpPr>
        <p:sp>
          <p:nvSpPr>
            <p:cNvPr id="2510" name="Google Shape;2510;p119"/>
            <p:cNvSpPr/>
            <p:nvPr/>
          </p:nvSpPr>
          <p:spPr>
            <a:xfrm>
              <a:off x="4089139" y="3416366"/>
              <a:ext cx="446516" cy="92734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9"/>
            <p:cNvSpPr/>
            <p:nvPr/>
          </p:nvSpPr>
          <p:spPr>
            <a:xfrm>
              <a:off x="4276676" y="4241884"/>
              <a:ext cx="68883" cy="66257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9"/>
            <p:cNvSpPr/>
            <p:nvPr/>
          </p:nvSpPr>
          <p:spPr>
            <a:xfrm>
              <a:off x="4267087" y="3493843"/>
              <a:ext cx="90637" cy="16813"/>
            </a:xfrm>
            <a:custGeom>
              <a:avLst/>
              <a:gdLst/>
              <a:ahLst/>
              <a:cxnLst/>
              <a:rect l="l" t="t" r="r" b="b"/>
              <a:pathLst>
                <a:path w="5558" h="1031" extrusionOk="0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9"/>
            <p:cNvSpPr/>
            <p:nvPr/>
          </p:nvSpPr>
          <p:spPr>
            <a:xfrm>
              <a:off x="4301496" y="3457787"/>
              <a:ext cx="21020" cy="20221"/>
            </a:xfrm>
            <a:custGeom>
              <a:avLst/>
              <a:gdLst/>
              <a:ahLst/>
              <a:cxnLst/>
              <a:rect l="l" t="t" r="r" b="b"/>
              <a:pathLst>
                <a:path w="1289" h="1240" extrusionOk="0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14" name="Google Shape;2514;p119"/>
          <p:cNvPicPr preferRelativeResize="0"/>
          <p:nvPr/>
        </p:nvPicPr>
        <p:blipFill rotWithShape="1">
          <a:blip r:embed="rId3">
            <a:alphaModFix/>
          </a:blip>
          <a:srcRect b="9461"/>
          <a:stretch/>
        </p:blipFill>
        <p:spPr>
          <a:xfrm>
            <a:off x="5490447" y="1714677"/>
            <a:ext cx="1380783" cy="210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addyouremail@freepik.com</a:t>
            </a:r>
            <a:r>
              <a:rPr lang="en"/>
              <a:t> | +91 620 421 838 | yourcompany.com</a:t>
            </a:r>
            <a:endParaRPr/>
          </a:p>
        </p:txBody>
      </p:sp>
      <p:sp>
        <p:nvSpPr>
          <p:cNvPr id="2560" name="Google Shape;2560;p123"/>
          <p:cNvSpPr/>
          <p:nvPr/>
        </p:nvSpPr>
        <p:spPr>
          <a:xfrm>
            <a:off x="3847726" y="2829790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1" name="Google Shape;2561;p123"/>
          <p:cNvGrpSpPr/>
          <p:nvPr/>
        </p:nvGrpSpPr>
        <p:grpSpPr>
          <a:xfrm>
            <a:off x="4368267" y="2829728"/>
            <a:ext cx="407432" cy="407391"/>
            <a:chOff x="812101" y="2571761"/>
            <a:chExt cx="417066" cy="417024"/>
          </a:xfrm>
        </p:grpSpPr>
        <p:sp>
          <p:nvSpPr>
            <p:cNvPr id="2562" name="Google Shape;2562;p12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2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2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2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123"/>
          <p:cNvGrpSpPr/>
          <p:nvPr/>
        </p:nvGrpSpPr>
        <p:grpSpPr>
          <a:xfrm>
            <a:off x="4888861" y="2829728"/>
            <a:ext cx="407391" cy="407391"/>
            <a:chOff x="1323129" y="2571761"/>
            <a:chExt cx="417024" cy="417024"/>
          </a:xfrm>
        </p:grpSpPr>
        <p:sp>
          <p:nvSpPr>
            <p:cNvPr id="2567" name="Google Shape;2567;p12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2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2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2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1" name="Google Shape;2571;p123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572" name="Google Shape;2572;p123"/>
          <p:cNvSpPr txBox="1"/>
          <p:nvPr/>
        </p:nvSpPr>
        <p:spPr>
          <a:xfrm>
            <a:off x="2720549" y="4311413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Please, keep this slide for the attribution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12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578" name="Google Shape;2578;p124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Wedding facebook cover template</a:t>
            </a:r>
            <a:endParaRPr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Wedding planner facebook cover template</a:t>
            </a:r>
            <a:endParaRPr b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Photos: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Front view composition with different books</a:t>
            </a:r>
            <a:endParaRPr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Full shot student with books floor </a:t>
            </a:r>
            <a:endParaRPr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Creative composition with books flower</a:t>
            </a:r>
            <a:endParaRPr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8"/>
              </a:rPr>
              <a:t>Front view stack books with vase flowers </a:t>
            </a:r>
            <a:endParaRPr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Medium shot smiley woman reading bed</a:t>
            </a:r>
            <a:endParaRPr b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Creative assortment world book day</a:t>
            </a:r>
            <a:endParaRPr b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your background in Zoom</a:t>
            </a:r>
            <a:endParaRPr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Change your backgrounds easily and make your Zoom video calls more fun and original </a:t>
            </a:r>
            <a:endParaRPr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584" name="Google Shape;2584;p125"/>
          <p:cNvSpPr/>
          <p:nvPr/>
        </p:nvSpPr>
        <p:spPr>
          <a:xfrm>
            <a:off x="881400" y="1771238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125"/>
          <p:cNvSpPr/>
          <p:nvPr/>
        </p:nvSpPr>
        <p:spPr>
          <a:xfrm>
            <a:off x="3324475" y="2780963"/>
            <a:ext cx="1080300" cy="1268925"/>
          </a:xfrm>
          <a:custGeom>
            <a:avLst/>
            <a:gdLst/>
            <a:ahLst/>
            <a:cxnLst/>
            <a:rect l="l" t="t" r="r" b="b"/>
            <a:pathLst>
              <a:path w="43212" h="50757" extrusionOk="0">
                <a:moveTo>
                  <a:pt x="8566" y="1929"/>
                </a:moveTo>
                <a:cubicBezTo>
                  <a:pt x="10493" y="3133"/>
                  <a:pt x="12634" y="4017"/>
                  <a:pt x="14615" y="5087"/>
                </a:cubicBezTo>
                <a:cubicBezTo>
                  <a:pt x="17773" y="6747"/>
                  <a:pt x="19887" y="8861"/>
                  <a:pt x="21948" y="11511"/>
                </a:cubicBezTo>
                <a:cubicBezTo>
                  <a:pt x="21012" y="10869"/>
                  <a:pt x="19941" y="10467"/>
                  <a:pt x="18924" y="9878"/>
                </a:cubicBezTo>
                <a:cubicBezTo>
                  <a:pt x="17425" y="9048"/>
                  <a:pt x="15926" y="8219"/>
                  <a:pt x="14561" y="7175"/>
                </a:cubicBezTo>
                <a:cubicBezTo>
                  <a:pt x="12741" y="5837"/>
                  <a:pt x="11055" y="4338"/>
                  <a:pt x="9395" y="2785"/>
                </a:cubicBezTo>
                <a:cubicBezTo>
                  <a:pt x="9101" y="2518"/>
                  <a:pt x="8833" y="2223"/>
                  <a:pt x="8566" y="1929"/>
                </a:cubicBezTo>
                <a:close/>
                <a:moveTo>
                  <a:pt x="7522" y="5328"/>
                </a:moveTo>
                <a:cubicBezTo>
                  <a:pt x="7522" y="7844"/>
                  <a:pt x="6585" y="10360"/>
                  <a:pt x="5702" y="12689"/>
                </a:cubicBezTo>
                <a:cubicBezTo>
                  <a:pt x="4604" y="15553"/>
                  <a:pt x="3105" y="18068"/>
                  <a:pt x="1152" y="20397"/>
                </a:cubicBezTo>
                <a:cubicBezTo>
                  <a:pt x="1339" y="17185"/>
                  <a:pt x="2570" y="13786"/>
                  <a:pt x="4069" y="11083"/>
                </a:cubicBezTo>
                <a:cubicBezTo>
                  <a:pt x="4899" y="9557"/>
                  <a:pt x="5782" y="8112"/>
                  <a:pt x="6665" y="6613"/>
                </a:cubicBezTo>
                <a:cubicBezTo>
                  <a:pt x="6906" y="6185"/>
                  <a:pt x="7254" y="5756"/>
                  <a:pt x="7522" y="5328"/>
                </a:cubicBezTo>
                <a:close/>
                <a:moveTo>
                  <a:pt x="11697" y="13866"/>
                </a:moveTo>
                <a:cubicBezTo>
                  <a:pt x="16435" y="15044"/>
                  <a:pt x="20583" y="17453"/>
                  <a:pt x="23795" y="21147"/>
                </a:cubicBezTo>
                <a:cubicBezTo>
                  <a:pt x="18870" y="20317"/>
                  <a:pt x="14909" y="17560"/>
                  <a:pt x="11697" y="13866"/>
                </a:cubicBezTo>
                <a:close/>
                <a:moveTo>
                  <a:pt x="21979" y="26157"/>
                </a:moveTo>
                <a:cubicBezTo>
                  <a:pt x="23920" y="26157"/>
                  <a:pt x="25812" y="26506"/>
                  <a:pt x="27650" y="27570"/>
                </a:cubicBezTo>
                <a:cubicBezTo>
                  <a:pt x="28854" y="28239"/>
                  <a:pt x="29978" y="29042"/>
                  <a:pt x="31129" y="29819"/>
                </a:cubicBezTo>
                <a:cubicBezTo>
                  <a:pt x="31984" y="30380"/>
                  <a:pt x="33530" y="30987"/>
                  <a:pt x="31739" y="30987"/>
                </a:cubicBezTo>
                <a:cubicBezTo>
                  <a:pt x="31567" y="30987"/>
                  <a:pt x="31365" y="30981"/>
                  <a:pt x="31129" y="30970"/>
                </a:cubicBezTo>
                <a:cubicBezTo>
                  <a:pt x="26579" y="30729"/>
                  <a:pt x="22511" y="28748"/>
                  <a:pt x="18683" y="26419"/>
                </a:cubicBezTo>
                <a:cubicBezTo>
                  <a:pt x="19796" y="26266"/>
                  <a:pt x="20895" y="26157"/>
                  <a:pt x="21979" y="26157"/>
                </a:cubicBezTo>
                <a:close/>
                <a:moveTo>
                  <a:pt x="13544" y="20799"/>
                </a:moveTo>
                <a:lnTo>
                  <a:pt x="13544" y="20799"/>
                </a:lnTo>
                <a:cubicBezTo>
                  <a:pt x="13705" y="23074"/>
                  <a:pt x="13116" y="25590"/>
                  <a:pt x="12286" y="27570"/>
                </a:cubicBezTo>
                <a:cubicBezTo>
                  <a:pt x="11751" y="28935"/>
                  <a:pt x="11162" y="30300"/>
                  <a:pt x="10386" y="31532"/>
                </a:cubicBezTo>
                <a:cubicBezTo>
                  <a:pt x="10044" y="32084"/>
                  <a:pt x="8019" y="34371"/>
                  <a:pt x="7952" y="34371"/>
                </a:cubicBezTo>
                <a:cubicBezTo>
                  <a:pt x="7951" y="34371"/>
                  <a:pt x="7950" y="34370"/>
                  <a:pt x="7950" y="34369"/>
                </a:cubicBezTo>
                <a:cubicBezTo>
                  <a:pt x="7602" y="29551"/>
                  <a:pt x="10627" y="24546"/>
                  <a:pt x="13544" y="20799"/>
                </a:cubicBezTo>
                <a:close/>
                <a:moveTo>
                  <a:pt x="32420" y="37714"/>
                </a:moveTo>
                <a:cubicBezTo>
                  <a:pt x="34620" y="37714"/>
                  <a:pt x="36514" y="38481"/>
                  <a:pt x="38409" y="39481"/>
                </a:cubicBezTo>
                <a:cubicBezTo>
                  <a:pt x="37275" y="39682"/>
                  <a:pt x="36155" y="39788"/>
                  <a:pt x="35055" y="39788"/>
                </a:cubicBezTo>
                <a:cubicBezTo>
                  <a:pt x="32780" y="39788"/>
                  <a:pt x="30589" y="39332"/>
                  <a:pt x="28533" y="38303"/>
                </a:cubicBezTo>
                <a:cubicBezTo>
                  <a:pt x="29791" y="38196"/>
                  <a:pt x="31156" y="37741"/>
                  <a:pt x="32307" y="37714"/>
                </a:cubicBezTo>
                <a:cubicBezTo>
                  <a:pt x="32344" y="37714"/>
                  <a:pt x="32382" y="37714"/>
                  <a:pt x="32420" y="37714"/>
                </a:cubicBezTo>
                <a:close/>
                <a:moveTo>
                  <a:pt x="21681" y="33084"/>
                </a:moveTo>
                <a:cubicBezTo>
                  <a:pt x="22430" y="36644"/>
                  <a:pt x="20717" y="41542"/>
                  <a:pt x="18951" y="44352"/>
                </a:cubicBezTo>
                <a:cubicBezTo>
                  <a:pt x="18848" y="44368"/>
                  <a:pt x="18753" y="44375"/>
                  <a:pt x="18667" y="44375"/>
                </a:cubicBezTo>
                <a:cubicBezTo>
                  <a:pt x="17994" y="44375"/>
                  <a:pt x="17842" y="43910"/>
                  <a:pt x="18174" y="42961"/>
                </a:cubicBezTo>
                <a:cubicBezTo>
                  <a:pt x="18201" y="42506"/>
                  <a:pt x="18228" y="42050"/>
                  <a:pt x="18308" y="41569"/>
                </a:cubicBezTo>
                <a:cubicBezTo>
                  <a:pt x="18496" y="40418"/>
                  <a:pt x="18763" y="39294"/>
                  <a:pt x="19138" y="38196"/>
                </a:cubicBezTo>
                <a:cubicBezTo>
                  <a:pt x="19673" y="36590"/>
                  <a:pt x="20450" y="34396"/>
                  <a:pt x="21681" y="33084"/>
                </a:cubicBezTo>
                <a:close/>
                <a:moveTo>
                  <a:pt x="31423" y="41890"/>
                </a:moveTo>
                <a:cubicBezTo>
                  <a:pt x="33699" y="42800"/>
                  <a:pt x="35813" y="43416"/>
                  <a:pt x="37820" y="45102"/>
                </a:cubicBezTo>
                <a:cubicBezTo>
                  <a:pt x="39212" y="46279"/>
                  <a:pt x="40229" y="47752"/>
                  <a:pt x="41327" y="49170"/>
                </a:cubicBezTo>
                <a:cubicBezTo>
                  <a:pt x="39801" y="48367"/>
                  <a:pt x="38142" y="47885"/>
                  <a:pt x="36643" y="46922"/>
                </a:cubicBezTo>
                <a:cubicBezTo>
                  <a:pt x="34582" y="45610"/>
                  <a:pt x="33136" y="43603"/>
                  <a:pt x="31423" y="41890"/>
                </a:cubicBezTo>
                <a:close/>
                <a:moveTo>
                  <a:pt x="6847" y="1"/>
                </a:moveTo>
                <a:cubicBezTo>
                  <a:pt x="6749" y="1"/>
                  <a:pt x="6645" y="87"/>
                  <a:pt x="6665" y="189"/>
                </a:cubicBezTo>
                <a:cubicBezTo>
                  <a:pt x="6585" y="296"/>
                  <a:pt x="6558" y="457"/>
                  <a:pt x="6692" y="564"/>
                </a:cubicBezTo>
                <a:lnTo>
                  <a:pt x="6719" y="564"/>
                </a:lnTo>
                <a:cubicBezTo>
                  <a:pt x="6853" y="1795"/>
                  <a:pt x="7067" y="3053"/>
                  <a:pt x="7334" y="4284"/>
                </a:cubicBezTo>
                <a:cubicBezTo>
                  <a:pt x="6478" y="4712"/>
                  <a:pt x="6023" y="5917"/>
                  <a:pt x="5595" y="6720"/>
                </a:cubicBezTo>
                <a:cubicBezTo>
                  <a:pt x="4604" y="8567"/>
                  <a:pt x="3480" y="10360"/>
                  <a:pt x="2543" y="12234"/>
                </a:cubicBezTo>
                <a:cubicBezTo>
                  <a:pt x="1205" y="14910"/>
                  <a:pt x="1" y="18497"/>
                  <a:pt x="349" y="21548"/>
                </a:cubicBezTo>
                <a:cubicBezTo>
                  <a:pt x="367" y="21729"/>
                  <a:pt x="569" y="21861"/>
                  <a:pt x="756" y="21861"/>
                </a:cubicBezTo>
                <a:cubicBezTo>
                  <a:pt x="845" y="21861"/>
                  <a:pt x="930" y="21831"/>
                  <a:pt x="991" y="21762"/>
                </a:cubicBezTo>
                <a:cubicBezTo>
                  <a:pt x="3266" y="19112"/>
                  <a:pt x="5140" y="16195"/>
                  <a:pt x="6264" y="12849"/>
                </a:cubicBezTo>
                <a:cubicBezTo>
                  <a:pt x="7013" y="10654"/>
                  <a:pt x="7789" y="8433"/>
                  <a:pt x="7789" y="6131"/>
                </a:cubicBezTo>
                <a:cubicBezTo>
                  <a:pt x="9074" y="10869"/>
                  <a:pt x="11108" y="15526"/>
                  <a:pt x="13437" y="19835"/>
                </a:cubicBezTo>
                <a:cubicBezTo>
                  <a:pt x="13410" y="19835"/>
                  <a:pt x="13410" y="19835"/>
                  <a:pt x="13383" y="19862"/>
                </a:cubicBezTo>
                <a:cubicBezTo>
                  <a:pt x="11537" y="21628"/>
                  <a:pt x="9931" y="24706"/>
                  <a:pt x="8833" y="27035"/>
                </a:cubicBezTo>
                <a:cubicBezTo>
                  <a:pt x="7629" y="29631"/>
                  <a:pt x="6826" y="32308"/>
                  <a:pt x="7415" y="35172"/>
                </a:cubicBezTo>
                <a:cubicBezTo>
                  <a:pt x="7449" y="35327"/>
                  <a:pt x="7584" y="35416"/>
                  <a:pt x="7719" y="35416"/>
                </a:cubicBezTo>
                <a:cubicBezTo>
                  <a:pt x="7793" y="35416"/>
                  <a:pt x="7866" y="35389"/>
                  <a:pt x="7923" y="35332"/>
                </a:cubicBezTo>
                <a:cubicBezTo>
                  <a:pt x="11269" y="32549"/>
                  <a:pt x="14695" y="26178"/>
                  <a:pt x="14186" y="21227"/>
                </a:cubicBezTo>
                <a:lnTo>
                  <a:pt x="14186" y="21227"/>
                </a:lnTo>
                <a:cubicBezTo>
                  <a:pt x="14722" y="22190"/>
                  <a:pt x="15284" y="23154"/>
                  <a:pt x="15846" y="24064"/>
                </a:cubicBezTo>
                <a:cubicBezTo>
                  <a:pt x="16167" y="24599"/>
                  <a:pt x="16515" y="25108"/>
                  <a:pt x="16836" y="25643"/>
                </a:cubicBezTo>
                <a:cubicBezTo>
                  <a:pt x="16836" y="25670"/>
                  <a:pt x="16836" y="25697"/>
                  <a:pt x="16863" y="25723"/>
                </a:cubicBezTo>
                <a:cubicBezTo>
                  <a:pt x="16890" y="25723"/>
                  <a:pt x="16890" y="25750"/>
                  <a:pt x="16890" y="25750"/>
                </a:cubicBezTo>
                <a:cubicBezTo>
                  <a:pt x="18308" y="27972"/>
                  <a:pt x="19807" y="30113"/>
                  <a:pt x="21440" y="32174"/>
                </a:cubicBezTo>
                <a:cubicBezTo>
                  <a:pt x="21467" y="32228"/>
                  <a:pt x="21467" y="32308"/>
                  <a:pt x="21493" y="32361"/>
                </a:cubicBezTo>
                <a:cubicBezTo>
                  <a:pt x="19834" y="33539"/>
                  <a:pt x="18656" y="36831"/>
                  <a:pt x="18201" y="38678"/>
                </a:cubicBezTo>
                <a:cubicBezTo>
                  <a:pt x="17639" y="41007"/>
                  <a:pt x="17157" y="43442"/>
                  <a:pt x="18094" y="45717"/>
                </a:cubicBezTo>
                <a:cubicBezTo>
                  <a:pt x="18134" y="45824"/>
                  <a:pt x="18228" y="45871"/>
                  <a:pt x="18325" y="45871"/>
                </a:cubicBezTo>
                <a:cubicBezTo>
                  <a:pt x="18422" y="45871"/>
                  <a:pt x="18522" y="45824"/>
                  <a:pt x="18576" y="45744"/>
                </a:cubicBezTo>
                <a:cubicBezTo>
                  <a:pt x="20503" y="42746"/>
                  <a:pt x="23394" y="37179"/>
                  <a:pt x="22243" y="33191"/>
                </a:cubicBezTo>
                <a:lnTo>
                  <a:pt x="22243" y="33191"/>
                </a:lnTo>
                <a:cubicBezTo>
                  <a:pt x="24812" y="36296"/>
                  <a:pt x="27650" y="39187"/>
                  <a:pt x="30808" y="41756"/>
                </a:cubicBezTo>
                <a:cubicBezTo>
                  <a:pt x="32307" y="43790"/>
                  <a:pt x="33993" y="46333"/>
                  <a:pt x="36241" y="47537"/>
                </a:cubicBezTo>
                <a:cubicBezTo>
                  <a:pt x="38356" y="48662"/>
                  <a:pt x="40738" y="49224"/>
                  <a:pt x="42665" y="50696"/>
                </a:cubicBezTo>
                <a:cubicBezTo>
                  <a:pt x="42713" y="50738"/>
                  <a:pt x="42765" y="50757"/>
                  <a:pt x="42816" y="50757"/>
                </a:cubicBezTo>
                <a:cubicBezTo>
                  <a:pt x="43022" y="50757"/>
                  <a:pt x="43211" y="50461"/>
                  <a:pt x="43040" y="50268"/>
                </a:cubicBezTo>
                <a:cubicBezTo>
                  <a:pt x="41032" y="48287"/>
                  <a:pt x="39721" y="45851"/>
                  <a:pt x="37473" y="44111"/>
                </a:cubicBezTo>
                <a:cubicBezTo>
                  <a:pt x="35438" y="42586"/>
                  <a:pt x="33511" y="41595"/>
                  <a:pt x="31022" y="41114"/>
                </a:cubicBezTo>
                <a:cubicBezTo>
                  <a:pt x="31004" y="41105"/>
                  <a:pt x="30989" y="41102"/>
                  <a:pt x="30976" y="41102"/>
                </a:cubicBezTo>
                <a:cubicBezTo>
                  <a:pt x="30951" y="41102"/>
                  <a:pt x="30933" y="41114"/>
                  <a:pt x="30915" y="41114"/>
                </a:cubicBezTo>
                <a:cubicBezTo>
                  <a:pt x="30165" y="40498"/>
                  <a:pt x="29470" y="39856"/>
                  <a:pt x="28774" y="39187"/>
                </a:cubicBezTo>
                <a:lnTo>
                  <a:pt x="28774" y="39187"/>
                </a:lnTo>
                <a:cubicBezTo>
                  <a:pt x="30565" y="40037"/>
                  <a:pt x="32640" y="40362"/>
                  <a:pt x="34696" y="40362"/>
                </a:cubicBezTo>
                <a:cubicBezTo>
                  <a:pt x="36266" y="40362"/>
                  <a:pt x="37825" y="40172"/>
                  <a:pt x="39239" y="39882"/>
                </a:cubicBezTo>
                <a:cubicBezTo>
                  <a:pt x="39453" y="39829"/>
                  <a:pt x="39533" y="39508"/>
                  <a:pt x="39319" y="39401"/>
                </a:cubicBezTo>
                <a:cubicBezTo>
                  <a:pt x="37606" y="38464"/>
                  <a:pt x="35679" y="37420"/>
                  <a:pt x="33672" y="37233"/>
                </a:cubicBezTo>
                <a:cubicBezTo>
                  <a:pt x="33212" y="37192"/>
                  <a:pt x="32748" y="37174"/>
                  <a:pt x="32283" y="37174"/>
                </a:cubicBezTo>
                <a:cubicBezTo>
                  <a:pt x="31531" y="37174"/>
                  <a:pt x="30776" y="37220"/>
                  <a:pt x="30032" y="37286"/>
                </a:cubicBezTo>
                <a:cubicBezTo>
                  <a:pt x="29319" y="37375"/>
                  <a:pt x="28513" y="37613"/>
                  <a:pt x="27769" y="37613"/>
                </a:cubicBezTo>
                <a:cubicBezTo>
                  <a:pt x="27619" y="37613"/>
                  <a:pt x="27472" y="37603"/>
                  <a:pt x="27328" y="37581"/>
                </a:cubicBezTo>
                <a:lnTo>
                  <a:pt x="27248" y="37581"/>
                </a:lnTo>
                <a:cubicBezTo>
                  <a:pt x="27114" y="37527"/>
                  <a:pt x="27007" y="37447"/>
                  <a:pt x="26900" y="37367"/>
                </a:cubicBezTo>
                <a:cubicBezTo>
                  <a:pt x="23902" y="34288"/>
                  <a:pt x="21172" y="30889"/>
                  <a:pt x="18790" y="27303"/>
                </a:cubicBezTo>
                <a:lnTo>
                  <a:pt x="18790" y="27303"/>
                </a:lnTo>
                <a:cubicBezTo>
                  <a:pt x="22073" y="29694"/>
                  <a:pt x="26645" y="31485"/>
                  <a:pt x="30699" y="31485"/>
                </a:cubicBezTo>
                <a:cubicBezTo>
                  <a:pt x="31636" y="31485"/>
                  <a:pt x="32545" y="31390"/>
                  <a:pt x="33404" y="31184"/>
                </a:cubicBezTo>
                <a:cubicBezTo>
                  <a:pt x="33591" y="31157"/>
                  <a:pt x="33699" y="30862"/>
                  <a:pt x="33484" y="30729"/>
                </a:cubicBezTo>
                <a:cubicBezTo>
                  <a:pt x="30915" y="29203"/>
                  <a:pt x="28613" y="26955"/>
                  <a:pt x="25669" y="26098"/>
                </a:cubicBezTo>
                <a:cubicBezTo>
                  <a:pt x="24149" y="25653"/>
                  <a:pt x="22673" y="25445"/>
                  <a:pt x="21181" y="25445"/>
                </a:cubicBezTo>
                <a:cubicBezTo>
                  <a:pt x="20071" y="25445"/>
                  <a:pt x="18952" y="25560"/>
                  <a:pt x="17800" y="25777"/>
                </a:cubicBezTo>
                <a:cubicBezTo>
                  <a:pt x="17077" y="24599"/>
                  <a:pt x="16354" y="23422"/>
                  <a:pt x="15685" y="22217"/>
                </a:cubicBezTo>
                <a:cubicBezTo>
                  <a:pt x="14454" y="19969"/>
                  <a:pt x="13330" y="17694"/>
                  <a:pt x="12313" y="15392"/>
                </a:cubicBezTo>
                <a:lnTo>
                  <a:pt x="12313" y="15392"/>
                </a:lnTo>
                <a:cubicBezTo>
                  <a:pt x="15364" y="19005"/>
                  <a:pt x="19995" y="21307"/>
                  <a:pt x="24625" y="21923"/>
                </a:cubicBezTo>
                <a:cubicBezTo>
                  <a:pt x="24644" y="21926"/>
                  <a:pt x="24663" y="21928"/>
                  <a:pt x="24681" y="21928"/>
                </a:cubicBezTo>
                <a:cubicBezTo>
                  <a:pt x="24936" y="21928"/>
                  <a:pt x="25043" y="21588"/>
                  <a:pt x="24893" y="21387"/>
                </a:cubicBezTo>
                <a:cubicBezTo>
                  <a:pt x="21440" y="17132"/>
                  <a:pt x="16595" y="14161"/>
                  <a:pt x="11269" y="12983"/>
                </a:cubicBezTo>
                <a:cubicBezTo>
                  <a:pt x="11055" y="12474"/>
                  <a:pt x="10841" y="11966"/>
                  <a:pt x="10627" y="11431"/>
                </a:cubicBezTo>
                <a:cubicBezTo>
                  <a:pt x="9342" y="8138"/>
                  <a:pt x="8539" y="4712"/>
                  <a:pt x="7415" y="1394"/>
                </a:cubicBezTo>
                <a:lnTo>
                  <a:pt x="7415" y="1394"/>
                </a:lnTo>
                <a:cubicBezTo>
                  <a:pt x="9262" y="3535"/>
                  <a:pt x="11189" y="5515"/>
                  <a:pt x="13517" y="7228"/>
                </a:cubicBezTo>
                <a:cubicBezTo>
                  <a:pt x="14882" y="8246"/>
                  <a:pt x="16301" y="9263"/>
                  <a:pt x="17827" y="9985"/>
                </a:cubicBezTo>
                <a:cubicBezTo>
                  <a:pt x="19513" y="10815"/>
                  <a:pt x="21467" y="11350"/>
                  <a:pt x="22725" y="12796"/>
                </a:cubicBezTo>
                <a:cubicBezTo>
                  <a:pt x="22774" y="12845"/>
                  <a:pt x="22824" y="12866"/>
                  <a:pt x="22871" y="12866"/>
                </a:cubicBezTo>
                <a:cubicBezTo>
                  <a:pt x="22925" y="12866"/>
                  <a:pt x="22976" y="12839"/>
                  <a:pt x="23019" y="12796"/>
                </a:cubicBezTo>
                <a:cubicBezTo>
                  <a:pt x="23046" y="12769"/>
                  <a:pt x="23073" y="12715"/>
                  <a:pt x="23073" y="12662"/>
                </a:cubicBezTo>
                <a:cubicBezTo>
                  <a:pt x="23073" y="12635"/>
                  <a:pt x="23099" y="12635"/>
                  <a:pt x="23073" y="12608"/>
                </a:cubicBezTo>
                <a:cubicBezTo>
                  <a:pt x="23073" y="12582"/>
                  <a:pt x="23046" y="12555"/>
                  <a:pt x="23046" y="12528"/>
                </a:cubicBezTo>
                <a:cubicBezTo>
                  <a:pt x="23046" y="12501"/>
                  <a:pt x="23046" y="12501"/>
                  <a:pt x="23046" y="12501"/>
                </a:cubicBezTo>
                <a:cubicBezTo>
                  <a:pt x="20342" y="5435"/>
                  <a:pt x="12473" y="4284"/>
                  <a:pt x="7093" y="82"/>
                </a:cubicBezTo>
                <a:cubicBezTo>
                  <a:pt x="7040" y="55"/>
                  <a:pt x="6986" y="28"/>
                  <a:pt x="6933" y="28"/>
                </a:cubicBezTo>
                <a:cubicBezTo>
                  <a:pt x="6907" y="9"/>
                  <a:pt x="6877" y="1"/>
                  <a:pt x="68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125"/>
          <p:cNvSpPr/>
          <p:nvPr/>
        </p:nvSpPr>
        <p:spPr>
          <a:xfrm>
            <a:off x="4066025" y="1944663"/>
            <a:ext cx="1868950" cy="1693975"/>
          </a:xfrm>
          <a:custGeom>
            <a:avLst/>
            <a:gdLst/>
            <a:ahLst/>
            <a:cxnLst/>
            <a:rect l="l" t="t" r="r" b="b"/>
            <a:pathLst>
              <a:path w="74758" h="67759" extrusionOk="0">
                <a:moveTo>
                  <a:pt x="13665" y="1"/>
                </a:moveTo>
                <a:cubicBezTo>
                  <a:pt x="10859" y="1"/>
                  <a:pt x="8053" y="193"/>
                  <a:pt x="5247" y="643"/>
                </a:cubicBezTo>
                <a:cubicBezTo>
                  <a:pt x="3507" y="938"/>
                  <a:pt x="2463" y="1848"/>
                  <a:pt x="1901" y="3534"/>
                </a:cubicBezTo>
                <a:cubicBezTo>
                  <a:pt x="536" y="7469"/>
                  <a:pt x="1" y="11564"/>
                  <a:pt x="242" y="15659"/>
                </a:cubicBezTo>
                <a:cubicBezTo>
                  <a:pt x="911" y="28132"/>
                  <a:pt x="5140" y="39239"/>
                  <a:pt x="13357" y="48714"/>
                </a:cubicBezTo>
                <a:cubicBezTo>
                  <a:pt x="18469" y="54549"/>
                  <a:pt x="24866" y="58537"/>
                  <a:pt x="32093" y="61268"/>
                </a:cubicBezTo>
                <a:cubicBezTo>
                  <a:pt x="39159" y="63917"/>
                  <a:pt x="46466" y="65764"/>
                  <a:pt x="53933" y="66969"/>
                </a:cubicBezTo>
                <a:cubicBezTo>
                  <a:pt x="57210" y="67492"/>
                  <a:pt x="60488" y="67758"/>
                  <a:pt x="63770" y="67758"/>
                </a:cubicBezTo>
                <a:cubicBezTo>
                  <a:pt x="66197" y="67758"/>
                  <a:pt x="68628" y="67612"/>
                  <a:pt x="71063" y="67317"/>
                </a:cubicBezTo>
                <a:cubicBezTo>
                  <a:pt x="72589" y="67129"/>
                  <a:pt x="72910" y="66888"/>
                  <a:pt x="72857" y="65336"/>
                </a:cubicBezTo>
                <a:cubicBezTo>
                  <a:pt x="72669" y="60250"/>
                  <a:pt x="73553" y="55272"/>
                  <a:pt x="74489" y="50294"/>
                </a:cubicBezTo>
                <a:cubicBezTo>
                  <a:pt x="74757" y="48902"/>
                  <a:pt x="74329" y="48367"/>
                  <a:pt x="72857" y="48313"/>
                </a:cubicBezTo>
                <a:cubicBezTo>
                  <a:pt x="70528" y="48233"/>
                  <a:pt x="68199" y="48126"/>
                  <a:pt x="65844" y="48045"/>
                </a:cubicBezTo>
                <a:cubicBezTo>
                  <a:pt x="60518" y="47617"/>
                  <a:pt x="55191" y="47109"/>
                  <a:pt x="50026" y="45636"/>
                </a:cubicBezTo>
                <a:cubicBezTo>
                  <a:pt x="42745" y="43575"/>
                  <a:pt x="36322" y="40096"/>
                  <a:pt x="31076" y="34582"/>
                </a:cubicBezTo>
                <a:cubicBezTo>
                  <a:pt x="28908" y="32334"/>
                  <a:pt x="27275" y="29684"/>
                  <a:pt x="25856" y="26901"/>
                </a:cubicBezTo>
                <a:cubicBezTo>
                  <a:pt x="24224" y="23769"/>
                  <a:pt x="22966" y="20477"/>
                  <a:pt x="21922" y="17078"/>
                </a:cubicBezTo>
                <a:cubicBezTo>
                  <a:pt x="20931" y="13839"/>
                  <a:pt x="20771" y="10520"/>
                  <a:pt x="20583" y="7174"/>
                </a:cubicBezTo>
                <a:cubicBezTo>
                  <a:pt x="20503" y="5408"/>
                  <a:pt x="20316" y="3668"/>
                  <a:pt x="20102" y="1901"/>
                </a:cubicBezTo>
                <a:cubicBezTo>
                  <a:pt x="19941" y="590"/>
                  <a:pt x="19566" y="242"/>
                  <a:pt x="18255" y="162"/>
                </a:cubicBezTo>
                <a:cubicBezTo>
                  <a:pt x="16725" y="58"/>
                  <a:pt x="15195" y="1"/>
                  <a:pt x="136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125"/>
          <p:cNvSpPr/>
          <p:nvPr/>
        </p:nvSpPr>
        <p:spPr>
          <a:xfrm>
            <a:off x="4954450" y="1616000"/>
            <a:ext cx="2519650" cy="1227625"/>
          </a:xfrm>
          <a:custGeom>
            <a:avLst/>
            <a:gdLst/>
            <a:ahLst/>
            <a:cxnLst/>
            <a:rect l="l" t="t" r="r" b="b"/>
            <a:pathLst>
              <a:path w="100786" h="49105" extrusionOk="0">
                <a:moveTo>
                  <a:pt x="62744" y="0"/>
                </a:moveTo>
                <a:cubicBezTo>
                  <a:pt x="60072" y="0"/>
                  <a:pt x="57534" y="358"/>
                  <a:pt x="55325" y="1108"/>
                </a:cubicBezTo>
                <a:cubicBezTo>
                  <a:pt x="50972" y="2586"/>
                  <a:pt x="46781" y="3030"/>
                  <a:pt x="42725" y="3030"/>
                </a:cubicBezTo>
                <a:cubicBezTo>
                  <a:pt x="36625" y="3030"/>
                  <a:pt x="30830" y="2027"/>
                  <a:pt x="25245" y="2027"/>
                </a:cubicBezTo>
                <a:cubicBezTo>
                  <a:pt x="21023" y="2027"/>
                  <a:pt x="16922" y="2600"/>
                  <a:pt x="12901" y="4615"/>
                </a:cubicBezTo>
                <a:cubicBezTo>
                  <a:pt x="0" y="11038"/>
                  <a:pt x="12794" y="35904"/>
                  <a:pt x="19084" y="41123"/>
                </a:cubicBezTo>
                <a:cubicBezTo>
                  <a:pt x="24454" y="45600"/>
                  <a:pt x="33727" y="49105"/>
                  <a:pt x="44405" y="49105"/>
                </a:cubicBezTo>
                <a:cubicBezTo>
                  <a:pt x="56134" y="49105"/>
                  <a:pt x="69557" y="44877"/>
                  <a:pt x="81368" y="33067"/>
                </a:cubicBezTo>
                <a:cubicBezTo>
                  <a:pt x="100785" y="13649"/>
                  <a:pt x="79230" y="0"/>
                  <a:pt x="62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125"/>
          <p:cNvSpPr/>
          <p:nvPr/>
        </p:nvSpPr>
        <p:spPr>
          <a:xfrm>
            <a:off x="6736375" y="1673511"/>
            <a:ext cx="1526234" cy="2319208"/>
          </a:xfrm>
          <a:custGeom>
            <a:avLst/>
            <a:gdLst/>
            <a:ahLst/>
            <a:cxnLst/>
            <a:rect l="l" t="t" r="r" b="b"/>
            <a:pathLst>
              <a:path w="69699" h="105912" extrusionOk="0">
                <a:moveTo>
                  <a:pt x="59956" y="0"/>
                </a:moveTo>
                <a:cubicBezTo>
                  <a:pt x="39935" y="11804"/>
                  <a:pt x="27757" y="33431"/>
                  <a:pt x="28024" y="56663"/>
                </a:cubicBezTo>
                <a:cubicBezTo>
                  <a:pt x="28158" y="69377"/>
                  <a:pt x="28051" y="83536"/>
                  <a:pt x="17960" y="94028"/>
                </a:cubicBezTo>
                <a:cubicBezTo>
                  <a:pt x="9717" y="102593"/>
                  <a:pt x="1" y="105912"/>
                  <a:pt x="1" y="105912"/>
                </a:cubicBezTo>
                <a:lnTo>
                  <a:pt x="69698" y="105912"/>
                </a:lnTo>
                <a:lnTo>
                  <a:pt x="696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1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594" name="Google Shape;2594;p126"/>
          <p:cNvGrpSpPr/>
          <p:nvPr/>
        </p:nvGrpSpPr>
        <p:grpSpPr>
          <a:xfrm>
            <a:off x="1158238" y="1554601"/>
            <a:ext cx="2293117" cy="2556769"/>
            <a:chOff x="1158575" y="1567076"/>
            <a:chExt cx="2293117" cy="2556769"/>
          </a:xfrm>
        </p:grpSpPr>
        <p:sp>
          <p:nvSpPr>
            <p:cNvPr id="2595" name="Google Shape;2595;p126"/>
            <p:cNvSpPr/>
            <p:nvPr/>
          </p:nvSpPr>
          <p:spPr>
            <a:xfrm>
              <a:off x="1158575" y="1993374"/>
              <a:ext cx="634302" cy="1974647"/>
            </a:xfrm>
            <a:custGeom>
              <a:avLst/>
              <a:gdLst/>
              <a:ahLst/>
              <a:cxnLst/>
              <a:rect l="l" t="t" r="r" b="b"/>
              <a:pathLst>
                <a:path w="14226" h="44287" extrusionOk="0">
                  <a:moveTo>
                    <a:pt x="10517" y="0"/>
                  </a:moveTo>
                  <a:cubicBezTo>
                    <a:pt x="8815" y="1034"/>
                    <a:pt x="7630" y="1520"/>
                    <a:pt x="6383" y="2766"/>
                  </a:cubicBezTo>
                  <a:cubicBezTo>
                    <a:pt x="6383" y="2766"/>
                    <a:pt x="4742" y="6444"/>
                    <a:pt x="6870" y="15897"/>
                  </a:cubicBezTo>
                  <a:cubicBezTo>
                    <a:pt x="7812" y="20122"/>
                    <a:pt x="6079" y="24529"/>
                    <a:pt x="4924" y="27083"/>
                  </a:cubicBezTo>
                  <a:cubicBezTo>
                    <a:pt x="2553" y="32311"/>
                    <a:pt x="0" y="38147"/>
                    <a:pt x="3313" y="43861"/>
                  </a:cubicBezTo>
                  <a:cubicBezTo>
                    <a:pt x="3313" y="43861"/>
                    <a:pt x="4491" y="44259"/>
                    <a:pt x="5797" y="44259"/>
                  </a:cubicBezTo>
                  <a:cubicBezTo>
                    <a:pt x="6182" y="44259"/>
                    <a:pt x="6580" y="44225"/>
                    <a:pt x="6961" y="44134"/>
                  </a:cubicBezTo>
                  <a:lnTo>
                    <a:pt x="7721" y="39575"/>
                  </a:lnTo>
                  <a:lnTo>
                    <a:pt x="8055" y="44134"/>
                  </a:lnTo>
                  <a:cubicBezTo>
                    <a:pt x="8055" y="44134"/>
                    <a:pt x="9362" y="44195"/>
                    <a:pt x="11490" y="44286"/>
                  </a:cubicBezTo>
                  <a:cubicBezTo>
                    <a:pt x="8876" y="37144"/>
                    <a:pt x="9970" y="32280"/>
                    <a:pt x="11429" y="28390"/>
                  </a:cubicBezTo>
                  <a:cubicBezTo>
                    <a:pt x="13070" y="24013"/>
                    <a:pt x="13374" y="23435"/>
                    <a:pt x="13891" y="16505"/>
                  </a:cubicBezTo>
                  <a:cubicBezTo>
                    <a:pt x="14225" y="11854"/>
                    <a:pt x="12007" y="4377"/>
                    <a:pt x="105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26"/>
            <p:cNvSpPr/>
            <p:nvPr/>
          </p:nvSpPr>
          <p:spPr>
            <a:xfrm>
              <a:off x="1554285" y="1723265"/>
              <a:ext cx="1686032" cy="2279848"/>
            </a:xfrm>
            <a:custGeom>
              <a:avLst/>
              <a:gdLst/>
              <a:ahLst/>
              <a:cxnLst/>
              <a:rect l="l" t="t" r="r" b="b"/>
              <a:pathLst>
                <a:path w="37814" h="51132" extrusionOk="0">
                  <a:moveTo>
                    <a:pt x="25134" y="1"/>
                  </a:moveTo>
                  <a:cubicBezTo>
                    <a:pt x="18006" y="1"/>
                    <a:pt x="8385" y="2089"/>
                    <a:pt x="1642" y="6058"/>
                  </a:cubicBezTo>
                  <a:cubicBezTo>
                    <a:pt x="3132" y="10435"/>
                    <a:pt x="5350" y="17912"/>
                    <a:pt x="5016" y="22563"/>
                  </a:cubicBezTo>
                  <a:cubicBezTo>
                    <a:pt x="4499" y="29493"/>
                    <a:pt x="4195" y="30071"/>
                    <a:pt x="2554" y="34448"/>
                  </a:cubicBezTo>
                  <a:cubicBezTo>
                    <a:pt x="1095" y="38338"/>
                    <a:pt x="1" y="43202"/>
                    <a:pt x="2615" y="50344"/>
                  </a:cubicBezTo>
                  <a:cubicBezTo>
                    <a:pt x="6838" y="50495"/>
                    <a:pt x="14319" y="51132"/>
                    <a:pt x="21685" y="51132"/>
                  </a:cubicBezTo>
                  <a:cubicBezTo>
                    <a:pt x="26247" y="51132"/>
                    <a:pt x="30766" y="50887"/>
                    <a:pt x="34439" y="50132"/>
                  </a:cubicBezTo>
                  <a:cubicBezTo>
                    <a:pt x="37813" y="42198"/>
                    <a:pt x="32342" y="31742"/>
                    <a:pt x="30427" y="23900"/>
                  </a:cubicBezTo>
                  <a:cubicBezTo>
                    <a:pt x="29302" y="18611"/>
                    <a:pt x="31248" y="13475"/>
                    <a:pt x="32038" y="8064"/>
                  </a:cubicBezTo>
                  <a:cubicBezTo>
                    <a:pt x="32281" y="6119"/>
                    <a:pt x="32129" y="3839"/>
                    <a:pt x="31248" y="1985"/>
                  </a:cubicBezTo>
                  <a:cubicBezTo>
                    <a:pt x="30944" y="1468"/>
                    <a:pt x="30609" y="952"/>
                    <a:pt x="30275" y="465"/>
                  </a:cubicBezTo>
                  <a:cubicBezTo>
                    <a:pt x="28816" y="154"/>
                    <a:pt x="27067" y="1"/>
                    <a:pt x="2513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26"/>
            <p:cNvSpPr/>
            <p:nvPr/>
          </p:nvSpPr>
          <p:spPr>
            <a:xfrm>
              <a:off x="2860774" y="1743998"/>
              <a:ext cx="590918" cy="2214527"/>
            </a:xfrm>
            <a:custGeom>
              <a:avLst/>
              <a:gdLst/>
              <a:ahLst/>
              <a:cxnLst/>
              <a:rect l="l" t="t" r="r" b="b"/>
              <a:pathLst>
                <a:path w="13253" h="49667" extrusionOk="0">
                  <a:moveTo>
                    <a:pt x="973" y="0"/>
                  </a:moveTo>
                  <a:lnTo>
                    <a:pt x="973" y="0"/>
                  </a:lnTo>
                  <a:cubicBezTo>
                    <a:pt x="1307" y="487"/>
                    <a:pt x="1642" y="1003"/>
                    <a:pt x="1946" y="1520"/>
                  </a:cubicBezTo>
                  <a:cubicBezTo>
                    <a:pt x="2827" y="3374"/>
                    <a:pt x="2979" y="5654"/>
                    <a:pt x="2736" y="7599"/>
                  </a:cubicBezTo>
                  <a:cubicBezTo>
                    <a:pt x="1946" y="13010"/>
                    <a:pt x="0" y="18146"/>
                    <a:pt x="1125" y="23435"/>
                  </a:cubicBezTo>
                  <a:cubicBezTo>
                    <a:pt x="3040" y="31277"/>
                    <a:pt x="8511" y="41733"/>
                    <a:pt x="5137" y="49667"/>
                  </a:cubicBezTo>
                  <a:cubicBezTo>
                    <a:pt x="8298" y="49028"/>
                    <a:pt x="10852" y="48147"/>
                    <a:pt x="12250" y="46931"/>
                  </a:cubicBezTo>
                  <a:cubicBezTo>
                    <a:pt x="12250" y="46931"/>
                    <a:pt x="13253" y="39515"/>
                    <a:pt x="12007" y="35046"/>
                  </a:cubicBezTo>
                  <a:cubicBezTo>
                    <a:pt x="9788" y="27144"/>
                    <a:pt x="6140" y="27721"/>
                    <a:pt x="6778" y="21125"/>
                  </a:cubicBezTo>
                  <a:cubicBezTo>
                    <a:pt x="7417" y="14560"/>
                    <a:pt x="11520" y="9301"/>
                    <a:pt x="4772" y="1763"/>
                  </a:cubicBezTo>
                  <a:cubicBezTo>
                    <a:pt x="4043" y="943"/>
                    <a:pt x="2705" y="365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26"/>
            <p:cNvSpPr/>
            <p:nvPr/>
          </p:nvSpPr>
          <p:spPr>
            <a:xfrm>
              <a:off x="1879547" y="3206323"/>
              <a:ext cx="1115445" cy="229269"/>
            </a:xfrm>
            <a:custGeom>
              <a:avLst/>
              <a:gdLst/>
              <a:ahLst/>
              <a:cxnLst/>
              <a:rect l="l" t="t" r="r" b="b"/>
              <a:pathLst>
                <a:path w="25017" h="5142" extrusionOk="0">
                  <a:moveTo>
                    <a:pt x="20427" y="0"/>
                  </a:moveTo>
                  <a:cubicBezTo>
                    <a:pt x="16993" y="913"/>
                    <a:pt x="13483" y="1442"/>
                    <a:pt x="9922" y="1442"/>
                  </a:cubicBezTo>
                  <a:cubicBezTo>
                    <a:pt x="7557" y="1442"/>
                    <a:pt x="5169" y="1209"/>
                    <a:pt x="2767" y="699"/>
                  </a:cubicBezTo>
                  <a:cubicBezTo>
                    <a:pt x="1733" y="1277"/>
                    <a:pt x="821" y="1976"/>
                    <a:pt x="1" y="2766"/>
                  </a:cubicBezTo>
                  <a:cubicBezTo>
                    <a:pt x="3893" y="4415"/>
                    <a:pt x="8010" y="5142"/>
                    <a:pt x="12153" y="5142"/>
                  </a:cubicBezTo>
                  <a:cubicBezTo>
                    <a:pt x="16488" y="5142"/>
                    <a:pt x="20852" y="4346"/>
                    <a:pt x="25016" y="2979"/>
                  </a:cubicBezTo>
                  <a:cubicBezTo>
                    <a:pt x="23801" y="1793"/>
                    <a:pt x="22281" y="790"/>
                    <a:pt x="20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26"/>
            <p:cNvSpPr/>
            <p:nvPr/>
          </p:nvSpPr>
          <p:spPr>
            <a:xfrm>
              <a:off x="1765717" y="3329651"/>
              <a:ext cx="1311943" cy="246257"/>
            </a:xfrm>
            <a:custGeom>
              <a:avLst/>
              <a:gdLst/>
              <a:ahLst/>
              <a:cxnLst/>
              <a:rect l="l" t="t" r="r" b="b"/>
              <a:pathLst>
                <a:path w="29424" h="5523" extrusionOk="0">
                  <a:moveTo>
                    <a:pt x="2554" y="0"/>
                  </a:moveTo>
                  <a:cubicBezTo>
                    <a:pt x="1551" y="942"/>
                    <a:pt x="730" y="2006"/>
                    <a:pt x="1" y="3131"/>
                  </a:cubicBezTo>
                  <a:cubicBezTo>
                    <a:pt x="4337" y="4766"/>
                    <a:pt x="8883" y="5523"/>
                    <a:pt x="13435" y="5523"/>
                  </a:cubicBezTo>
                  <a:cubicBezTo>
                    <a:pt x="18869" y="5523"/>
                    <a:pt x="24313" y="4444"/>
                    <a:pt x="29424" y="2493"/>
                  </a:cubicBezTo>
                  <a:cubicBezTo>
                    <a:pt x="28907" y="1702"/>
                    <a:pt x="28269" y="942"/>
                    <a:pt x="27569" y="213"/>
                  </a:cubicBezTo>
                  <a:cubicBezTo>
                    <a:pt x="23405" y="1580"/>
                    <a:pt x="19041" y="2376"/>
                    <a:pt x="14706" y="2376"/>
                  </a:cubicBezTo>
                  <a:cubicBezTo>
                    <a:pt x="10563" y="2376"/>
                    <a:pt x="6446" y="1649"/>
                    <a:pt x="2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26"/>
            <p:cNvSpPr/>
            <p:nvPr/>
          </p:nvSpPr>
          <p:spPr>
            <a:xfrm>
              <a:off x="1653224" y="3588479"/>
              <a:ext cx="1542326" cy="291246"/>
            </a:xfrm>
            <a:custGeom>
              <a:avLst/>
              <a:gdLst/>
              <a:ahLst/>
              <a:cxnLst/>
              <a:rect l="l" t="t" r="r" b="b"/>
              <a:pathLst>
                <a:path w="34591" h="6532" extrusionOk="0">
                  <a:moveTo>
                    <a:pt x="1156" y="1"/>
                  </a:moveTo>
                  <a:cubicBezTo>
                    <a:pt x="669" y="1095"/>
                    <a:pt x="274" y="2220"/>
                    <a:pt x="1" y="3314"/>
                  </a:cubicBezTo>
                  <a:cubicBezTo>
                    <a:pt x="5739" y="5370"/>
                    <a:pt x="12021" y="6532"/>
                    <a:pt x="18245" y="6532"/>
                  </a:cubicBezTo>
                  <a:cubicBezTo>
                    <a:pt x="23890" y="6532"/>
                    <a:pt x="29488" y="5576"/>
                    <a:pt x="34591" y="3466"/>
                  </a:cubicBezTo>
                  <a:cubicBezTo>
                    <a:pt x="34409" y="2372"/>
                    <a:pt x="34105" y="1247"/>
                    <a:pt x="33679" y="122"/>
                  </a:cubicBezTo>
                  <a:cubicBezTo>
                    <a:pt x="28979" y="1851"/>
                    <a:pt x="23809" y="2613"/>
                    <a:pt x="18570" y="2613"/>
                  </a:cubicBezTo>
                  <a:cubicBezTo>
                    <a:pt x="12662" y="2613"/>
                    <a:pt x="6665" y="1644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26"/>
            <p:cNvSpPr/>
            <p:nvPr/>
          </p:nvSpPr>
          <p:spPr>
            <a:xfrm>
              <a:off x="1605783" y="4024899"/>
              <a:ext cx="585523" cy="98940"/>
            </a:xfrm>
            <a:custGeom>
              <a:avLst/>
              <a:gdLst/>
              <a:ahLst/>
              <a:cxnLst/>
              <a:rect l="l" t="t" r="r" b="b"/>
              <a:pathLst>
                <a:path w="13132" h="2219" extrusionOk="0">
                  <a:moveTo>
                    <a:pt x="62" y="0"/>
                  </a:moveTo>
                  <a:cubicBezTo>
                    <a:pt x="1" y="1307"/>
                    <a:pt x="31" y="2158"/>
                    <a:pt x="31" y="2219"/>
                  </a:cubicBezTo>
                  <a:lnTo>
                    <a:pt x="13132" y="2219"/>
                  </a:lnTo>
                  <a:cubicBezTo>
                    <a:pt x="8664" y="1885"/>
                    <a:pt x="4256" y="1125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26"/>
            <p:cNvSpPr/>
            <p:nvPr/>
          </p:nvSpPr>
          <p:spPr>
            <a:xfrm>
              <a:off x="1608503" y="3864964"/>
              <a:ext cx="1607379" cy="258875"/>
            </a:xfrm>
            <a:custGeom>
              <a:avLst/>
              <a:gdLst/>
              <a:ahLst/>
              <a:cxnLst/>
              <a:rect l="l" t="t" r="r" b="b"/>
              <a:pathLst>
                <a:path w="36050" h="5806" extrusionOk="0">
                  <a:moveTo>
                    <a:pt x="35959" y="0"/>
                  </a:moveTo>
                  <a:cubicBezTo>
                    <a:pt x="35381" y="304"/>
                    <a:pt x="34804" y="578"/>
                    <a:pt x="34196" y="791"/>
                  </a:cubicBezTo>
                  <a:cubicBezTo>
                    <a:pt x="28788" y="2533"/>
                    <a:pt x="23038" y="3496"/>
                    <a:pt x="17329" y="3496"/>
                  </a:cubicBezTo>
                  <a:cubicBezTo>
                    <a:pt x="11486" y="3496"/>
                    <a:pt x="5685" y="2488"/>
                    <a:pt x="335" y="274"/>
                  </a:cubicBezTo>
                  <a:cubicBezTo>
                    <a:pt x="153" y="1551"/>
                    <a:pt x="31" y="2675"/>
                    <a:pt x="1" y="3587"/>
                  </a:cubicBezTo>
                  <a:cubicBezTo>
                    <a:pt x="4195" y="4712"/>
                    <a:pt x="8603" y="5472"/>
                    <a:pt x="13071" y="5806"/>
                  </a:cubicBezTo>
                  <a:lnTo>
                    <a:pt x="22949" y="5806"/>
                  </a:lnTo>
                  <a:cubicBezTo>
                    <a:pt x="27448" y="5441"/>
                    <a:pt x="31855" y="4590"/>
                    <a:pt x="36020" y="3162"/>
                  </a:cubicBezTo>
                  <a:cubicBezTo>
                    <a:pt x="36050" y="2250"/>
                    <a:pt x="36050" y="1186"/>
                    <a:pt x="35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26"/>
            <p:cNvSpPr/>
            <p:nvPr/>
          </p:nvSpPr>
          <p:spPr>
            <a:xfrm>
              <a:off x="2631731" y="4005904"/>
              <a:ext cx="582803" cy="117934"/>
            </a:xfrm>
            <a:custGeom>
              <a:avLst/>
              <a:gdLst/>
              <a:ahLst/>
              <a:cxnLst/>
              <a:rect l="l" t="t" r="r" b="b"/>
              <a:pathLst>
                <a:path w="13071" h="2645" extrusionOk="0">
                  <a:moveTo>
                    <a:pt x="13071" y="1"/>
                  </a:moveTo>
                  <a:lnTo>
                    <a:pt x="13071" y="1"/>
                  </a:lnTo>
                  <a:cubicBezTo>
                    <a:pt x="8906" y="1429"/>
                    <a:pt x="4499" y="2280"/>
                    <a:pt x="0" y="2645"/>
                  </a:cubicBezTo>
                  <a:lnTo>
                    <a:pt x="12827" y="2645"/>
                  </a:lnTo>
                  <a:cubicBezTo>
                    <a:pt x="12827" y="2645"/>
                    <a:pt x="13010" y="1612"/>
                    <a:pt x="13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26"/>
            <p:cNvSpPr/>
            <p:nvPr/>
          </p:nvSpPr>
          <p:spPr>
            <a:xfrm>
              <a:off x="1623395" y="3736197"/>
              <a:ext cx="1588430" cy="284691"/>
            </a:xfrm>
            <a:custGeom>
              <a:avLst/>
              <a:gdLst/>
              <a:ahLst/>
              <a:cxnLst/>
              <a:rect l="l" t="t" r="r" b="b"/>
              <a:pathLst>
                <a:path w="35625" h="6385" extrusionOk="0">
                  <a:moveTo>
                    <a:pt x="670" y="1"/>
                  </a:moveTo>
                  <a:cubicBezTo>
                    <a:pt x="366" y="1095"/>
                    <a:pt x="153" y="2189"/>
                    <a:pt x="1" y="3162"/>
                  </a:cubicBezTo>
                  <a:cubicBezTo>
                    <a:pt x="5351" y="5376"/>
                    <a:pt x="11152" y="6384"/>
                    <a:pt x="16995" y="6384"/>
                  </a:cubicBezTo>
                  <a:cubicBezTo>
                    <a:pt x="22704" y="6384"/>
                    <a:pt x="28454" y="5421"/>
                    <a:pt x="33862" y="3679"/>
                  </a:cubicBezTo>
                  <a:cubicBezTo>
                    <a:pt x="34470" y="3466"/>
                    <a:pt x="35047" y="3192"/>
                    <a:pt x="35625" y="2888"/>
                  </a:cubicBezTo>
                  <a:cubicBezTo>
                    <a:pt x="35564" y="2037"/>
                    <a:pt x="35442" y="1095"/>
                    <a:pt x="35260" y="153"/>
                  </a:cubicBezTo>
                  <a:cubicBezTo>
                    <a:pt x="30157" y="2263"/>
                    <a:pt x="24559" y="3219"/>
                    <a:pt x="18914" y="3219"/>
                  </a:cubicBezTo>
                  <a:cubicBezTo>
                    <a:pt x="12690" y="3219"/>
                    <a:pt x="6408" y="2057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26"/>
            <p:cNvSpPr/>
            <p:nvPr/>
          </p:nvSpPr>
          <p:spPr>
            <a:xfrm>
              <a:off x="1704722" y="3440762"/>
              <a:ext cx="1450208" cy="264226"/>
            </a:xfrm>
            <a:custGeom>
              <a:avLst/>
              <a:gdLst/>
              <a:ahLst/>
              <a:cxnLst/>
              <a:rect l="l" t="t" r="r" b="b"/>
              <a:pathLst>
                <a:path w="32525" h="5926" extrusionOk="0">
                  <a:moveTo>
                    <a:pt x="30792" y="1"/>
                  </a:moveTo>
                  <a:cubicBezTo>
                    <a:pt x="25681" y="1952"/>
                    <a:pt x="20237" y="3031"/>
                    <a:pt x="14803" y="3031"/>
                  </a:cubicBezTo>
                  <a:cubicBezTo>
                    <a:pt x="10251" y="3031"/>
                    <a:pt x="5705" y="2274"/>
                    <a:pt x="1369" y="639"/>
                  </a:cubicBezTo>
                  <a:cubicBezTo>
                    <a:pt x="852" y="1490"/>
                    <a:pt x="365" y="2402"/>
                    <a:pt x="1" y="3314"/>
                  </a:cubicBezTo>
                  <a:cubicBezTo>
                    <a:pt x="5510" y="4957"/>
                    <a:pt x="11507" y="5926"/>
                    <a:pt x="17415" y="5926"/>
                  </a:cubicBezTo>
                  <a:cubicBezTo>
                    <a:pt x="22654" y="5926"/>
                    <a:pt x="27824" y="5164"/>
                    <a:pt x="32524" y="3435"/>
                  </a:cubicBezTo>
                  <a:cubicBezTo>
                    <a:pt x="32099" y="2250"/>
                    <a:pt x="31521" y="1095"/>
                    <a:pt x="30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26"/>
            <p:cNvSpPr/>
            <p:nvPr/>
          </p:nvSpPr>
          <p:spPr>
            <a:xfrm>
              <a:off x="2002875" y="3138550"/>
              <a:ext cx="787460" cy="132113"/>
            </a:xfrm>
            <a:custGeom>
              <a:avLst/>
              <a:gdLst/>
              <a:ahLst/>
              <a:cxnLst/>
              <a:rect l="l" t="t" r="r" b="b"/>
              <a:pathLst>
                <a:path w="17661" h="2963" extrusionOk="0">
                  <a:moveTo>
                    <a:pt x="9089" y="0"/>
                  </a:moveTo>
                  <a:cubicBezTo>
                    <a:pt x="5350" y="0"/>
                    <a:pt x="2372" y="851"/>
                    <a:pt x="1" y="2219"/>
                  </a:cubicBezTo>
                  <a:cubicBezTo>
                    <a:pt x="2403" y="2729"/>
                    <a:pt x="4791" y="2962"/>
                    <a:pt x="7156" y="2962"/>
                  </a:cubicBezTo>
                  <a:cubicBezTo>
                    <a:pt x="10717" y="2962"/>
                    <a:pt x="14227" y="2433"/>
                    <a:pt x="17661" y="1520"/>
                  </a:cubicBezTo>
                  <a:cubicBezTo>
                    <a:pt x="15381" y="578"/>
                    <a:pt x="12554" y="0"/>
                    <a:pt x="9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26"/>
            <p:cNvSpPr/>
            <p:nvPr/>
          </p:nvSpPr>
          <p:spPr>
            <a:xfrm>
              <a:off x="2214307" y="3138417"/>
              <a:ext cx="483864" cy="236002"/>
            </a:xfrm>
            <a:custGeom>
              <a:avLst/>
              <a:gdLst/>
              <a:ahLst/>
              <a:cxnLst/>
              <a:rect l="l" t="t" r="r" b="b"/>
              <a:pathLst>
                <a:path w="10852" h="5293" extrusionOk="0">
                  <a:moveTo>
                    <a:pt x="3902" y="1"/>
                  </a:moveTo>
                  <a:cubicBezTo>
                    <a:pt x="2584" y="1"/>
                    <a:pt x="1232" y="99"/>
                    <a:pt x="0" y="368"/>
                  </a:cubicBezTo>
                  <a:cubicBezTo>
                    <a:pt x="0" y="368"/>
                    <a:pt x="92" y="5231"/>
                    <a:pt x="5229" y="5292"/>
                  </a:cubicBezTo>
                  <a:cubicBezTo>
                    <a:pt x="5262" y="5293"/>
                    <a:pt x="5295" y="5293"/>
                    <a:pt x="5329" y="5293"/>
                  </a:cubicBezTo>
                  <a:cubicBezTo>
                    <a:pt x="10372" y="5293"/>
                    <a:pt x="10852" y="733"/>
                    <a:pt x="10852" y="733"/>
                  </a:cubicBezTo>
                  <a:cubicBezTo>
                    <a:pt x="10852" y="733"/>
                    <a:pt x="7499" y="1"/>
                    <a:pt x="3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26"/>
            <p:cNvSpPr/>
            <p:nvPr/>
          </p:nvSpPr>
          <p:spPr>
            <a:xfrm>
              <a:off x="2287474" y="3072116"/>
              <a:ext cx="329412" cy="239925"/>
            </a:xfrm>
            <a:custGeom>
              <a:avLst/>
              <a:gdLst/>
              <a:ahLst/>
              <a:cxnLst/>
              <a:rect l="l" t="t" r="r" b="b"/>
              <a:pathLst>
                <a:path w="7388" h="5381" extrusionOk="0">
                  <a:moveTo>
                    <a:pt x="1" y="1"/>
                  </a:moveTo>
                  <a:lnTo>
                    <a:pt x="274" y="3496"/>
                  </a:lnTo>
                  <a:cubicBezTo>
                    <a:pt x="274" y="3496"/>
                    <a:pt x="700" y="5381"/>
                    <a:pt x="3618" y="5381"/>
                  </a:cubicBezTo>
                  <a:cubicBezTo>
                    <a:pt x="6870" y="5381"/>
                    <a:pt x="7357" y="3496"/>
                    <a:pt x="7357" y="3496"/>
                  </a:cubicBezTo>
                  <a:lnTo>
                    <a:pt x="7387" y="366"/>
                  </a:lnTo>
                  <a:lnTo>
                    <a:pt x="7387" y="366"/>
                  </a:lnTo>
                  <a:cubicBezTo>
                    <a:pt x="6608" y="453"/>
                    <a:pt x="5816" y="494"/>
                    <a:pt x="5020" y="494"/>
                  </a:cubicBezTo>
                  <a:cubicBezTo>
                    <a:pt x="3334" y="494"/>
                    <a:pt x="1632" y="31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26"/>
            <p:cNvSpPr/>
            <p:nvPr/>
          </p:nvSpPr>
          <p:spPr>
            <a:xfrm>
              <a:off x="2278022" y="2928500"/>
              <a:ext cx="341540" cy="165687"/>
            </a:xfrm>
            <a:custGeom>
              <a:avLst/>
              <a:gdLst/>
              <a:ahLst/>
              <a:cxnLst/>
              <a:rect l="l" t="t" r="r" b="b"/>
              <a:pathLst>
                <a:path w="7660" h="3716" extrusionOk="0">
                  <a:moveTo>
                    <a:pt x="7660" y="0"/>
                  </a:moveTo>
                  <a:lnTo>
                    <a:pt x="0" y="790"/>
                  </a:lnTo>
                  <a:lnTo>
                    <a:pt x="213" y="3222"/>
                  </a:lnTo>
                  <a:cubicBezTo>
                    <a:pt x="1844" y="3532"/>
                    <a:pt x="3546" y="3715"/>
                    <a:pt x="5232" y="3715"/>
                  </a:cubicBezTo>
                  <a:cubicBezTo>
                    <a:pt x="6028" y="3715"/>
                    <a:pt x="6820" y="3674"/>
                    <a:pt x="7599" y="3587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26"/>
            <p:cNvSpPr/>
            <p:nvPr/>
          </p:nvSpPr>
          <p:spPr>
            <a:xfrm>
              <a:off x="1764379" y="1740074"/>
              <a:ext cx="1222500" cy="1298656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4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26"/>
            <p:cNvSpPr/>
            <p:nvPr/>
          </p:nvSpPr>
          <p:spPr>
            <a:xfrm>
              <a:off x="2864832" y="2474871"/>
              <a:ext cx="288749" cy="327629"/>
            </a:xfrm>
            <a:custGeom>
              <a:avLst/>
              <a:gdLst/>
              <a:ahLst/>
              <a:cxnLst/>
              <a:rect l="l" t="t" r="r" b="b"/>
              <a:pathLst>
                <a:path w="6476" h="7348" extrusionOk="0">
                  <a:moveTo>
                    <a:pt x="3205" y="0"/>
                  </a:moveTo>
                  <a:cubicBezTo>
                    <a:pt x="2240" y="0"/>
                    <a:pt x="1429" y="295"/>
                    <a:pt x="1429" y="295"/>
                  </a:cubicBezTo>
                  <a:lnTo>
                    <a:pt x="0" y="5372"/>
                  </a:lnTo>
                  <a:cubicBezTo>
                    <a:pt x="662" y="6656"/>
                    <a:pt x="1955" y="7348"/>
                    <a:pt x="3204" y="7348"/>
                  </a:cubicBezTo>
                  <a:cubicBezTo>
                    <a:pt x="4880" y="7348"/>
                    <a:pt x="6475" y="6101"/>
                    <a:pt x="6353" y="3365"/>
                  </a:cubicBezTo>
                  <a:cubicBezTo>
                    <a:pt x="6211" y="580"/>
                    <a:pt x="4558" y="0"/>
                    <a:pt x="32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26"/>
            <p:cNvSpPr/>
            <p:nvPr/>
          </p:nvSpPr>
          <p:spPr>
            <a:xfrm>
              <a:off x="2390470" y="2691297"/>
              <a:ext cx="89532" cy="59703"/>
            </a:xfrm>
            <a:custGeom>
              <a:avLst/>
              <a:gdLst/>
              <a:ahLst/>
              <a:cxnLst/>
              <a:rect l="l" t="t" r="r" b="b"/>
              <a:pathLst>
                <a:path w="2008" h="1339" extrusionOk="0">
                  <a:moveTo>
                    <a:pt x="92" y="1"/>
                  </a:moveTo>
                  <a:cubicBezTo>
                    <a:pt x="31" y="1"/>
                    <a:pt x="1" y="62"/>
                    <a:pt x="1" y="92"/>
                  </a:cubicBezTo>
                  <a:cubicBezTo>
                    <a:pt x="1" y="122"/>
                    <a:pt x="183" y="1338"/>
                    <a:pt x="1642" y="1338"/>
                  </a:cubicBezTo>
                  <a:cubicBezTo>
                    <a:pt x="1733" y="1338"/>
                    <a:pt x="1825" y="1338"/>
                    <a:pt x="1916" y="1308"/>
                  </a:cubicBezTo>
                  <a:cubicBezTo>
                    <a:pt x="1977" y="1308"/>
                    <a:pt x="2007" y="1277"/>
                    <a:pt x="2007" y="1217"/>
                  </a:cubicBezTo>
                  <a:cubicBezTo>
                    <a:pt x="2007" y="1156"/>
                    <a:pt x="1977" y="1125"/>
                    <a:pt x="1916" y="1125"/>
                  </a:cubicBezTo>
                  <a:cubicBezTo>
                    <a:pt x="1820" y="1135"/>
                    <a:pt x="1730" y="1139"/>
                    <a:pt x="1645" y="1139"/>
                  </a:cubicBezTo>
                  <a:cubicBezTo>
                    <a:pt x="348" y="1139"/>
                    <a:pt x="214" y="121"/>
                    <a:pt x="214" y="92"/>
                  </a:cubicBez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26"/>
            <p:cNvSpPr/>
            <p:nvPr/>
          </p:nvSpPr>
          <p:spPr>
            <a:xfrm>
              <a:off x="2016430" y="2636276"/>
              <a:ext cx="291424" cy="156190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6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49" y="3393"/>
                  </a:cubicBezTo>
                  <a:cubicBezTo>
                    <a:pt x="3327" y="3467"/>
                    <a:pt x="3696" y="3502"/>
                    <a:pt x="4043" y="3502"/>
                  </a:cubicBezTo>
                  <a:cubicBezTo>
                    <a:pt x="5260" y="3502"/>
                    <a:pt x="6212" y="3069"/>
                    <a:pt x="6353" y="2359"/>
                  </a:cubicBezTo>
                  <a:cubicBezTo>
                    <a:pt x="6536" y="1448"/>
                    <a:pt x="5290" y="445"/>
                    <a:pt x="3587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26"/>
            <p:cNvSpPr/>
            <p:nvPr/>
          </p:nvSpPr>
          <p:spPr>
            <a:xfrm>
              <a:off x="1686307" y="2474871"/>
              <a:ext cx="289507" cy="327629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7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26"/>
            <p:cNvSpPr/>
            <p:nvPr/>
          </p:nvSpPr>
          <p:spPr>
            <a:xfrm>
              <a:off x="2031366" y="2279980"/>
              <a:ext cx="238543" cy="130062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26"/>
            <p:cNvSpPr/>
            <p:nvPr/>
          </p:nvSpPr>
          <p:spPr>
            <a:xfrm>
              <a:off x="2158751" y="2489361"/>
              <a:ext cx="86767" cy="10576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56" y="1"/>
                    <a:pt x="0" y="548"/>
                    <a:pt x="0" y="1186"/>
                  </a:cubicBezTo>
                  <a:cubicBezTo>
                    <a:pt x="0" y="1825"/>
                    <a:pt x="45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26"/>
            <p:cNvSpPr/>
            <p:nvPr/>
          </p:nvSpPr>
          <p:spPr>
            <a:xfrm>
              <a:off x="2572073" y="2636276"/>
              <a:ext cx="291468" cy="156190"/>
            </a:xfrm>
            <a:custGeom>
              <a:avLst/>
              <a:gdLst/>
              <a:ahLst/>
              <a:cxnLst/>
              <a:rect l="l" t="t" r="r" b="b"/>
              <a:pathLst>
                <a:path w="6537" h="3503" extrusionOk="0">
                  <a:moveTo>
                    <a:pt x="4043" y="1"/>
                  </a:moveTo>
                  <a:cubicBezTo>
                    <a:pt x="3696" y="1"/>
                    <a:pt x="3327" y="36"/>
                    <a:pt x="2949" y="110"/>
                  </a:cubicBezTo>
                  <a:cubicBezTo>
                    <a:pt x="1247" y="445"/>
                    <a:pt x="1" y="1448"/>
                    <a:pt x="183" y="2359"/>
                  </a:cubicBezTo>
                  <a:cubicBezTo>
                    <a:pt x="325" y="3069"/>
                    <a:pt x="1277" y="3502"/>
                    <a:pt x="2494" y="3502"/>
                  </a:cubicBezTo>
                  <a:cubicBezTo>
                    <a:pt x="2841" y="3502"/>
                    <a:pt x="3210" y="3467"/>
                    <a:pt x="3588" y="3393"/>
                  </a:cubicBezTo>
                  <a:cubicBezTo>
                    <a:pt x="5290" y="3059"/>
                    <a:pt x="6536" y="2056"/>
                    <a:pt x="6354" y="1144"/>
                  </a:cubicBezTo>
                  <a:cubicBezTo>
                    <a:pt x="6212" y="434"/>
                    <a:pt x="5260" y="1"/>
                    <a:pt x="4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26"/>
            <p:cNvSpPr/>
            <p:nvPr/>
          </p:nvSpPr>
          <p:spPr>
            <a:xfrm>
              <a:off x="2610061" y="2279980"/>
              <a:ext cx="238543" cy="130062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4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7" y="2660"/>
                  </a:cubicBezTo>
                  <a:cubicBezTo>
                    <a:pt x="4407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26"/>
            <p:cNvSpPr/>
            <p:nvPr/>
          </p:nvSpPr>
          <p:spPr>
            <a:xfrm>
              <a:off x="2615456" y="2489361"/>
              <a:ext cx="86767" cy="10576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26"/>
            <p:cNvSpPr/>
            <p:nvPr/>
          </p:nvSpPr>
          <p:spPr>
            <a:xfrm>
              <a:off x="2372858" y="2208863"/>
              <a:ext cx="174872" cy="439142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2" y="6869"/>
                  </a:cubicBezTo>
                  <a:cubicBezTo>
                    <a:pt x="2580" y="6789"/>
                    <a:pt x="2716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5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0" y="9666"/>
                    <a:pt x="2250" y="9727"/>
                    <a:pt x="2280" y="9787"/>
                  </a:cubicBezTo>
                  <a:cubicBezTo>
                    <a:pt x="2280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2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0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26"/>
            <p:cNvSpPr/>
            <p:nvPr/>
          </p:nvSpPr>
          <p:spPr>
            <a:xfrm>
              <a:off x="1424180" y="1567076"/>
              <a:ext cx="1875752" cy="908782"/>
            </a:xfrm>
            <a:custGeom>
              <a:avLst/>
              <a:gdLst/>
              <a:ahLst/>
              <a:cxnLst/>
              <a:rect l="l" t="t" r="r" b="b"/>
              <a:pathLst>
                <a:path w="42069" h="20382" extrusionOk="0">
                  <a:moveTo>
                    <a:pt x="22825" y="0"/>
                  </a:moveTo>
                  <a:cubicBezTo>
                    <a:pt x="16894" y="0"/>
                    <a:pt x="13289" y="2298"/>
                    <a:pt x="12372" y="4455"/>
                  </a:cubicBezTo>
                  <a:cubicBezTo>
                    <a:pt x="12372" y="4455"/>
                    <a:pt x="578" y="4546"/>
                    <a:pt x="1" y="14394"/>
                  </a:cubicBezTo>
                  <a:cubicBezTo>
                    <a:pt x="4043" y="20078"/>
                    <a:pt x="9211" y="20382"/>
                    <a:pt x="9211" y="20382"/>
                  </a:cubicBezTo>
                  <a:cubicBezTo>
                    <a:pt x="9211" y="20382"/>
                    <a:pt x="12281" y="19379"/>
                    <a:pt x="14348" y="14941"/>
                  </a:cubicBezTo>
                  <a:cubicBezTo>
                    <a:pt x="16384" y="10504"/>
                    <a:pt x="15867" y="10017"/>
                    <a:pt x="15867" y="10017"/>
                  </a:cubicBezTo>
                  <a:lnTo>
                    <a:pt x="15867" y="10017"/>
                  </a:lnTo>
                  <a:cubicBezTo>
                    <a:pt x="15868" y="10017"/>
                    <a:pt x="18512" y="10655"/>
                    <a:pt x="25503" y="12905"/>
                  </a:cubicBezTo>
                  <a:cubicBezTo>
                    <a:pt x="30123" y="14394"/>
                    <a:pt x="31521" y="19561"/>
                    <a:pt x="35716" y="20352"/>
                  </a:cubicBezTo>
                  <a:cubicBezTo>
                    <a:pt x="35716" y="20352"/>
                    <a:pt x="42068" y="15792"/>
                    <a:pt x="40518" y="11628"/>
                  </a:cubicBezTo>
                  <a:cubicBezTo>
                    <a:pt x="38634" y="6522"/>
                    <a:pt x="34773" y="1689"/>
                    <a:pt x="27205" y="382"/>
                  </a:cubicBezTo>
                  <a:cubicBezTo>
                    <a:pt x="25629" y="118"/>
                    <a:pt x="24167" y="0"/>
                    <a:pt x="2282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26"/>
            <p:cNvSpPr/>
            <p:nvPr/>
          </p:nvSpPr>
          <p:spPr>
            <a:xfrm>
              <a:off x="1834827" y="3203603"/>
              <a:ext cx="1171002" cy="920241"/>
            </a:xfrm>
            <a:custGeom>
              <a:avLst/>
              <a:gdLst/>
              <a:ahLst/>
              <a:cxnLst/>
              <a:rect l="l" t="t" r="r" b="b"/>
              <a:pathLst>
                <a:path w="26263" h="20639" extrusionOk="0">
                  <a:moveTo>
                    <a:pt x="5259" y="0"/>
                  </a:moveTo>
                  <a:cubicBezTo>
                    <a:pt x="3162" y="669"/>
                    <a:pt x="2007" y="1946"/>
                    <a:pt x="2007" y="1946"/>
                  </a:cubicBezTo>
                  <a:lnTo>
                    <a:pt x="1" y="20639"/>
                  </a:lnTo>
                  <a:lnTo>
                    <a:pt x="26263" y="20639"/>
                  </a:lnTo>
                  <a:lnTo>
                    <a:pt x="24864" y="2006"/>
                  </a:lnTo>
                  <a:cubicBezTo>
                    <a:pt x="24165" y="1034"/>
                    <a:pt x="21977" y="304"/>
                    <a:pt x="21977" y="304"/>
                  </a:cubicBezTo>
                  <a:lnTo>
                    <a:pt x="21977" y="304"/>
                  </a:lnTo>
                  <a:lnTo>
                    <a:pt x="22190" y="13314"/>
                  </a:lnTo>
                  <a:lnTo>
                    <a:pt x="5381" y="13283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26"/>
            <p:cNvSpPr/>
            <p:nvPr/>
          </p:nvSpPr>
          <p:spPr>
            <a:xfrm>
              <a:off x="2158751" y="3919182"/>
              <a:ext cx="582803" cy="204657"/>
            </a:xfrm>
            <a:custGeom>
              <a:avLst/>
              <a:gdLst/>
              <a:ahLst/>
              <a:cxnLst/>
              <a:rect l="l" t="t" r="r" b="b"/>
              <a:pathLst>
                <a:path w="13071" h="4590" extrusionOk="0">
                  <a:moveTo>
                    <a:pt x="0" y="0"/>
                  </a:moveTo>
                  <a:lnTo>
                    <a:pt x="0" y="4590"/>
                  </a:lnTo>
                  <a:lnTo>
                    <a:pt x="13070" y="4590"/>
                  </a:lnTo>
                  <a:lnTo>
                    <a:pt x="13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126"/>
          <p:cNvGrpSpPr/>
          <p:nvPr/>
        </p:nvGrpSpPr>
        <p:grpSpPr>
          <a:xfrm>
            <a:off x="3992979" y="1554587"/>
            <a:ext cx="1843018" cy="2556755"/>
            <a:chOff x="3764750" y="1567075"/>
            <a:chExt cx="1814530" cy="2517234"/>
          </a:xfrm>
        </p:grpSpPr>
        <p:sp>
          <p:nvSpPr>
            <p:cNvPr id="2625" name="Google Shape;2625;p126"/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26"/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26"/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26"/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26"/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26"/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26"/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26"/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26"/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26"/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26"/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26"/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26"/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26"/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26"/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26"/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26"/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26"/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26"/>
          <p:cNvGrpSpPr/>
          <p:nvPr/>
        </p:nvGrpSpPr>
        <p:grpSpPr>
          <a:xfrm>
            <a:off x="6338938" y="1551005"/>
            <a:ext cx="1646821" cy="2563897"/>
            <a:chOff x="6115463" y="1558642"/>
            <a:chExt cx="1646821" cy="2563897"/>
          </a:xfrm>
        </p:grpSpPr>
        <p:sp>
          <p:nvSpPr>
            <p:cNvPr id="2644" name="Google Shape;2644;p126"/>
            <p:cNvSpPr/>
            <p:nvPr/>
          </p:nvSpPr>
          <p:spPr>
            <a:xfrm>
              <a:off x="6171575" y="3809037"/>
              <a:ext cx="322775" cy="313476"/>
            </a:xfrm>
            <a:custGeom>
              <a:avLst/>
              <a:gdLst/>
              <a:ahLst/>
              <a:cxnLst/>
              <a:rect l="l" t="t" r="r" b="b"/>
              <a:pathLst>
                <a:path w="7387" h="7356" extrusionOk="0">
                  <a:moveTo>
                    <a:pt x="760" y="0"/>
                  </a:moveTo>
                  <a:cubicBezTo>
                    <a:pt x="1" y="3952"/>
                    <a:pt x="153" y="7204"/>
                    <a:pt x="153" y="7356"/>
                  </a:cubicBezTo>
                  <a:lnTo>
                    <a:pt x="7387" y="7356"/>
                  </a:lnTo>
                  <a:lnTo>
                    <a:pt x="7387" y="2401"/>
                  </a:lnTo>
                  <a:cubicBezTo>
                    <a:pt x="5168" y="1672"/>
                    <a:pt x="2949" y="821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26"/>
            <p:cNvSpPr/>
            <p:nvPr/>
          </p:nvSpPr>
          <p:spPr>
            <a:xfrm>
              <a:off x="7398072" y="3809039"/>
              <a:ext cx="300185" cy="313468"/>
            </a:xfrm>
            <a:custGeom>
              <a:avLst/>
              <a:gdLst/>
              <a:ahLst/>
              <a:cxnLst/>
              <a:rect l="l" t="t" r="r" b="b"/>
              <a:pathLst>
                <a:path w="6870" h="7174" extrusionOk="0">
                  <a:moveTo>
                    <a:pt x="6444" y="0"/>
                  </a:moveTo>
                  <a:lnTo>
                    <a:pt x="6444" y="0"/>
                  </a:lnTo>
                  <a:cubicBezTo>
                    <a:pt x="4316" y="852"/>
                    <a:pt x="2128" y="1581"/>
                    <a:pt x="0" y="2280"/>
                  </a:cubicBezTo>
                  <a:lnTo>
                    <a:pt x="0" y="7174"/>
                  </a:lnTo>
                  <a:lnTo>
                    <a:pt x="6383" y="7174"/>
                  </a:lnTo>
                  <a:cubicBezTo>
                    <a:pt x="6383" y="7174"/>
                    <a:pt x="6870" y="3982"/>
                    <a:pt x="64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26"/>
            <p:cNvSpPr/>
            <p:nvPr/>
          </p:nvSpPr>
          <p:spPr>
            <a:xfrm>
              <a:off x="6195465" y="1558642"/>
              <a:ext cx="573803" cy="455870"/>
            </a:xfrm>
            <a:custGeom>
              <a:avLst/>
              <a:gdLst/>
              <a:ahLst/>
              <a:cxnLst/>
              <a:rect l="l" t="t" r="r" b="b"/>
              <a:pathLst>
                <a:path w="13132" h="10433" extrusionOk="0">
                  <a:moveTo>
                    <a:pt x="7342" y="1"/>
                  </a:moveTo>
                  <a:cubicBezTo>
                    <a:pt x="6348" y="1"/>
                    <a:pt x="5306" y="240"/>
                    <a:pt x="4317" y="745"/>
                  </a:cubicBezTo>
                  <a:cubicBezTo>
                    <a:pt x="1369" y="2204"/>
                    <a:pt x="1" y="5426"/>
                    <a:pt x="1278" y="7888"/>
                  </a:cubicBezTo>
                  <a:cubicBezTo>
                    <a:pt x="2098" y="9529"/>
                    <a:pt x="3842" y="10432"/>
                    <a:pt x="5779" y="10432"/>
                  </a:cubicBezTo>
                  <a:cubicBezTo>
                    <a:pt x="6783" y="10432"/>
                    <a:pt x="7839" y="10190"/>
                    <a:pt x="8846" y="9681"/>
                  </a:cubicBezTo>
                  <a:cubicBezTo>
                    <a:pt x="11764" y="8222"/>
                    <a:pt x="13132" y="5000"/>
                    <a:pt x="11886" y="2538"/>
                  </a:cubicBezTo>
                  <a:cubicBezTo>
                    <a:pt x="11042" y="911"/>
                    <a:pt x="9282" y="1"/>
                    <a:pt x="7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26"/>
            <p:cNvSpPr/>
            <p:nvPr/>
          </p:nvSpPr>
          <p:spPr>
            <a:xfrm>
              <a:off x="6223384" y="1855447"/>
              <a:ext cx="1418471" cy="1222455"/>
            </a:xfrm>
            <a:custGeom>
              <a:avLst/>
              <a:gdLst/>
              <a:ahLst/>
              <a:cxnLst/>
              <a:rect l="l" t="t" r="r" b="b"/>
              <a:pathLst>
                <a:path w="32463" h="27977" extrusionOk="0">
                  <a:moveTo>
                    <a:pt x="23982" y="1"/>
                  </a:moveTo>
                  <a:lnTo>
                    <a:pt x="487" y="6718"/>
                  </a:lnTo>
                  <a:cubicBezTo>
                    <a:pt x="0" y="10943"/>
                    <a:pt x="699" y="15320"/>
                    <a:pt x="2705" y="19059"/>
                  </a:cubicBezTo>
                  <a:cubicBezTo>
                    <a:pt x="4681" y="22797"/>
                    <a:pt x="8055" y="25867"/>
                    <a:pt x="12067" y="27205"/>
                  </a:cubicBezTo>
                  <a:cubicBezTo>
                    <a:pt x="13622" y="27718"/>
                    <a:pt x="15257" y="27976"/>
                    <a:pt x="16889" y="27976"/>
                  </a:cubicBezTo>
                  <a:cubicBezTo>
                    <a:pt x="18448" y="27976"/>
                    <a:pt x="20005" y="27740"/>
                    <a:pt x="21490" y="27265"/>
                  </a:cubicBezTo>
                  <a:cubicBezTo>
                    <a:pt x="23830" y="26536"/>
                    <a:pt x="25989" y="25229"/>
                    <a:pt x="27721" y="23466"/>
                  </a:cubicBezTo>
                  <a:cubicBezTo>
                    <a:pt x="30913" y="20183"/>
                    <a:pt x="32463" y="15350"/>
                    <a:pt x="31733" y="10791"/>
                  </a:cubicBezTo>
                  <a:cubicBezTo>
                    <a:pt x="31034" y="6262"/>
                    <a:pt x="28055" y="2128"/>
                    <a:pt x="2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26"/>
            <p:cNvSpPr/>
            <p:nvPr/>
          </p:nvSpPr>
          <p:spPr>
            <a:xfrm>
              <a:off x="6186202" y="3156968"/>
              <a:ext cx="1511454" cy="965572"/>
            </a:xfrm>
            <a:custGeom>
              <a:avLst/>
              <a:gdLst/>
              <a:ahLst/>
              <a:cxnLst/>
              <a:rect l="l" t="t" r="r" b="b"/>
              <a:pathLst>
                <a:path w="34591" h="22098" extrusionOk="0">
                  <a:moveTo>
                    <a:pt x="16961" y="0"/>
                  </a:moveTo>
                  <a:cubicBezTo>
                    <a:pt x="5988" y="0"/>
                    <a:pt x="1672" y="7174"/>
                    <a:pt x="0" y="13344"/>
                  </a:cubicBezTo>
                  <a:lnTo>
                    <a:pt x="7265" y="15654"/>
                  </a:lnTo>
                  <a:lnTo>
                    <a:pt x="7265" y="22098"/>
                  </a:lnTo>
                  <a:lnTo>
                    <a:pt x="27508" y="22098"/>
                  </a:lnTo>
                  <a:lnTo>
                    <a:pt x="27508" y="15654"/>
                  </a:lnTo>
                  <a:lnTo>
                    <a:pt x="34590" y="13405"/>
                  </a:lnTo>
                  <a:cubicBezTo>
                    <a:pt x="33405" y="7234"/>
                    <a:pt x="29362" y="0"/>
                    <a:pt x="16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26"/>
            <p:cNvSpPr/>
            <p:nvPr/>
          </p:nvSpPr>
          <p:spPr>
            <a:xfrm>
              <a:off x="6171565" y="3739960"/>
              <a:ext cx="332082" cy="166085"/>
            </a:xfrm>
            <a:custGeom>
              <a:avLst/>
              <a:gdLst/>
              <a:ahLst/>
              <a:cxnLst/>
              <a:rect l="l" t="t" r="r" b="b"/>
              <a:pathLst>
                <a:path w="7600" h="3801" extrusionOk="0">
                  <a:moveTo>
                    <a:pt x="335" y="1"/>
                  </a:moveTo>
                  <a:cubicBezTo>
                    <a:pt x="214" y="487"/>
                    <a:pt x="122" y="943"/>
                    <a:pt x="1" y="1399"/>
                  </a:cubicBezTo>
                  <a:cubicBezTo>
                    <a:pt x="2554" y="2220"/>
                    <a:pt x="5077" y="3071"/>
                    <a:pt x="7600" y="3800"/>
                  </a:cubicBezTo>
                  <a:lnTo>
                    <a:pt x="7600" y="231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26"/>
            <p:cNvSpPr/>
            <p:nvPr/>
          </p:nvSpPr>
          <p:spPr>
            <a:xfrm>
              <a:off x="7388109" y="3742626"/>
              <a:ext cx="320110" cy="166085"/>
            </a:xfrm>
            <a:custGeom>
              <a:avLst/>
              <a:gdLst/>
              <a:ahLst/>
              <a:cxnLst/>
              <a:rect l="l" t="t" r="r" b="b"/>
              <a:pathLst>
                <a:path w="7326" h="3801" extrusionOk="0">
                  <a:moveTo>
                    <a:pt x="7082" y="1"/>
                  </a:moveTo>
                  <a:lnTo>
                    <a:pt x="0" y="2250"/>
                  </a:lnTo>
                  <a:lnTo>
                    <a:pt x="0" y="3800"/>
                  </a:lnTo>
                  <a:cubicBezTo>
                    <a:pt x="2432" y="3101"/>
                    <a:pt x="4894" y="2372"/>
                    <a:pt x="7326" y="1520"/>
                  </a:cubicBezTo>
                  <a:cubicBezTo>
                    <a:pt x="7265" y="1034"/>
                    <a:pt x="7204" y="517"/>
                    <a:pt x="7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26"/>
            <p:cNvSpPr/>
            <p:nvPr/>
          </p:nvSpPr>
          <p:spPr>
            <a:xfrm>
              <a:off x="6734680" y="3158191"/>
              <a:ext cx="474178" cy="229923"/>
            </a:xfrm>
            <a:custGeom>
              <a:avLst/>
              <a:gdLst/>
              <a:ahLst/>
              <a:cxnLst/>
              <a:rect l="l" t="t" r="r" b="b"/>
              <a:pathLst>
                <a:path w="10852" h="5262" extrusionOk="0">
                  <a:moveTo>
                    <a:pt x="3969" y="1"/>
                  </a:moveTo>
                  <a:cubicBezTo>
                    <a:pt x="2669" y="1"/>
                    <a:pt x="1307" y="92"/>
                    <a:pt x="1" y="337"/>
                  </a:cubicBezTo>
                  <a:cubicBezTo>
                    <a:pt x="1" y="337"/>
                    <a:pt x="61" y="5200"/>
                    <a:pt x="5198" y="5261"/>
                  </a:cubicBezTo>
                  <a:cubicBezTo>
                    <a:pt x="5232" y="5261"/>
                    <a:pt x="5266" y="5262"/>
                    <a:pt x="5300" y="5262"/>
                  </a:cubicBezTo>
                  <a:cubicBezTo>
                    <a:pt x="10372" y="5262"/>
                    <a:pt x="10852" y="732"/>
                    <a:pt x="10852" y="732"/>
                  </a:cubicBezTo>
                  <a:cubicBezTo>
                    <a:pt x="10852" y="732"/>
                    <a:pt x="7660" y="1"/>
                    <a:pt x="3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26"/>
            <p:cNvSpPr/>
            <p:nvPr/>
          </p:nvSpPr>
          <p:spPr>
            <a:xfrm>
              <a:off x="6799739" y="2951087"/>
              <a:ext cx="333437" cy="161191"/>
            </a:xfrm>
            <a:custGeom>
              <a:avLst/>
              <a:gdLst/>
              <a:ahLst/>
              <a:cxnLst/>
              <a:rect l="l" t="t" r="r" b="b"/>
              <a:pathLst>
                <a:path w="7631" h="3689" extrusionOk="0">
                  <a:moveTo>
                    <a:pt x="7630" y="1"/>
                  </a:moveTo>
                  <a:lnTo>
                    <a:pt x="1" y="791"/>
                  </a:lnTo>
                  <a:lnTo>
                    <a:pt x="183" y="3132"/>
                  </a:lnTo>
                  <a:cubicBezTo>
                    <a:pt x="1574" y="3505"/>
                    <a:pt x="2983" y="3688"/>
                    <a:pt x="4369" y="3688"/>
                  </a:cubicBezTo>
                  <a:cubicBezTo>
                    <a:pt x="5467" y="3688"/>
                    <a:pt x="6551" y="3573"/>
                    <a:pt x="7600" y="3344"/>
                  </a:cubicBezTo>
                  <a:lnTo>
                    <a:pt x="76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26"/>
            <p:cNvSpPr/>
            <p:nvPr/>
          </p:nvSpPr>
          <p:spPr>
            <a:xfrm>
              <a:off x="6807735" y="3087889"/>
              <a:ext cx="324086" cy="239099"/>
            </a:xfrm>
            <a:custGeom>
              <a:avLst/>
              <a:gdLst/>
              <a:ahLst/>
              <a:cxnLst/>
              <a:rect l="l" t="t" r="r" b="b"/>
              <a:pathLst>
                <a:path w="7417" h="5472" extrusionOk="0">
                  <a:moveTo>
                    <a:pt x="0" y="1"/>
                  </a:moveTo>
                  <a:lnTo>
                    <a:pt x="304" y="3587"/>
                  </a:lnTo>
                  <a:cubicBezTo>
                    <a:pt x="304" y="3587"/>
                    <a:pt x="730" y="5472"/>
                    <a:pt x="3648" y="5472"/>
                  </a:cubicBezTo>
                  <a:cubicBezTo>
                    <a:pt x="6900" y="5472"/>
                    <a:pt x="7386" y="3587"/>
                    <a:pt x="7386" y="3587"/>
                  </a:cubicBezTo>
                  <a:lnTo>
                    <a:pt x="7417" y="213"/>
                  </a:lnTo>
                  <a:lnTo>
                    <a:pt x="7417" y="213"/>
                  </a:lnTo>
                  <a:cubicBezTo>
                    <a:pt x="6368" y="442"/>
                    <a:pt x="5284" y="557"/>
                    <a:pt x="4186" y="557"/>
                  </a:cubicBezTo>
                  <a:cubicBezTo>
                    <a:pt x="2800" y="557"/>
                    <a:pt x="1391" y="37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26"/>
            <p:cNvSpPr/>
            <p:nvPr/>
          </p:nvSpPr>
          <p:spPr>
            <a:xfrm>
              <a:off x="6295085" y="1786544"/>
              <a:ext cx="1199340" cy="1272661"/>
            </a:xfrm>
            <a:custGeom>
              <a:avLst/>
              <a:gdLst/>
              <a:ahLst/>
              <a:cxnLst/>
              <a:rect l="l" t="t" r="r" b="b"/>
              <a:pathLst>
                <a:path w="27448" h="29126" extrusionOk="0">
                  <a:moveTo>
                    <a:pt x="15970" y="0"/>
                  </a:moveTo>
                  <a:cubicBezTo>
                    <a:pt x="14352" y="0"/>
                    <a:pt x="12568" y="229"/>
                    <a:pt x="10639" y="696"/>
                  </a:cubicBezTo>
                  <a:cubicBezTo>
                    <a:pt x="2736" y="2641"/>
                    <a:pt x="1" y="9572"/>
                    <a:pt x="1946" y="18265"/>
                  </a:cubicBezTo>
                  <a:cubicBezTo>
                    <a:pt x="3735" y="26413"/>
                    <a:pt x="9502" y="29125"/>
                    <a:pt x="15308" y="29125"/>
                  </a:cubicBezTo>
                  <a:cubicBezTo>
                    <a:pt x="15717" y="29125"/>
                    <a:pt x="16127" y="29112"/>
                    <a:pt x="16536" y="29086"/>
                  </a:cubicBezTo>
                  <a:cubicBezTo>
                    <a:pt x="23132" y="28660"/>
                    <a:pt x="27448" y="23341"/>
                    <a:pt x="27448" y="17961"/>
                  </a:cubicBezTo>
                  <a:cubicBezTo>
                    <a:pt x="27448" y="11031"/>
                    <a:pt x="25624" y="6258"/>
                    <a:pt x="25624" y="6258"/>
                  </a:cubicBezTo>
                  <a:cubicBezTo>
                    <a:pt x="24406" y="2191"/>
                    <a:pt x="20983" y="0"/>
                    <a:pt x="159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26"/>
            <p:cNvSpPr/>
            <p:nvPr/>
          </p:nvSpPr>
          <p:spPr>
            <a:xfrm>
              <a:off x="6909976" y="2718685"/>
              <a:ext cx="87696" cy="58508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2" y="1"/>
                  </a:moveTo>
                  <a:cubicBezTo>
                    <a:pt x="31" y="1"/>
                    <a:pt x="1" y="61"/>
                    <a:pt x="1" y="92"/>
                  </a:cubicBezTo>
                  <a:cubicBezTo>
                    <a:pt x="1" y="122"/>
                    <a:pt x="183" y="1338"/>
                    <a:pt x="1642" y="1338"/>
                  </a:cubicBezTo>
                  <a:cubicBezTo>
                    <a:pt x="1733" y="1338"/>
                    <a:pt x="1825" y="1338"/>
                    <a:pt x="1916" y="1308"/>
                  </a:cubicBezTo>
                  <a:cubicBezTo>
                    <a:pt x="1977" y="1308"/>
                    <a:pt x="2007" y="1277"/>
                    <a:pt x="2007" y="1217"/>
                  </a:cubicBezTo>
                  <a:cubicBezTo>
                    <a:pt x="2007" y="1156"/>
                    <a:pt x="1946" y="1125"/>
                    <a:pt x="1885" y="1125"/>
                  </a:cubicBezTo>
                  <a:cubicBezTo>
                    <a:pt x="1792" y="1135"/>
                    <a:pt x="1703" y="1139"/>
                    <a:pt x="1619" y="1139"/>
                  </a:cubicBezTo>
                  <a:cubicBezTo>
                    <a:pt x="344" y="1139"/>
                    <a:pt x="183" y="120"/>
                    <a:pt x="183" y="9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26"/>
            <p:cNvSpPr/>
            <p:nvPr/>
          </p:nvSpPr>
          <p:spPr>
            <a:xfrm>
              <a:off x="6542125" y="2664769"/>
              <a:ext cx="285591" cy="153064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520" y="1"/>
                  </a:moveTo>
                  <a:cubicBezTo>
                    <a:pt x="1294" y="1"/>
                    <a:pt x="324" y="434"/>
                    <a:pt x="183" y="1143"/>
                  </a:cubicBezTo>
                  <a:cubicBezTo>
                    <a:pt x="0" y="2055"/>
                    <a:pt x="1246" y="3058"/>
                    <a:pt x="2949" y="3393"/>
                  </a:cubicBezTo>
                  <a:cubicBezTo>
                    <a:pt x="3326" y="3467"/>
                    <a:pt x="3695" y="3502"/>
                    <a:pt x="4042" y="3502"/>
                  </a:cubicBezTo>
                  <a:cubicBezTo>
                    <a:pt x="5260" y="3502"/>
                    <a:pt x="6211" y="3069"/>
                    <a:pt x="6353" y="2359"/>
                  </a:cubicBezTo>
                  <a:cubicBezTo>
                    <a:pt x="6535" y="1447"/>
                    <a:pt x="5319" y="444"/>
                    <a:pt x="3617" y="110"/>
                  </a:cubicBezTo>
                  <a:cubicBezTo>
                    <a:pt x="3239" y="36"/>
                    <a:pt x="2869" y="1"/>
                    <a:pt x="2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26"/>
            <p:cNvSpPr/>
            <p:nvPr/>
          </p:nvSpPr>
          <p:spPr>
            <a:xfrm>
              <a:off x="6219933" y="2506601"/>
              <a:ext cx="283712" cy="321071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0"/>
                    <a:pt x="1589" y="7348"/>
                    <a:pt x="3267" y="7348"/>
                  </a:cubicBezTo>
                  <a:cubicBezTo>
                    <a:pt x="4518" y="7348"/>
                    <a:pt x="5818" y="6656"/>
                    <a:pt x="6493" y="5371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26"/>
            <p:cNvSpPr/>
            <p:nvPr/>
          </p:nvSpPr>
          <p:spPr>
            <a:xfrm>
              <a:off x="6556718" y="2315620"/>
              <a:ext cx="235123" cy="127458"/>
            </a:xfrm>
            <a:custGeom>
              <a:avLst/>
              <a:gdLst/>
              <a:ahLst/>
              <a:cxnLst/>
              <a:rect l="l" t="t" r="r" b="b"/>
              <a:pathLst>
                <a:path w="5381" h="2917" extrusionOk="0">
                  <a:moveTo>
                    <a:pt x="4211" y="0"/>
                  </a:moveTo>
                  <a:cubicBezTo>
                    <a:pt x="3742" y="0"/>
                    <a:pt x="3060" y="203"/>
                    <a:pt x="2037" y="745"/>
                  </a:cubicBezTo>
                  <a:cubicBezTo>
                    <a:pt x="1" y="1809"/>
                    <a:pt x="973" y="2660"/>
                    <a:pt x="973" y="2660"/>
                  </a:cubicBezTo>
                  <a:cubicBezTo>
                    <a:pt x="1159" y="2836"/>
                    <a:pt x="1397" y="2916"/>
                    <a:pt x="1689" y="2916"/>
                  </a:cubicBezTo>
                  <a:cubicBezTo>
                    <a:pt x="2206" y="2916"/>
                    <a:pt x="2895" y="2662"/>
                    <a:pt x="3770" y="2235"/>
                  </a:cubicBezTo>
                  <a:cubicBezTo>
                    <a:pt x="4894" y="1657"/>
                    <a:pt x="5381" y="928"/>
                    <a:pt x="5077" y="441"/>
                  </a:cubicBezTo>
                  <a:cubicBezTo>
                    <a:pt x="4913" y="188"/>
                    <a:pt x="4661" y="0"/>
                    <a:pt x="4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26"/>
            <p:cNvSpPr/>
            <p:nvPr/>
          </p:nvSpPr>
          <p:spPr>
            <a:xfrm>
              <a:off x="6682904" y="2520801"/>
              <a:ext cx="85030" cy="103645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4"/>
                    <a:pt x="426" y="2372"/>
                    <a:pt x="973" y="2372"/>
                  </a:cubicBezTo>
                  <a:cubicBezTo>
                    <a:pt x="1490" y="2372"/>
                    <a:pt x="1945" y="1824"/>
                    <a:pt x="1945" y="1186"/>
                  </a:cubicBezTo>
                  <a:cubicBezTo>
                    <a:pt x="1945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26"/>
            <p:cNvSpPr/>
            <p:nvPr/>
          </p:nvSpPr>
          <p:spPr>
            <a:xfrm>
              <a:off x="7087938" y="2664769"/>
              <a:ext cx="284280" cy="153064"/>
            </a:xfrm>
            <a:custGeom>
              <a:avLst/>
              <a:gdLst/>
              <a:ahLst/>
              <a:cxnLst/>
              <a:rect l="l" t="t" r="r" b="b"/>
              <a:pathLst>
                <a:path w="6506" h="3503" extrusionOk="0">
                  <a:moveTo>
                    <a:pt x="4016" y="1"/>
                  </a:moveTo>
                  <a:cubicBezTo>
                    <a:pt x="3667" y="1"/>
                    <a:pt x="3297" y="36"/>
                    <a:pt x="2919" y="110"/>
                  </a:cubicBezTo>
                  <a:cubicBezTo>
                    <a:pt x="1217" y="444"/>
                    <a:pt x="1" y="1447"/>
                    <a:pt x="183" y="2359"/>
                  </a:cubicBezTo>
                  <a:cubicBezTo>
                    <a:pt x="325" y="3069"/>
                    <a:pt x="1277" y="3502"/>
                    <a:pt x="2494" y="3502"/>
                  </a:cubicBezTo>
                  <a:cubicBezTo>
                    <a:pt x="2841" y="3502"/>
                    <a:pt x="3210" y="3467"/>
                    <a:pt x="3588" y="3393"/>
                  </a:cubicBezTo>
                  <a:cubicBezTo>
                    <a:pt x="5290" y="3058"/>
                    <a:pt x="6506" y="2055"/>
                    <a:pt x="6323" y="1143"/>
                  </a:cubicBezTo>
                  <a:cubicBezTo>
                    <a:pt x="6205" y="434"/>
                    <a:pt x="5240" y="1"/>
                    <a:pt x="4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26"/>
            <p:cNvSpPr/>
            <p:nvPr/>
          </p:nvSpPr>
          <p:spPr>
            <a:xfrm>
              <a:off x="7125121" y="2315620"/>
              <a:ext cx="233812" cy="127458"/>
            </a:xfrm>
            <a:custGeom>
              <a:avLst/>
              <a:gdLst/>
              <a:ahLst/>
              <a:cxnLst/>
              <a:rect l="l" t="t" r="r" b="b"/>
              <a:pathLst>
                <a:path w="5351" h="2917" extrusionOk="0">
                  <a:moveTo>
                    <a:pt x="1144" y="0"/>
                  </a:moveTo>
                  <a:cubicBezTo>
                    <a:pt x="690" y="0"/>
                    <a:pt x="438" y="188"/>
                    <a:pt x="274" y="441"/>
                  </a:cubicBezTo>
                  <a:cubicBezTo>
                    <a:pt x="1" y="928"/>
                    <a:pt x="457" y="1657"/>
                    <a:pt x="1581" y="2235"/>
                  </a:cubicBezTo>
                  <a:cubicBezTo>
                    <a:pt x="2456" y="2662"/>
                    <a:pt x="3145" y="2916"/>
                    <a:pt x="3662" y="2916"/>
                  </a:cubicBezTo>
                  <a:cubicBezTo>
                    <a:pt x="3954" y="2916"/>
                    <a:pt x="4192" y="2836"/>
                    <a:pt x="4378" y="2660"/>
                  </a:cubicBezTo>
                  <a:cubicBezTo>
                    <a:pt x="4378" y="2660"/>
                    <a:pt x="5351" y="1809"/>
                    <a:pt x="3344" y="745"/>
                  </a:cubicBezTo>
                  <a:cubicBezTo>
                    <a:pt x="2306" y="203"/>
                    <a:pt x="1616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26"/>
            <p:cNvSpPr/>
            <p:nvPr/>
          </p:nvSpPr>
          <p:spPr>
            <a:xfrm>
              <a:off x="7130451" y="2520801"/>
              <a:ext cx="83720" cy="103645"/>
            </a:xfrm>
            <a:custGeom>
              <a:avLst/>
              <a:gdLst/>
              <a:ahLst/>
              <a:cxnLst/>
              <a:rect l="l" t="t" r="r" b="b"/>
              <a:pathLst>
                <a:path w="1916" h="2372" extrusionOk="0">
                  <a:moveTo>
                    <a:pt x="94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4"/>
                    <a:pt x="426" y="2372"/>
                    <a:pt x="943" y="2372"/>
                  </a:cubicBezTo>
                  <a:cubicBezTo>
                    <a:pt x="1490" y="2372"/>
                    <a:pt x="1915" y="1824"/>
                    <a:pt x="1915" y="1186"/>
                  </a:cubicBezTo>
                  <a:cubicBezTo>
                    <a:pt x="1915" y="548"/>
                    <a:pt x="1490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26"/>
            <p:cNvSpPr/>
            <p:nvPr/>
          </p:nvSpPr>
          <p:spPr>
            <a:xfrm>
              <a:off x="6891407" y="2245886"/>
              <a:ext cx="171372" cy="430396"/>
            </a:xfrm>
            <a:custGeom>
              <a:avLst/>
              <a:gdLst/>
              <a:ahLst/>
              <a:cxnLst/>
              <a:rect l="l" t="t" r="r" b="b"/>
              <a:pathLst>
                <a:path w="3922" h="9850" extrusionOk="0">
                  <a:moveTo>
                    <a:pt x="517" y="1"/>
                  </a:moveTo>
                  <a:cubicBezTo>
                    <a:pt x="487" y="1"/>
                    <a:pt x="426" y="31"/>
                    <a:pt x="426" y="92"/>
                  </a:cubicBezTo>
                  <a:cubicBezTo>
                    <a:pt x="395" y="730"/>
                    <a:pt x="0" y="6202"/>
                    <a:pt x="456" y="6901"/>
                  </a:cubicBezTo>
                  <a:cubicBezTo>
                    <a:pt x="577" y="7108"/>
                    <a:pt x="807" y="7296"/>
                    <a:pt x="1201" y="7296"/>
                  </a:cubicBezTo>
                  <a:cubicBezTo>
                    <a:pt x="1499" y="7296"/>
                    <a:pt x="1891" y="7189"/>
                    <a:pt x="2402" y="6901"/>
                  </a:cubicBezTo>
                  <a:cubicBezTo>
                    <a:pt x="2402" y="6870"/>
                    <a:pt x="2432" y="6870"/>
                    <a:pt x="2432" y="6870"/>
                  </a:cubicBezTo>
                  <a:cubicBezTo>
                    <a:pt x="2580" y="6790"/>
                    <a:pt x="2722" y="6751"/>
                    <a:pt x="2853" y="6751"/>
                  </a:cubicBezTo>
                  <a:cubicBezTo>
                    <a:pt x="3017" y="6751"/>
                    <a:pt x="3164" y="6812"/>
                    <a:pt x="3283" y="6931"/>
                  </a:cubicBezTo>
                  <a:cubicBezTo>
                    <a:pt x="3648" y="7265"/>
                    <a:pt x="3709" y="8086"/>
                    <a:pt x="3465" y="8603"/>
                  </a:cubicBezTo>
                  <a:cubicBezTo>
                    <a:pt x="3131" y="9302"/>
                    <a:pt x="2341" y="9667"/>
                    <a:pt x="2341" y="9667"/>
                  </a:cubicBezTo>
                  <a:cubicBezTo>
                    <a:pt x="2310" y="9667"/>
                    <a:pt x="2280" y="9727"/>
                    <a:pt x="2310" y="9788"/>
                  </a:cubicBezTo>
                  <a:cubicBezTo>
                    <a:pt x="2310" y="9819"/>
                    <a:pt x="2341" y="9849"/>
                    <a:pt x="2371" y="9849"/>
                  </a:cubicBezTo>
                  <a:lnTo>
                    <a:pt x="2432" y="9849"/>
                  </a:lnTo>
                  <a:cubicBezTo>
                    <a:pt x="2462" y="9819"/>
                    <a:pt x="3253" y="9454"/>
                    <a:pt x="3617" y="8694"/>
                  </a:cubicBezTo>
                  <a:cubicBezTo>
                    <a:pt x="3921" y="8086"/>
                    <a:pt x="3830" y="7205"/>
                    <a:pt x="3405" y="6779"/>
                  </a:cubicBezTo>
                  <a:cubicBezTo>
                    <a:pt x="3251" y="6625"/>
                    <a:pt x="3068" y="6548"/>
                    <a:pt x="2862" y="6548"/>
                  </a:cubicBezTo>
                  <a:cubicBezTo>
                    <a:pt x="2701" y="6548"/>
                    <a:pt x="2527" y="6595"/>
                    <a:pt x="2341" y="6688"/>
                  </a:cubicBezTo>
                  <a:cubicBezTo>
                    <a:pt x="2341" y="6718"/>
                    <a:pt x="2310" y="6718"/>
                    <a:pt x="2280" y="6749"/>
                  </a:cubicBezTo>
                  <a:cubicBezTo>
                    <a:pt x="1856" y="7000"/>
                    <a:pt x="1497" y="7121"/>
                    <a:pt x="1211" y="7121"/>
                  </a:cubicBezTo>
                  <a:cubicBezTo>
                    <a:pt x="944" y="7121"/>
                    <a:pt x="740" y="7015"/>
                    <a:pt x="608" y="6809"/>
                  </a:cubicBezTo>
                  <a:cubicBezTo>
                    <a:pt x="274" y="6262"/>
                    <a:pt x="487" y="1794"/>
                    <a:pt x="608" y="122"/>
                  </a:cubicBezTo>
                  <a:cubicBezTo>
                    <a:pt x="608" y="62"/>
                    <a:pt x="578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26"/>
            <p:cNvSpPr/>
            <p:nvPr/>
          </p:nvSpPr>
          <p:spPr>
            <a:xfrm>
              <a:off x="6115463" y="1722840"/>
              <a:ext cx="1646821" cy="829156"/>
            </a:xfrm>
            <a:custGeom>
              <a:avLst/>
              <a:gdLst/>
              <a:ahLst/>
              <a:cxnLst/>
              <a:rect l="l" t="t" r="r" b="b"/>
              <a:pathLst>
                <a:path w="37689" h="18976" extrusionOk="0">
                  <a:moveTo>
                    <a:pt x="22563" y="0"/>
                  </a:moveTo>
                  <a:cubicBezTo>
                    <a:pt x="20433" y="0"/>
                    <a:pt x="18539" y="518"/>
                    <a:pt x="17060" y="1060"/>
                  </a:cubicBezTo>
                  <a:cubicBezTo>
                    <a:pt x="17060" y="1060"/>
                    <a:pt x="16359" y="961"/>
                    <a:pt x="15266" y="961"/>
                  </a:cubicBezTo>
                  <a:cubicBezTo>
                    <a:pt x="10842" y="961"/>
                    <a:pt x="0" y="2583"/>
                    <a:pt x="3291" y="18963"/>
                  </a:cubicBezTo>
                  <a:cubicBezTo>
                    <a:pt x="3291" y="18963"/>
                    <a:pt x="4446" y="18811"/>
                    <a:pt x="5905" y="17929"/>
                  </a:cubicBezTo>
                  <a:cubicBezTo>
                    <a:pt x="6179" y="17777"/>
                    <a:pt x="6756" y="16288"/>
                    <a:pt x="7121" y="16136"/>
                  </a:cubicBezTo>
                  <a:cubicBezTo>
                    <a:pt x="7637" y="15954"/>
                    <a:pt x="8701" y="15255"/>
                    <a:pt x="9340" y="15042"/>
                  </a:cubicBezTo>
                  <a:cubicBezTo>
                    <a:pt x="9340" y="15042"/>
                    <a:pt x="9431" y="12124"/>
                    <a:pt x="9948" y="11972"/>
                  </a:cubicBezTo>
                  <a:cubicBezTo>
                    <a:pt x="9956" y="11969"/>
                    <a:pt x="9964" y="11968"/>
                    <a:pt x="9972" y="11968"/>
                  </a:cubicBezTo>
                  <a:cubicBezTo>
                    <a:pt x="10365" y="11968"/>
                    <a:pt x="11081" y="14681"/>
                    <a:pt x="11502" y="14681"/>
                  </a:cubicBezTo>
                  <a:cubicBezTo>
                    <a:pt x="11511" y="14681"/>
                    <a:pt x="11520" y="14680"/>
                    <a:pt x="11528" y="14677"/>
                  </a:cubicBezTo>
                  <a:cubicBezTo>
                    <a:pt x="13480" y="14171"/>
                    <a:pt x="16617" y="14009"/>
                    <a:pt x="19439" y="14009"/>
                  </a:cubicBezTo>
                  <a:cubicBezTo>
                    <a:pt x="20176" y="14009"/>
                    <a:pt x="20891" y="14020"/>
                    <a:pt x="21559" y="14039"/>
                  </a:cubicBezTo>
                  <a:cubicBezTo>
                    <a:pt x="21560" y="14039"/>
                    <a:pt x="21562" y="14039"/>
                    <a:pt x="21563" y="14039"/>
                  </a:cubicBezTo>
                  <a:cubicBezTo>
                    <a:pt x="22076" y="14039"/>
                    <a:pt x="22678" y="8567"/>
                    <a:pt x="23222" y="8567"/>
                  </a:cubicBezTo>
                  <a:cubicBezTo>
                    <a:pt x="23225" y="8567"/>
                    <a:pt x="23228" y="8567"/>
                    <a:pt x="23230" y="8568"/>
                  </a:cubicBezTo>
                  <a:cubicBezTo>
                    <a:pt x="23747" y="8598"/>
                    <a:pt x="25267" y="14100"/>
                    <a:pt x="25814" y="14191"/>
                  </a:cubicBezTo>
                  <a:cubicBezTo>
                    <a:pt x="26604" y="14312"/>
                    <a:pt x="27820" y="14799"/>
                    <a:pt x="28337" y="15042"/>
                  </a:cubicBezTo>
                  <a:cubicBezTo>
                    <a:pt x="28337" y="15042"/>
                    <a:pt x="28251" y="11964"/>
                    <a:pt x="28582" y="11964"/>
                  </a:cubicBezTo>
                  <a:cubicBezTo>
                    <a:pt x="28591" y="11964"/>
                    <a:pt x="28601" y="11967"/>
                    <a:pt x="28611" y="11972"/>
                  </a:cubicBezTo>
                  <a:cubicBezTo>
                    <a:pt x="28975" y="12185"/>
                    <a:pt x="29553" y="15650"/>
                    <a:pt x="30009" y="15893"/>
                  </a:cubicBezTo>
                  <a:cubicBezTo>
                    <a:pt x="30313" y="16075"/>
                    <a:pt x="30677" y="16288"/>
                    <a:pt x="31073" y="16470"/>
                  </a:cubicBezTo>
                  <a:cubicBezTo>
                    <a:pt x="31407" y="16653"/>
                    <a:pt x="31133" y="17747"/>
                    <a:pt x="31437" y="17929"/>
                  </a:cubicBezTo>
                  <a:cubicBezTo>
                    <a:pt x="32562" y="18568"/>
                    <a:pt x="34143" y="18537"/>
                    <a:pt x="34386" y="18963"/>
                  </a:cubicBezTo>
                  <a:cubicBezTo>
                    <a:pt x="34391" y="18971"/>
                    <a:pt x="34398" y="18975"/>
                    <a:pt x="34406" y="18975"/>
                  </a:cubicBezTo>
                  <a:cubicBezTo>
                    <a:pt x="34786" y="18975"/>
                    <a:pt x="37689" y="9980"/>
                    <a:pt x="32896" y="4890"/>
                  </a:cubicBezTo>
                  <a:cubicBezTo>
                    <a:pt x="29318" y="1113"/>
                    <a:pt x="25686" y="0"/>
                    <a:pt x="22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26"/>
            <p:cNvSpPr/>
            <p:nvPr/>
          </p:nvSpPr>
          <p:spPr>
            <a:xfrm>
              <a:off x="6285778" y="2763296"/>
              <a:ext cx="229836" cy="206459"/>
            </a:xfrm>
            <a:custGeom>
              <a:avLst/>
              <a:gdLst/>
              <a:ahLst/>
              <a:cxnLst/>
              <a:rect l="l" t="t" r="r" b="b"/>
              <a:pathLst>
                <a:path w="5260" h="4725" extrusionOk="0">
                  <a:moveTo>
                    <a:pt x="1600" y="1"/>
                  </a:moveTo>
                  <a:cubicBezTo>
                    <a:pt x="1546" y="1"/>
                    <a:pt x="1503" y="22"/>
                    <a:pt x="1460" y="44"/>
                  </a:cubicBezTo>
                  <a:cubicBezTo>
                    <a:pt x="426" y="682"/>
                    <a:pt x="1" y="1958"/>
                    <a:pt x="426" y="3083"/>
                  </a:cubicBezTo>
                  <a:cubicBezTo>
                    <a:pt x="639" y="3721"/>
                    <a:pt x="1125" y="4238"/>
                    <a:pt x="1733" y="4512"/>
                  </a:cubicBezTo>
                  <a:cubicBezTo>
                    <a:pt x="2068" y="4664"/>
                    <a:pt x="2432" y="4724"/>
                    <a:pt x="2797" y="4724"/>
                  </a:cubicBezTo>
                  <a:cubicBezTo>
                    <a:pt x="3101" y="4724"/>
                    <a:pt x="3405" y="4694"/>
                    <a:pt x="3679" y="4572"/>
                  </a:cubicBezTo>
                  <a:cubicBezTo>
                    <a:pt x="4591" y="4238"/>
                    <a:pt x="5168" y="3478"/>
                    <a:pt x="5259" y="2506"/>
                  </a:cubicBezTo>
                  <a:lnTo>
                    <a:pt x="4895" y="2050"/>
                  </a:lnTo>
                  <a:cubicBezTo>
                    <a:pt x="4887" y="2048"/>
                    <a:pt x="4879" y="2047"/>
                    <a:pt x="4872" y="2047"/>
                  </a:cubicBezTo>
                  <a:cubicBezTo>
                    <a:pt x="4765" y="2047"/>
                    <a:pt x="4712" y="2242"/>
                    <a:pt x="4712" y="2384"/>
                  </a:cubicBezTo>
                  <a:cubicBezTo>
                    <a:pt x="4651" y="3113"/>
                    <a:pt x="4165" y="3752"/>
                    <a:pt x="3466" y="3995"/>
                  </a:cubicBezTo>
                  <a:cubicBezTo>
                    <a:pt x="3232" y="4083"/>
                    <a:pt x="2991" y="4128"/>
                    <a:pt x="2754" y="4128"/>
                  </a:cubicBezTo>
                  <a:cubicBezTo>
                    <a:pt x="2497" y="4128"/>
                    <a:pt x="2244" y="4075"/>
                    <a:pt x="2007" y="3965"/>
                  </a:cubicBezTo>
                  <a:cubicBezTo>
                    <a:pt x="1521" y="3752"/>
                    <a:pt x="1156" y="3357"/>
                    <a:pt x="1004" y="2870"/>
                  </a:cubicBezTo>
                  <a:cubicBezTo>
                    <a:pt x="670" y="2019"/>
                    <a:pt x="1004" y="1047"/>
                    <a:pt x="1764" y="560"/>
                  </a:cubicBezTo>
                  <a:cubicBezTo>
                    <a:pt x="1855" y="530"/>
                    <a:pt x="1885" y="469"/>
                    <a:pt x="1916" y="378"/>
                  </a:cubicBezTo>
                  <a:cubicBezTo>
                    <a:pt x="1916" y="287"/>
                    <a:pt x="1916" y="226"/>
                    <a:pt x="1855" y="135"/>
                  </a:cubicBezTo>
                  <a:cubicBezTo>
                    <a:pt x="1825" y="74"/>
                    <a:pt x="1764" y="44"/>
                    <a:pt x="1673" y="13"/>
                  </a:cubicBezTo>
                  <a:cubicBezTo>
                    <a:pt x="1646" y="4"/>
                    <a:pt x="1622" y="1"/>
                    <a:pt x="1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26"/>
            <p:cNvSpPr/>
            <p:nvPr/>
          </p:nvSpPr>
          <p:spPr>
            <a:xfrm>
              <a:off x="7380113" y="2763296"/>
              <a:ext cx="229836" cy="206459"/>
            </a:xfrm>
            <a:custGeom>
              <a:avLst/>
              <a:gdLst/>
              <a:ahLst/>
              <a:cxnLst/>
              <a:rect l="l" t="t" r="r" b="b"/>
              <a:pathLst>
                <a:path w="5260" h="4725" extrusionOk="0">
                  <a:moveTo>
                    <a:pt x="3661" y="1"/>
                  </a:moveTo>
                  <a:cubicBezTo>
                    <a:pt x="3638" y="1"/>
                    <a:pt x="3614" y="4"/>
                    <a:pt x="3588" y="13"/>
                  </a:cubicBezTo>
                  <a:cubicBezTo>
                    <a:pt x="3496" y="44"/>
                    <a:pt x="3436" y="74"/>
                    <a:pt x="3405" y="135"/>
                  </a:cubicBezTo>
                  <a:cubicBezTo>
                    <a:pt x="3344" y="226"/>
                    <a:pt x="3344" y="287"/>
                    <a:pt x="3344" y="378"/>
                  </a:cubicBezTo>
                  <a:cubicBezTo>
                    <a:pt x="3375" y="469"/>
                    <a:pt x="3436" y="530"/>
                    <a:pt x="3496" y="560"/>
                  </a:cubicBezTo>
                  <a:cubicBezTo>
                    <a:pt x="4256" y="1047"/>
                    <a:pt x="4591" y="2019"/>
                    <a:pt x="4287" y="2870"/>
                  </a:cubicBezTo>
                  <a:cubicBezTo>
                    <a:pt x="4104" y="3357"/>
                    <a:pt x="3740" y="3752"/>
                    <a:pt x="3284" y="3965"/>
                  </a:cubicBezTo>
                  <a:cubicBezTo>
                    <a:pt x="3031" y="4075"/>
                    <a:pt x="2770" y="4128"/>
                    <a:pt x="2510" y="4128"/>
                  </a:cubicBezTo>
                  <a:cubicBezTo>
                    <a:pt x="2269" y="4128"/>
                    <a:pt x="2028" y="4083"/>
                    <a:pt x="1794" y="3995"/>
                  </a:cubicBezTo>
                  <a:cubicBezTo>
                    <a:pt x="1095" y="3752"/>
                    <a:pt x="639" y="3113"/>
                    <a:pt x="548" y="2384"/>
                  </a:cubicBezTo>
                  <a:cubicBezTo>
                    <a:pt x="548" y="2242"/>
                    <a:pt x="521" y="2047"/>
                    <a:pt x="419" y="2047"/>
                  </a:cubicBezTo>
                  <a:cubicBezTo>
                    <a:pt x="411" y="2047"/>
                    <a:pt x="404" y="2048"/>
                    <a:pt x="396" y="2050"/>
                  </a:cubicBezTo>
                  <a:lnTo>
                    <a:pt x="1" y="2506"/>
                  </a:lnTo>
                  <a:cubicBezTo>
                    <a:pt x="92" y="3478"/>
                    <a:pt x="670" y="4238"/>
                    <a:pt x="1581" y="4572"/>
                  </a:cubicBezTo>
                  <a:cubicBezTo>
                    <a:pt x="1885" y="4694"/>
                    <a:pt x="2159" y="4724"/>
                    <a:pt x="2463" y="4724"/>
                  </a:cubicBezTo>
                  <a:cubicBezTo>
                    <a:pt x="2828" y="4724"/>
                    <a:pt x="3192" y="4664"/>
                    <a:pt x="3527" y="4512"/>
                  </a:cubicBezTo>
                  <a:cubicBezTo>
                    <a:pt x="4135" y="4238"/>
                    <a:pt x="4621" y="3721"/>
                    <a:pt x="4864" y="3083"/>
                  </a:cubicBezTo>
                  <a:cubicBezTo>
                    <a:pt x="5259" y="1958"/>
                    <a:pt x="4834" y="682"/>
                    <a:pt x="3831" y="44"/>
                  </a:cubicBezTo>
                  <a:cubicBezTo>
                    <a:pt x="3766" y="22"/>
                    <a:pt x="3717" y="1"/>
                    <a:pt x="3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26"/>
            <p:cNvSpPr/>
            <p:nvPr/>
          </p:nvSpPr>
          <p:spPr>
            <a:xfrm flipH="1">
              <a:off x="7404008" y="2506601"/>
              <a:ext cx="283712" cy="321071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0"/>
                    <a:pt x="1589" y="7348"/>
                    <a:pt x="3267" y="7348"/>
                  </a:cubicBezTo>
                  <a:cubicBezTo>
                    <a:pt x="4518" y="7348"/>
                    <a:pt x="5818" y="6656"/>
                    <a:pt x="6493" y="5371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27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73" name="Google Shape;2673;p127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2"/>
                </a:solidFill>
              </a:rPr>
              <a:t>Vectors:</a:t>
            </a:r>
            <a:endParaRPr b="1">
              <a:solidFill>
                <a:schemeClr val="accent2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Wedding planner facebook cover template</a:t>
            </a:r>
            <a:endParaRPr sz="2000">
              <a:solidFill>
                <a:schemeClr val="accen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Covers collection with organic shapes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Hand drawn people avatar collection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Collection illustrated people avatars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Flat design back school background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Photos:</a:t>
            </a:r>
            <a:endParaRPr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Front view stack books with one open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Top view books with copy space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Friends attending online class together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1"/>
              </a:rPr>
              <a:t>Front view science elements with chemicals assortment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Backgrounds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2">
            <a:hlinkClick r:id="rId3" action="ppaction://hlinksldjump"/>
          </p:cNvPr>
          <p:cNvSpPr/>
          <p:nvPr/>
        </p:nvSpPr>
        <p:spPr>
          <a:xfrm>
            <a:off x="2577825" y="3950325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For teachers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62">
            <a:hlinkClick r:id="rId4" action="ppaction://hlinksldjump"/>
          </p:cNvPr>
          <p:cNvSpPr/>
          <p:nvPr/>
        </p:nvSpPr>
        <p:spPr>
          <a:xfrm>
            <a:off x="4959375" y="3950325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For students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3" name="Google Shape;1393;p62">
            <a:hlinkClick r:id="rId5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On-screen Show (16:9)</PresentationFormat>
  <Paragraphs>535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Comfortaa</vt:lpstr>
      <vt:lpstr>Nunito</vt:lpstr>
      <vt:lpstr>Anaheim</vt:lpstr>
      <vt:lpstr>Glass Antiqua</vt:lpstr>
      <vt:lpstr>Arial</vt:lpstr>
      <vt:lpstr>Ubuntu</vt:lpstr>
      <vt:lpstr>Manjari</vt:lpstr>
      <vt:lpstr>Hammersmith One</vt:lpstr>
      <vt:lpstr>Elegant Education Pack for Students by Slidesgo</vt:lpstr>
      <vt:lpstr>Elegant Education  Pack for Students </vt:lpstr>
      <vt:lpstr>Table of contents</vt:lpstr>
      <vt:lpstr>Change your background in Google Meet</vt:lpstr>
      <vt:lpstr>Change your background in Zoom</vt:lpstr>
      <vt:lpstr>Backgrounds </vt:lpstr>
      <vt:lpstr>PowerPoint Presentation</vt:lpstr>
      <vt:lpstr>PowerPoint Presentation</vt:lpstr>
      <vt:lpstr>PowerPoint Presentation</vt:lpstr>
      <vt:lpstr>PowerPoint Presentation</vt:lpstr>
      <vt:lpstr>Avatars</vt:lpstr>
      <vt:lpstr>Reminder</vt:lpstr>
      <vt:lpstr>Do not forget</vt:lpstr>
      <vt:lpstr>What materials must I bring to class?</vt:lpstr>
      <vt:lpstr>PowerPoint Presentation</vt:lpstr>
      <vt:lpstr>PowerPoint Presentation</vt:lpstr>
      <vt:lpstr>PowerPoint Presentation</vt:lpstr>
      <vt:lpstr>PowerPoint Presentation</vt:lpstr>
      <vt:lpstr>Planning</vt:lpstr>
      <vt:lpstr>Weekly planning</vt:lpstr>
      <vt:lpstr>First semester 2021</vt:lpstr>
      <vt:lpstr>Homework</vt:lpstr>
      <vt:lpstr>Write your homework</vt:lpstr>
      <vt:lpstr>Timetable</vt:lpstr>
      <vt:lpstr>Others</vt:lpstr>
      <vt:lpstr>Infographic</vt:lpstr>
      <vt:lpstr>The slide title goes here!</vt:lpstr>
      <vt:lpstr>A picture always reinforces the concept</vt:lpstr>
      <vt:lpstr>Awesome Words</vt:lpstr>
      <vt:lpstr>3,450</vt:lpstr>
      <vt:lpstr>32%</vt:lpstr>
      <vt:lpstr>333,00000</vt:lpstr>
      <vt:lpstr>—Someone Famous </vt:lpstr>
      <vt:lpstr>Whoa!</vt:lpstr>
      <vt:lpstr>Conclusions</vt:lpstr>
      <vt:lpstr>Desktop software</vt:lpstr>
      <vt:lpstr>Tablet app</vt:lpstr>
      <vt:lpstr>Mobile web</vt:lpstr>
      <vt:lpstr>Thanks</vt:lpstr>
      <vt:lpstr>Alternative resources</vt:lpstr>
      <vt:lpstr>Alternative resources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 </dc:title>
  <cp:lastModifiedBy>ANNISA REZDKY ANDINI AB</cp:lastModifiedBy>
  <cp:revision>1</cp:revision>
  <dcterms:modified xsi:type="dcterms:W3CDTF">2022-06-25T04:45:32Z</dcterms:modified>
</cp:coreProperties>
</file>