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9" r:id="rId15"/>
    <p:sldId id="284" r:id="rId16"/>
    <p:sldId id="285" r:id="rId17"/>
    <p:sldId id="286" r:id="rId18"/>
    <p:sldId id="287" r:id="rId19"/>
  </p:sldIdLst>
  <p:sldSz cx="9144000" cy="5143500" type="screen16x9"/>
  <p:notesSz cx="6858000" cy="9144000"/>
  <p:embeddedFontLst>
    <p:embeddedFont>
      <p:font typeface="Josefin Sans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Open Sans SemiBold" panose="020B0706030804020204" pitchFamily="3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E145F5-8823-4BFF-B1C7-68B388FB5884}">
  <a:tblStyle styleId="{B5E145F5-8823-4BFF-B1C7-68B388FB5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b8d1ca927_3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b8d1ca927_3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ab8d1ca927_3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ab8d1ca927_3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8d1ca927_3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8d1ca927_3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b8d1ca927_3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b8d1ca927_3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b347e33a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b347e33a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ab8d1ca927_3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ab8d1ca927_3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b8d1ca927_3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b8d1ca927_3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ab8d1ca927_3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ab8d1ca927_3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b8d1ca927_3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b8d1ca927_3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b8d1ca927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ab8d1ca927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0"/>
          <p:cNvSpPr/>
          <p:nvPr/>
        </p:nvSpPr>
        <p:spPr>
          <a:xfrm rot="-5400000" flipH="1">
            <a:off x="-3096997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rot="147" flipH="1">
            <a:off x="-401896" y="3180097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rot="-5400000" flipH="1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rot="-5400000" flipH="1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rot="-5400000" flipH="1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 flipH="1">
            <a:off x="5330692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 rot="-10799853" flipH="1">
            <a:off x="8120822" y="-9700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 rot="5400000" flipH="1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 rot="5400000" flipH="1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 rot="5400000" flipH="1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5400000" flipH="1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-5400000" flipH="1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1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6" name="Google Shape;436;p26"/>
          <p:cNvSpPr/>
          <p:nvPr/>
        </p:nvSpPr>
        <p:spPr>
          <a:xfrm flipH="1">
            <a:off x="-178543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 rot="10800000" flipH="1">
            <a:off x="-278322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734940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 rot="10800000" flipH="1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 rot="10800000" flipH="1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 rot="10800000" flipH="1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endParaRPr/>
          </a:p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5737690" y="3381530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  <p:sldLayoutId id="2147483660" r:id="rId10"/>
    <p:sldLayoutId id="2147483662" r:id="rId11"/>
    <p:sldLayoutId id="2147483665" r:id="rId12"/>
    <p:sldLayoutId id="2147483666" r:id="rId13"/>
    <p:sldLayoutId id="2147483667" r:id="rId14"/>
    <p:sldLayoutId id="2147483671" r:id="rId15"/>
    <p:sldLayoutId id="2147483672" r:id="rId16"/>
    <p:sldLayoutId id="214748367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male-swimmers-swimming-pool_10296693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high-angle-male-stretching-before-swimming_6086703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reepik.com/free-photo/front-view-young-man-basin-stretching_6086693.htm#page=1&amp;query=freepik%20pool%20man&amp;position=36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high-angle-male-swimmer-swimming-water-pool_10296695.htm#page=1&amp;query=freepik%20pool%20man&amp;position=12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smiley-male-swimmer-posing-with-goggles-cap-pool_10296702.htm#page=1&amp;query=freepik%20pool%20man&amp;position=5/?utm_source=slidesgo_template&amp;utm_medium=referral-link&amp;utm_campaign=sg_resources&amp;utm_content=freepik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portrait-pretty-young-girl-posing-swim-wear_10406507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abstract-rounded-shape-business-card-template_5087206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high-angle-male-swimmer-emerging-out-pool_10296700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freepik.com/free-photo/male-swimmers-swimming-pool_10296693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ale-swimmer-floating-pool_10296689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dynamic-poster-collection_4182832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woman-swimmer-swimming-close-up_6397354.htm/?utm_source=slidesgo_template&amp;utm_medium=referral-link&amp;utm_campaign=sg_resources&amp;utm_content=freepi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Aquatic and Physical Therapy Center</a:t>
            </a:r>
            <a:endParaRPr/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46"/>
          <p:cNvGrpSpPr/>
          <p:nvPr/>
        </p:nvGrpSpPr>
        <p:grpSpPr>
          <a:xfrm>
            <a:off x="3064162" y="1710052"/>
            <a:ext cx="3033317" cy="2750371"/>
            <a:chOff x="3064162" y="1502827"/>
            <a:chExt cx="3033317" cy="2750371"/>
          </a:xfrm>
        </p:grpSpPr>
        <p:sp>
          <p:nvSpPr>
            <p:cNvPr id="723" name="Google Shape;723;p46"/>
            <p:cNvSpPr/>
            <p:nvPr/>
          </p:nvSpPr>
          <p:spPr>
            <a:xfrm>
              <a:off x="4259150" y="1968688"/>
              <a:ext cx="655500" cy="305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4259150" y="3482225"/>
              <a:ext cx="655500" cy="305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 rot="-5401573">
              <a:off x="3415663" y="2725474"/>
              <a:ext cx="655800" cy="30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 rot="-5401573">
              <a:off x="5090151" y="2725474"/>
              <a:ext cx="655800" cy="30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738649" y="1502827"/>
              <a:ext cx="1358829" cy="1236821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3064162" y="1502827"/>
              <a:ext cx="1358829" cy="1236821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3064162" y="3016377"/>
              <a:ext cx="1358829" cy="1236821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4738649" y="3016377"/>
              <a:ext cx="1358829" cy="1236821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981583" y="3237498"/>
              <a:ext cx="872962" cy="794580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3307095" y="3237498"/>
              <a:ext cx="872962" cy="794580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981583" y="1723948"/>
              <a:ext cx="872962" cy="794580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3307095" y="1723948"/>
              <a:ext cx="872962" cy="794580"/>
            </a:xfrm>
            <a:custGeom>
              <a:avLst/>
              <a:gdLst/>
              <a:ahLst/>
              <a:cxnLst/>
              <a:rect l="l" t="t" r="r" b="b"/>
              <a:pathLst>
                <a:path w="3463" h="3152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4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we cover</a:t>
            </a:r>
            <a:endParaRPr/>
          </a:p>
        </p:txBody>
      </p:sp>
      <p:sp>
        <p:nvSpPr>
          <p:cNvPr id="736" name="Google Shape;736;p46"/>
          <p:cNvSpPr txBox="1"/>
          <p:nvPr/>
        </p:nvSpPr>
        <p:spPr>
          <a:xfrm>
            <a:off x="1444113" y="1859588"/>
            <a:ext cx="192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Mercury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37" name="Google Shape;737;p46"/>
          <p:cNvSpPr txBox="1"/>
          <p:nvPr/>
        </p:nvSpPr>
        <p:spPr>
          <a:xfrm>
            <a:off x="1444225" y="2178725"/>
            <a:ext cx="1789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Mercury is the closest planet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46"/>
          <p:cNvSpPr txBox="1"/>
          <p:nvPr/>
        </p:nvSpPr>
        <p:spPr>
          <a:xfrm>
            <a:off x="1444113" y="3409575"/>
            <a:ext cx="192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rPr>
              <a:t>Jupiter</a:t>
            </a:r>
            <a:endParaRPr sz="2700" b="1">
              <a:solidFill>
                <a:schemeClr val="accent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39" name="Google Shape;739;p46"/>
          <p:cNvSpPr txBox="1"/>
          <p:nvPr/>
        </p:nvSpPr>
        <p:spPr>
          <a:xfrm>
            <a:off x="1444225" y="3728704"/>
            <a:ext cx="1789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It’s the biggest planet in the Sun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46"/>
          <p:cNvSpPr txBox="1"/>
          <p:nvPr/>
        </p:nvSpPr>
        <p:spPr>
          <a:xfrm>
            <a:off x="5807413" y="1859588"/>
            <a:ext cx="192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rPr>
              <a:t>Mars</a:t>
            </a:r>
            <a:endParaRPr sz="2700" b="1">
              <a:solidFill>
                <a:schemeClr val="accent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41" name="Google Shape;741;p46"/>
          <p:cNvSpPr txBox="1"/>
          <p:nvPr/>
        </p:nvSpPr>
        <p:spPr>
          <a:xfrm>
            <a:off x="5940249" y="2178725"/>
            <a:ext cx="1789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Despite being red, Mars is a cold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46"/>
          <p:cNvSpPr txBox="1"/>
          <p:nvPr/>
        </p:nvSpPr>
        <p:spPr>
          <a:xfrm>
            <a:off x="5807388" y="3409575"/>
            <a:ext cx="192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Neptune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43" name="Google Shape;743;p46"/>
          <p:cNvSpPr txBox="1"/>
          <p:nvPr/>
        </p:nvSpPr>
        <p:spPr>
          <a:xfrm>
            <a:off x="5940249" y="3728704"/>
            <a:ext cx="1789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It’s the 8th planet from the Sun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44" name="Google Shape;744;p46"/>
          <p:cNvGrpSpPr/>
          <p:nvPr/>
        </p:nvGrpSpPr>
        <p:grpSpPr>
          <a:xfrm>
            <a:off x="3584259" y="2134610"/>
            <a:ext cx="318635" cy="387693"/>
            <a:chOff x="-24709100" y="3888875"/>
            <a:chExt cx="243400" cy="296175"/>
          </a:xfrm>
        </p:grpSpPr>
        <p:sp>
          <p:nvSpPr>
            <p:cNvPr id="745" name="Google Shape;745;p46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46"/>
          <p:cNvSpPr/>
          <p:nvPr/>
        </p:nvSpPr>
        <p:spPr>
          <a:xfrm>
            <a:off x="5211831" y="3652781"/>
            <a:ext cx="412465" cy="37846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" name="Google Shape;749;p46"/>
          <p:cNvGrpSpPr/>
          <p:nvPr/>
        </p:nvGrpSpPr>
        <p:grpSpPr>
          <a:xfrm>
            <a:off x="5224202" y="2145956"/>
            <a:ext cx="387723" cy="365015"/>
            <a:chOff x="-23615075" y="3906200"/>
            <a:chExt cx="296175" cy="278850"/>
          </a:xfrm>
        </p:grpSpPr>
        <p:sp>
          <p:nvSpPr>
            <p:cNvPr id="750" name="Google Shape;750;p46"/>
            <p:cNvSpPr/>
            <p:nvPr/>
          </p:nvSpPr>
          <p:spPr>
            <a:xfrm>
              <a:off x="-23615075" y="3954250"/>
              <a:ext cx="296175" cy="193775"/>
            </a:xfrm>
            <a:custGeom>
              <a:avLst/>
              <a:gdLst/>
              <a:ahLst/>
              <a:cxnLst/>
              <a:rect l="l" t="t" r="r" b="b"/>
              <a:pathLst>
                <a:path w="11847" h="7751" extrusionOk="0">
                  <a:moveTo>
                    <a:pt x="10838" y="2993"/>
                  </a:moveTo>
                  <a:cubicBezTo>
                    <a:pt x="11027" y="2993"/>
                    <a:pt x="11185" y="3119"/>
                    <a:pt x="11185" y="3340"/>
                  </a:cubicBezTo>
                  <a:cubicBezTo>
                    <a:pt x="11153" y="3403"/>
                    <a:pt x="11153" y="3497"/>
                    <a:pt x="11059" y="3529"/>
                  </a:cubicBezTo>
                  <a:cubicBezTo>
                    <a:pt x="10996" y="3592"/>
                    <a:pt x="10901" y="3687"/>
                    <a:pt x="10806" y="3687"/>
                  </a:cubicBezTo>
                  <a:lnTo>
                    <a:pt x="1040" y="3687"/>
                  </a:lnTo>
                  <a:cubicBezTo>
                    <a:pt x="914" y="3687"/>
                    <a:pt x="819" y="3655"/>
                    <a:pt x="756" y="3529"/>
                  </a:cubicBezTo>
                  <a:cubicBezTo>
                    <a:pt x="725" y="3497"/>
                    <a:pt x="662" y="3403"/>
                    <a:pt x="662" y="3340"/>
                  </a:cubicBezTo>
                  <a:cubicBezTo>
                    <a:pt x="662" y="3119"/>
                    <a:pt x="819" y="2993"/>
                    <a:pt x="1040" y="2993"/>
                  </a:cubicBezTo>
                  <a:close/>
                  <a:moveTo>
                    <a:pt x="9735" y="4411"/>
                  </a:moveTo>
                  <a:cubicBezTo>
                    <a:pt x="9641" y="4947"/>
                    <a:pt x="9357" y="5671"/>
                    <a:pt x="8507" y="6364"/>
                  </a:cubicBezTo>
                  <a:cubicBezTo>
                    <a:pt x="8444" y="6396"/>
                    <a:pt x="8349" y="6459"/>
                    <a:pt x="8318" y="6459"/>
                  </a:cubicBezTo>
                  <a:cubicBezTo>
                    <a:pt x="8192" y="6459"/>
                    <a:pt x="8129" y="6396"/>
                    <a:pt x="8034" y="6333"/>
                  </a:cubicBezTo>
                  <a:cubicBezTo>
                    <a:pt x="7908" y="6175"/>
                    <a:pt x="7971" y="5986"/>
                    <a:pt x="8066" y="5860"/>
                  </a:cubicBezTo>
                  <a:cubicBezTo>
                    <a:pt x="8696" y="5356"/>
                    <a:pt x="8948" y="4821"/>
                    <a:pt x="9011" y="4411"/>
                  </a:cubicBezTo>
                  <a:close/>
                  <a:moveTo>
                    <a:pt x="3497" y="0"/>
                  </a:moveTo>
                  <a:cubicBezTo>
                    <a:pt x="3434" y="95"/>
                    <a:pt x="3340" y="221"/>
                    <a:pt x="3214" y="347"/>
                  </a:cubicBezTo>
                  <a:lnTo>
                    <a:pt x="2237" y="1324"/>
                  </a:lnTo>
                  <a:cubicBezTo>
                    <a:pt x="2111" y="1450"/>
                    <a:pt x="1985" y="1576"/>
                    <a:pt x="1765" y="1639"/>
                  </a:cubicBezTo>
                  <a:lnTo>
                    <a:pt x="2174" y="2237"/>
                  </a:lnTo>
                  <a:lnTo>
                    <a:pt x="1040" y="2237"/>
                  </a:lnTo>
                  <a:cubicBezTo>
                    <a:pt x="441" y="2237"/>
                    <a:pt x="0" y="2710"/>
                    <a:pt x="0" y="3245"/>
                  </a:cubicBezTo>
                  <a:cubicBezTo>
                    <a:pt x="0" y="3497"/>
                    <a:pt x="63" y="3687"/>
                    <a:pt x="189" y="3876"/>
                  </a:cubicBezTo>
                  <a:cubicBezTo>
                    <a:pt x="315" y="4096"/>
                    <a:pt x="504" y="4191"/>
                    <a:pt x="756" y="4254"/>
                  </a:cubicBezTo>
                  <a:cubicBezTo>
                    <a:pt x="945" y="6018"/>
                    <a:pt x="1765" y="6932"/>
                    <a:pt x="2930" y="7719"/>
                  </a:cubicBezTo>
                  <a:cubicBezTo>
                    <a:pt x="2962" y="7751"/>
                    <a:pt x="3025" y="7751"/>
                    <a:pt x="3119" y="7751"/>
                  </a:cubicBezTo>
                  <a:lnTo>
                    <a:pt x="8696" y="7751"/>
                  </a:lnTo>
                  <a:cubicBezTo>
                    <a:pt x="8790" y="7751"/>
                    <a:pt x="8822" y="7719"/>
                    <a:pt x="8916" y="7719"/>
                  </a:cubicBezTo>
                  <a:cubicBezTo>
                    <a:pt x="10239" y="6805"/>
                    <a:pt x="10932" y="5671"/>
                    <a:pt x="11090" y="4254"/>
                  </a:cubicBezTo>
                  <a:cubicBezTo>
                    <a:pt x="11311" y="4159"/>
                    <a:pt x="11500" y="4033"/>
                    <a:pt x="11626" y="3876"/>
                  </a:cubicBezTo>
                  <a:cubicBezTo>
                    <a:pt x="11752" y="3687"/>
                    <a:pt x="11815" y="3497"/>
                    <a:pt x="11815" y="3245"/>
                  </a:cubicBezTo>
                  <a:cubicBezTo>
                    <a:pt x="11846" y="2741"/>
                    <a:pt x="11374" y="2269"/>
                    <a:pt x="10775" y="2269"/>
                  </a:cubicBezTo>
                  <a:lnTo>
                    <a:pt x="10712" y="2269"/>
                  </a:lnTo>
                  <a:cubicBezTo>
                    <a:pt x="10996" y="1733"/>
                    <a:pt x="11153" y="1135"/>
                    <a:pt x="11153" y="536"/>
                  </a:cubicBezTo>
                  <a:cubicBezTo>
                    <a:pt x="11153" y="347"/>
                    <a:pt x="10996" y="189"/>
                    <a:pt x="10775" y="189"/>
                  </a:cubicBezTo>
                  <a:cubicBezTo>
                    <a:pt x="9326" y="189"/>
                    <a:pt x="8034" y="1009"/>
                    <a:pt x="7404" y="2269"/>
                  </a:cubicBezTo>
                  <a:lnTo>
                    <a:pt x="6301" y="2269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-23615075" y="3906200"/>
              <a:ext cx="77200" cy="77225"/>
            </a:xfrm>
            <a:custGeom>
              <a:avLst/>
              <a:gdLst/>
              <a:ahLst/>
              <a:cxnLst/>
              <a:rect l="l" t="t" r="r" b="b"/>
              <a:pathLst>
                <a:path w="3088" h="3089" extrusionOk="0">
                  <a:moveTo>
                    <a:pt x="2009" y="1"/>
                  </a:moveTo>
                  <a:cubicBezTo>
                    <a:pt x="1733" y="1"/>
                    <a:pt x="1465" y="95"/>
                    <a:pt x="1292" y="284"/>
                  </a:cubicBezTo>
                  <a:lnTo>
                    <a:pt x="315" y="1292"/>
                  </a:lnTo>
                  <a:cubicBezTo>
                    <a:pt x="126" y="1481"/>
                    <a:pt x="0" y="1765"/>
                    <a:pt x="0" y="2017"/>
                  </a:cubicBezTo>
                  <a:cubicBezTo>
                    <a:pt x="0" y="2301"/>
                    <a:pt x="126" y="2584"/>
                    <a:pt x="315" y="2773"/>
                  </a:cubicBezTo>
                  <a:cubicBezTo>
                    <a:pt x="504" y="2962"/>
                    <a:pt x="756" y="3088"/>
                    <a:pt x="1040" y="3088"/>
                  </a:cubicBezTo>
                  <a:cubicBezTo>
                    <a:pt x="1292" y="3088"/>
                    <a:pt x="1576" y="2962"/>
                    <a:pt x="1765" y="2773"/>
                  </a:cubicBezTo>
                  <a:lnTo>
                    <a:pt x="2773" y="1796"/>
                  </a:lnTo>
                  <a:cubicBezTo>
                    <a:pt x="2962" y="1576"/>
                    <a:pt x="3088" y="1324"/>
                    <a:pt x="3088" y="1040"/>
                  </a:cubicBezTo>
                  <a:cubicBezTo>
                    <a:pt x="3088" y="757"/>
                    <a:pt x="2962" y="505"/>
                    <a:pt x="2773" y="284"/>
                  </a:cubicBezTo>
                  <a:cubicBezTo>
                    <a:pt x="2568" y="95"/>
                    <a:pt x="2284" y="1"/>
                    <a:pt x="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-23543400" y="4167700"/>
              <a:ext cx="153600" cy="17350"/>
            </a:xfrm>
            <a:custGeom>
              <a:avLst/>
              <a:gdLst/>
              <a:ahLst/>
              <a:cxnLst/>
              <a:rect l="l" t="t" r="r" b="b"/>
              <a:pathLst>
                <a:path w="6144" h="694" extrusionOk="0">
                  <a:moveTo>
                    <a:pt x="0" y="0"/>
                  </a:moveTo>
                  <a:cubicBezTo>
                    <a:pt x="158" y="378"/>
                    <a:pt x="536" y="693"/>
                    <a:pt x="1008" y="693"/>
                  </a:cubicBezTo>
                  <a:lnTo>
                    <a:pt x="5167" y="693"/>
                  </a:lnTo>
                  <a:cubicBezTo>
                    <a:pt x="5608" y="693"/>
                    <a:pt x="5986" y="441"/>
                    <a:pt x="6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46"/>
          <p:cNvSpPr/>
          <p:nvPr/>
        </p:nvSpPr>
        <p:spPr>
          <a:xfrm>
            <a:off x="3508758" y="3607244"/>
            <a:ext cx="469636" cy="469537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451" y="6995"/>
                </a:moveTo>
                <a:lnTo>
                  <a:pt x="5451" y="7688"/>
                </a:lnTo>
                <a:lnTo>
                  <a:pt x="4443" y="7688"/>
                </a:lnTo>
                <a:cubicBezTo>
                  <a:pt x="4223" y="7688"/>
                  <a:pt x="4065" y="7530"/>
                  <a:pt x="4065" y="7341"/>
                </a:cubicBezTo>
                <a:cubicBezTo>
                  <a:pt x="4065" y="7152"/>
                  <a:pt x="4223" y="6995"/>
                  <a:pt x="4443" y="6995"/>
                </a:cubicBezTo>
                <a:close/>
                <a:moveTo>
                  <a:pt x="6491" y="8349"/>
                </a:moveTo>
                <a:lnTo>
                  <a:pt x="6491" y="8381"/>
                </a:lnTo>
                <a:cubicBezTo>
                  <a:pt x="6680" y="8381"/>
                  <a:pt x="6837" y="8538"/>
                  <a:pt x="6837" y="8727"/>
                </a:cubicBezTo>
                <a:cubicBezTo>
                  <a:pt x="6837" y="8916"/>
                  <a:pt x="6680" y="9074"/>
                  <a:pt x="6491" y="9074"/>
                </a:cubicBezTo>
                <a:lnTo>
                  <a:pt x="6113" y="9074"/>
                </a:lnTo>
                <a:lnTo>
                  <a:pt x="6113" y="8349"/>
                </a:lnTo>
                <a:close/>
                <a:moveTo>
                  <a:pt x="5451" y="9736"/>
                </a:moveTo>
                <a:lnTo>
                  <a:pt x="5451" y="10460"/>
                </a:lnTo>
                <a:lnTo>
                  <a:pt x="5105" y="10460"/>
                </a:lnTo>
                <a:cubicBezTo>
                  <a:pt x="4916" y="10460"/>
                  <a:pt x="4758" y="10303"/>
                  <a:pt x="4758" y="10114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262" y="1"/>
                  <a:pt x="4821" y="473"/>
                  <a:pt x="4821" y="1040"/>
                </a:cubicBezTo>
                <a:cubicBezTo>
                  <a:pt x="4821" y="1481"/>
                  <a:pt x="5105" y="1859"/>
                  <a:pt x="5546" y="2017"/>
                </a:cubicBezTo>
                <a:lnTo>
                  <a:pt x="5546" y="3340"/>
                </a:lnTo>
                <a:cubicBezTo>
                  <a:pt x="4441" y="2451"/>
                  <a:pt x="3936" y="2115"/>
                  <a:pt x="3379" y="2115"/>
                </a:cubicBezTo>
                <a:cubicBezTo>
                  <a:pt x="3285" y="2115"/>
                  <a:pt x="3189" y="2125"/>
                  <a:pt x="3088" y="2143"/>
                </a:cubicBezTo>
                <a:cubicBezTo>
                  <a:pt x="2584" y="2237"/>
                  <a:pt x="2301" y="2679"/>
                  <a:pt x="2080" y="3183"/>
                </a:cubicBezTo>
                <a:cubicBezTo>
                  <a:pt x="1734" y="3750"/>
                  <a:pt x="1324" y="4506"/>
                  <a:pt x="221" y="4947"/>
                </a:cubicBezTo>
                <a:cubicBezTo>
                  <a:pt x="64" y="5010"/>
                  <a:pt x="1" y="5167"/>
                  <a:pt x="32" y="5325"/>
                </a:cubicBezTo>
                <a:cubicBezTo>
                  <a:pt x="64" y="5482"/>
                  <a:pt x="190" y="5608"/>
                  <a:pt x="379" y="5608"/>
                </a:cubicBezTo>
                <a:lnTo>
                  <a:pt x="1104" y="5608"/>
                </a:lnTo>
                <a:cubicBezTo>
                  <a:pt x="1104" y="5608"/>
                  <a:pt x="2584" y="5577"/>
                  <a:pt x="3372" y="3750"/>
                </a:cubicBezTo>
                <a:cubicBezTo>
                  <a:pt x="3446" y="3626"/>
                  <a:pt x="3579" y="3541"/>
                  <a:pt x="3724" y="3541"/>
                </a:cubicBezTo>
                <a:cubicBezTo>
                  <a:pt x="3764" y="3541"/>
                  <a:pt x="3804" y="3547"/>
                  <a:pt x="3844" y="3561"/>
                </a:cubicBezTo>
                <a:cubicBezTo>
                  <a:pt x="4002" y="3655"/>
                  <a:pt x="4128" y="3844"/>
                  <a:pt x="4034" y="4033"/>
                </a:cubicBezTo>
                <a:cubicBezTo>
                  <a:pt x="3718" y="4789"/>
                  <a:pt x="3309" y="5293"/>
                  <a:pt x="2868" y="5640"/>
                </a:cubicBezTo>
                <a:lnTo>
                  <a:pt x="3655" y="5640"/>
                </a:lnTo>
                <a:cubicBezTo>
                  <a:pt x="3971" y="5388"/>
                  <a:pt x="4254" y="5010"/>
                  <a:pt x="4254" y="4632"/>
                </a:cubicBezTo>
                <a:cubicBezTo>
                  <a:pt x="4254" y="4443"/>
                  <a:pt x="4412" y="4285"/>
                  <a:pt x="4601" y="4285"/>
                </a:cubicBezTo>
                <a:cubicBezTo>
                  <a:pt x="4790" y="4285"/>
                  <a:pt x="4947" y="4443"/>
                  <a:pt x="4947" y="4632"/>
                </a:cubicBezTo>
                <a:cubicBezTo>
                  <a:pt x="4947" y="5010"/>
                  <a:pt x="4821" y="5388"/>
                  <a:pt x="4601" y="5640"/>
                </a:cubicBezTo>
                <a:lnTo>
                  <a:pt x="5609" y="5640"/>
                </a:lnTo>
                <a:lnTo>
                  <a:pt x="5609" y="6365"/>
                </a:lnTo>
                <a:lnTo>
                  <a:pt x="4601" y="6365"/>
                </a:lnTo>
                <a:cubicBezTo>
                  <a:pt x="4002" y="6365"/>
                  <a:pt x="3561" y="6837"/>
                  <a:pt x="3561" y="7373"/>
                </a:cubicBezTo>
                <a:cubicBezTo>
                  <a:pt x="3561" y="7971"/>
                  <a:pt x="4034" y="8412"/>
                  <a:pt x="4601" y="8412"/>
                </a:cubicBezTo>
                <a:lnTo>
                  <a:pt x="5609" y="8412"/>
                </a:lnTo>
                <a:lnTo>
                  <a:pt x="5609" y="9106"/>
                </a:lnTo>
                <a:lnTo>
                  <a:pt x="5262" y="9106"/>
                </a:lnTo>
                <a:cubicBezTo>
                  <a:pt x="4664" y="9106"/>
                  <a:pt x="4254" y="9578"/>
                  <a:pt x="4254" y="10145"/>
                </a:cubicBezTo>
                <a:cubicBezTo>
                  <a:pt x="4254" y="10744"/>
                  <a:pt x="4727" y="11153"/>
                  <a:pt x="5262" y="11153"/>
                </a:cubicBezTo>
                <a:lnTo>
                  <a:pt x="5609" y="11153"/>
                </a:lnTo>
                <a:lnTo>
                  <a:pt x="5609" y="11531"/>
                </a:lnTo>
                <a:cubicBezTo>
                  <a:pt x="5609" y="11720"/>
                  <a:pt x="5766" y="11878"/>
                  <a:pt x="5987" y="11878"/>
                </a:cubicBezTo>
                <a:cubicBezTo>
                  <a:pt x="6176" y="11878"/>
                  <a:pt x="6333" y="11720"/>
                  <a:pt x="6333" y="11531"/>
                </a:cubicBezTo>
                <a:lnTo>
                  <a:pt x="6333" y="11153"/>
                </a:lnTo>
                <a:lnTo>
                  <a:pt x="6680" y="11153"/>
                </a:lnTo>
                <a:cubicBezTo>
                  <a:pt x="6869" y="11153"/>
                  <a:pt x="7026" y="10996"/>
                  <a:pt x="7026" y="10807"/>
                </a:cubicBezTo>
                <a:cubicBezTo>
                  <a:pt x="7026" y="10618"/>
                  <a:pt x="6869" y="10460"/>
                  <a:pt x="6680" y="10460"/>
                </a:cubicBezTo>
                <a:lnTo>
                  <a:pt x="6333" y="10460"/>
                </a:lnTo>
                <a:lnTo>
                  <a:pt x="6333" y="9736"/>
                </a:lnTo>
                <a:lnTo>
                  <a:pt x="6680" y="9736"/>
                </a:lnTo>
                <a:cubicBezTo>
                  <a:pt x="7279" y="9736"/>
                  <a:pt x="7720" y="9263"/>
                  <a:pt x="7720" y="8727"/>
                </a:cubicBezTo>
                <a:cubicBezTo>
                  <a:pt x="7720" y="8129"/>
                  <a:pt x="7247" y="7688"/>
                  <a:pt x="6680" y="7688"/>
                </a:cubicBezTo>
                <a:lnTo>
                  <a:pt x="6333" y="7688"/>
                </a:lnTo>
                <a:lnTo>
                  <a:pt x="6333" y="6995"/>
                </a:lnTo>
                <a:lnTo>
                  <a:pt x="7342" y="6995"/>
                </a:lnTo>
                <a:cubicBezTo>
                  <a:pt x="7751" y="6995"/>
                  <a:pt x="8098" y="6743"/>
                  <a:pt x="8255" y="6428"/>
                </a:cubicBezTo>
                <a:cubicBezTo>
                  <a:pt x="8066" y="6333"/>
                  <a:pt x="7877" y="6176"/>
                  <a:pt x="7657" y="6018"/>
                </a:cubicBezTo>
                <a:cubicBezTo>
                  <a:pt x="7625" y="6176"/>
                  <a:pt x="7499" y="6270"/>
                  <a:pt x="7310" y="6270"/>
                </a:cubicBezTo>
                <a:lnTo>
                  <a:pt x="6302" y="6270"/>
                </a:lnTo>
                <a:lnTo>
                  <a:pt x="6302" y="5577"/>
                </a:lnTo>
                <a:lnTo>
                  <a:pt x="7310" y="5577"/>
                </a:lnTo>
                <a:cubicBezTo>
                  <a:pt x="7121" y="5262"/>
                  <a:pt x="6963" y="4947"/>
                  <a:pt x="6963" y="4537"/>
                </a:cubicBezTo>
                <a:cubicBezTo>
                  <a:pt x="6963" y="4348"/>
                  <a:pt x="7121" y="4191"/>
                  <a:pt x="7310" y="4191"/>
                </a:cubicBezTo>
                <a:cubicBezTo>
                  <a:pt x="7499" y="4191"/>
                  <a:pt x="7657" y="4348"/>
                  <a:pt x="7657" y="4537"/>
                </a:cubicBezTo>
                <a:cubicBezTo>
                  <a:pt x="7657" y="4978"/>
                  <a:pt x="7940" y="5293"/>
                  <a:pt x="8255" y="5577"/>
                </a:cubicBezTo>
                <a:lnTo>
                  <a:pt x="9043" y="5577"/>
                </a:lnTo>
                <a:cubicBezTo>
                  <a:pt x="8602" y="5230"/>
                  <a:pt x="8224" y="4758"/>
                  <a:pt x="7877" y="3970"/>
                </a:cubicBezTo>
                <a:cubicBezTo>
                  <a:pt x="7783" y="3813"/>
                  <a:pt x="7877" y="3561"/>
                  <a:pt x="8066" y="3498"/>
                </a:cubicBezTo>
                <a:cubicBezTo>
                  <a:pt x="8108" y="3472"/>
                  <a:pt x="8155" y="3461"/>
                  <a:pt x="8203" y="3461"/>
                </a:cubicBezTo>
                <a:cubicBezTo>
                  <a:pt x="8333" y="3461"/>
                  <a:pt x="8470" y="3548"/>
                  <a:pt x="8539" y="3687"/>
                </a:cubicBezTo>
                <a:cubicBezTo>
                  <a:pt x="9326" y="5545"/>
                  <a:pt x="10807" y="5545"/>
                  <a:pt x="10807" y="5545"/>
                </a:cubicBezTo>
                <a:lnTo>
                  <a:pt x="11532" y="5545"/>
                </a:lnTo>
                <a:cubicBezTo>
                  <a:pt x="11689" y="5545"/>
                  <a:pt x="11847" y="5419"/>
                  <a:pt x="11878" y="5262"/>
                </a:cubicBezTo>
                <a:cubicBezTo>
                  <a:pt x="11721" y="5167"/>
                  <a:pt x="11626" y="5010"/>
                  <a:pt x="11469" y="4947"/>
                </a:cubicBezTo>
                <a:cubicBezTo>
                  <a:pt x="10366" y="4506"/>
                  <a:pt x="9988" y="3750"/>
                  <a:pt x="9641" y="3183"/>
                </a:cubicBezTo>
                <a:cubicBezTo>
                  <a:pt x="9358" y="2710"/>
                  <a:pt x="9106" y="2269"/>
                  <a:pt x="8602" y="2143"/>
                </a:cubicBezTo>
                <a:cubicBezTo>
                  <a:pt x="8535" y="2127"/>
                  <a:pt x="8466" y="2119"/>
                  <a:pt x="8393" y="2119"/>
                </a:cubicBezTo>
                <a:cubicBezTo>
                  <a:pt x="7880" y="2119"/>
                  <a:pt x="7197" y="2512"/>
                  <a:pt x="6176" y="3340"/>
                </a:cubicBezTo>
                <a:lnTo>
                  <a:pt x="6176" y="2017"/>
                </a:lnTo>
                <a:cubicBezTo>
                  <a:pt x="6554" y="1859"/>
                  <a:pt x="6869" y="1513"/>
                  <a:pt x="6869" y="1040"/>
                </a:cubicBezTo>
                <a:cubicBezTo>
                  <a:pt x="6869" y="442"/>
                  <a:pt x="6396" y="1"/>
                  <a:pt x="58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6"/>
          <p:cNvSpPr txBox="1"/>
          <p:nvPr/>
        </p:nvSpPr>
        <p:spPr>
          <a:xfrm flipH="1">
            <a:off x="281350" y="1644575"/>
            <a:ext cx="11988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30%</a:t>
            </a:r>
            <a:endParaRPr sz="30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55" name="Google Shape;755;p46"/>
          <p:cNvSpPr txBox="1"/>
          <p:nvPr/>
        </p:nvSpPr>
        <p:spPr>
          <a:xfrm flipH="1">
            <a:off x="7624900" y="1637438"/>
            <a:ext cx="11988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rPr>
              <a:t>20%</a:t>
            </a:r>
            <a:endParaRPr sz="3000" b="1">
              <a:solidFill>
                <a:schemeClr val="accent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56" name="Google Shape;756;p46"/>
          <p:cNvSpPr txBox="1"/>
          <p:nvPr/>
        </p:nvSpPr>
        <p:spPr>
          <a:xfrm flipH="1">
            <a:off x="281350" y="3257950"/>
            <a:ext cx="11988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rPr>
              <a:t>10%</a:t>
            </a:r>
            <a:endParaRPr sz="3000" b="1">
              <a:solidFill>
                <a:schemeClr val="accent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57" name="Google Shape;757;p46"/>
          <p:cNvSpPr txBox="1"/>
          <p:nvPr/>
        </p:nvSpPr>
        <p:spPr>
          <a:xfrm flipH="1">
            <a:off x="7624900" y="3206413"/>
            <a:ext cx="11988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40%</a:t>
            </a:r>
            <a:endParaRPr sz="30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7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picture is worth a thousand words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3" name="Google Shape;763;p47"/>
          <p:cNvSpPr/>
          <p:nvPr/>
        </p:nvSpPr>
        <p:spPr>
          <a:xfrm flipH="1">
            <a:off x="4622289" y="48167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8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Accomplishments</a:t>
            </a:r>
            <a:endParaRPr/>
          </a:p>
        </p:txBody>
      </p:sp>
      <p:sp>
        <p:nvSpPr>
          <p:cNvPr id="769" name="Google Shape;769;p48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70" name="Google Shape;770;p48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771" name="Google Shape;771;p48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72" name="Google Shape;772;p48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</a:t>
            </a:r>
            <a:endParaRPr/>
          </a:p>
        </p:txBody>
      </p:sp>
      <p:sp>
        <p:nvSpPr>
          <p:cNvPr id="773" name="Google Shape;773;p48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74" name="Google Shape;774;p48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this is the ringed one</a:t>
            </a:r>
            <a:endParaRPr/>
          </a:p>
        </p:txBody>
      </p:sp>
      <p:sp>
        <p:nvSpPr>
          <p:cNvPr id="775" name="Google Shape;775;p48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76" name="Google Shape;776;p48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System</a:t>
            </a: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2629176" y="1080500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2629176" y="2988375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8"/>
          <p:cNvSpPr/>
          <p:nvPr/>
        </p:nvSpPr>
        <p:spPr>
          <a:xfrm>
            <a:off x="5722526" y="2988375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8"/>
          <p:cNvSpPr/>
          <p:nvPr/>
        </p:nvSpPr>
        <p:spPr>
          <a:xfrm>
            <a:off x="5722526" y="1080500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48"/>
          <p:cNvGrpSpPr/>
          <p:nvPr/>
        </p:nvGrpSpPr>
        <p:grpSpPr>
          <a:xfrm>
            <a:off x="2809300" y="1278111"/>
            <a:ext cx="435761" cy="396842"/>
            <a:chOff x="-40378075" y="3267450"/>
            <a:chExt cx="317425" cy="289075"/>
          </a:xfrm>
        </p:grpSpPr>
        <p:sp>
          <p:nvSpPr>
            <p:cNvPr id="782" name="Google Shape;782;p48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8"/>
          <p:cNvGrpSpPr/>
          <p:nvPr/>
        </p:nvGrpSpPr>
        <p:grpSpPr>
          <a:xfrm>
            <a:off x="5906612" y="1259872"/>
            <a:ext cx="424000" cy="433186"/>
            <a:chOff x="-24353875" y="3147725"/>
            <a:chExt cx="289875" cy="296175"/>
          </a:xfrm>
        </p:grpSpPr>
        <p:sp>
          <p:nvSpPr>
            <p:cNvPr id="787" name="Google Shape;787;p4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5923150" y="3175626"/>
            <a:ext cx="391055" cy="417788"/>
            <a:chOff x="-24370314" y="3491825"/>
            <a:chExt cx="328259" cy="350699"/>
          </a:xfrm>
        </p:grpSpPr>
        <p:sp>
          <p:nvSpPr>
            <p:cNvPr id="790" name="Google Shape;790;p48"/>
            <p:cNvSpPr/>
            <p:nvPr/>
          </p:nvSpPr>
          <p:spPr>
            <a:xfrm>
              <a:off x="-24240450" y="3554150"/>
              <a:ext cx="69325" cy="34450"/>
            </a:xfrm>
            <a:custGeom>
              <a:avLst/>
              <a:gdLst/>
              <a:ahLst/>
              <a:cxnLst/>
              <a:rect l="l" t="t" r="r" b="b"/>
              <a:pathLst>
                <a:path w="2773" h="1378" extrusionOk="0">
                  <a:moveTo>
                    <a:pt x="1387" y="0"/>
                  </a:moveTo>
                  <a:cubicBezTo>
                    <a:pt x="788" y="0"/>
                    <a:pt x="284" y="347"/>
                    <a:pt x="95" y="914"/>
                  </a:cubicBezTo>
                  <a:cubicBezTo>
                    <a:pt x="0" y="1071"/>
                    <a:pt x="95" y="1260"/>
                    <a:pt x="284" y="1355"/>
                  </a:cubicBezTo>
                  <a:cubicBezTo>
                    <a:pt x="318" y="1366"/>
                    <a:pt x="352" y="1371"/>
                    <a:pt x="385" y="1371"/>
                  </a:cubicBezTo>
                  <a:cubicBezTo>
                    <a:pt x="537" y="1371"/>
                    <a:pt x="673" y="1263"/>
                    <a:pt x="725" y="1134"/>
                  </a:cubicBezTo>
                  <a:cubicBezTo>
                    <a:pt x="788" y="882"/>
                    <a:pt x="1072" y="662"/>
                    <a:pt x="1387" y="662"/>
                  </a:cubicBezTo>
                  <a:cubicBezTo>
                    <a:pt x="1702" y="662"/>
                    <a:pt x="1922" y="882"/>
                    <a:pt x="2048" y="1134"/>
                  </a:cubicBezTo>
                  <a:cubicBezTo>
                    <a:pt x="2120" y="1301"/>
                    <a:pt x="2246" y="1378"/>
                    <a:pt x="2371" y="1378"/>
                  </a:cubicBezTo>
                  <a:cubicBezTo>
                    <a:pt x="2411" y="1378"/>
                    <a:pt x="2451" y="1370"/>
                    <a:pt x="2489" y="1355"/>
                  </a:cubicBezTo>
                  <a:cubicBezTo>
                    <a:pt x="2678" y="1260"/>
                    <a:pt x="2773" y="1071"/>
                    <a:pt x="2678" y="914"/>
                  </a:cubicBezTo>
                  <a:cubicBezTo>
                    <a:pt x="2489" y="347"/>
                    <a:pt x="1985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-24370314" y="3491825"/>
              <a:ext cx="328259" cy="350699"/>
            </a:xfrm>
            <a:custGeom>
              <a:avLst/>
              <a:gdLst/>
              <a:ahLst/>
              <a:cxnLst/>
              <a:rect l="l" t="t" r="r" b="b"/>
              <a:pathLst>
                <a:path w="11059" h="11816" extrusionOk="0">
                  <a:moveTo>
                    <a:pt x="5546" y="694"/>
                  </a:moveTo>
                  <a:cubicBezTo>
                    <a:pt x="6743" y="694"/>
                    <a:pt x="7625" y="1608"/>
                    <a:pt x="7625" y="2773"/>
                  </a:cubicBezTo>
                  <a:lnTo>
                    <a:pt x="7625" y="3120"/>
                  </a:lnTo>
                  <a:cubicBezTo>
                    <a:pt x="7625" y="3309"/>
                    <a:pt x="7467" y="3466"/>
                    <a:pt x="7278" y="3466"/>
                  </a:cubicBezTo>
                  <a:lnTo>
                    <a:pt x="5892" y="3466"/>
                  </a:lnTo>
                  <a:lnTo>
                    <a:pt x="5892" y="3120"/>
                  </a:lnTo>
                  <a:cubicBezTo>
                    <a:pt x="5892" y="2931"/>
                    <a:pt x="5735" y="2773"/>
                    <a:pt x="5546" y="2773"/>
                  </a:cubicBezTo>
                  <a:cubicBezTo>
                    <a:pt x="5357" y="2773"/>
                    <a:pt x="5199" y="2931"/>
                    <a:pt x="5199" y="3120"/>
                  </a:cubicBezTo>
                  <a:lnTo>
                    <a:pt x="5199" y="3466"/>
                  </a:lnTo>
                  <a:lnTo>
                    <a:pt x="3813" y="3466"/>
                  </a:lnTo>
                  <a:cubicBezTo>
                    <a:pt x="3624" y="3466"/>
                    <a:pt x="3466" y="3309"/>
                    <a:pt x="3466" y="3120"/>
                  </a:cubicBezTo>
                  <a:lnTo>
                    <a:pt x="3466" y="2773"/>
                  </a:lnTo>
                  <a:cubicBezTo>
                    <a:pt x="3466" y="1639"/>
                    <a:pt x="4411" y="694"/>
                    <a:pt x="5546" y="694"/>
                  </a:cubicBezTo>
                  <a:close/>
                  <a:moveTo>
                    <a:pt x="7940" y="4821"/>
                  </a:moveTo>
                  <a:cubicBezTo>
                    <a:pt x="8160" y="4821"/>
                    <a:pt x="8318" y="4979"/>
                    <a:pt x="8318" y="5168"/>
                  </a:cubicBezTo>
                  <a:cubicBezTo>
                    <a:pt x="8318" y="5357"/>
                    <a:pt x="8160" y="5514"/>
                    <a:pt x="7940" y="5514"/>
                  </a:cubicBezTo>
                  <a:lnTo>
                    <a:pt x="3088" y="5514"/>
                  </a:lnTo>
                  <a:cubicBezTo>
                    <a:pt x="2899" y="5514"/>
                    <a:pt x="2742" y="5357"/>
                    <a:pt x="2742" y="5168"/>
                  </a:cubicBezTo>
                  <a:cubicBezTo>
                    <a:pt x="2742" y="4979"/>
                    <a:pt x="2899" y="4821"/>
                    <a:pt x="3088" y="4821"/>
                  </a:cubicBezTo>
                  <a:close/>
                  <a:moveTo>
                    <a:pt x="4128" y="6932"/>
                  </a:moveTo>
                  <a:cubicBezTo>
                    <a:pt x="4317" y="6932"/>
                    <a:pt x="4474" y="7089"/>
                    <a:pt x="4474" y="7310"/>
                  </a:cubicBezTo>
                  <a:cubicBezTo>
                    <a:pt x="4474" y="7499"/>
                    <a:pt x="4317" y="7656"/>
                    <a:pt x="4128" y="7656"/>
                  </a:cubicBezTo>
                  <a:lnTo>
                    <a:pt x="3088" y="7656"/>
                  </a:lnTo>
                  <a:cubicBezTo>
                    <a:pt x="2899" y="7656"/>
                    <a:pt x="2742" y="7499"/>
                    <a:pt x="2742" y="7310"/>
                  </a:cubicBezTo>
                  <a:cubicBezTo>
                    <a:pt x="2742" y="7089"/>
                    <a:pt x="2899" y="6932"/>
                    <a:pt x="3088" y="6932"/>
                  </a:cubicBezTo>
                  <a:close/>
                  <a:moveTo>
                    <a:pt x="7940" y="6932"/>
                  </a:moveTo>
                  <a:cubicBezTo>
                    <a:pt x="8160" y="6932"/>
                    <a:pt x="8318" y="7089"/>
                    <a:pt x="8318" y="7310"/>
                  </a:cubicBezTo>
                  <a:cubicBezTo>
                    <a:pt x="8286" y="7499"/>
                    <a:pt x="8160" y="7656"/>
                    <a:pt x="7940" y="7656"/>
                  </a:cubicBezTo>
                  <a:lnTo>
                    <a:pt x="6932" y="7656"/>
                  </a:lnTo>
                  <a:cubicBezTo>
                    <a:pt x="6743" y="7656"/>
                    <a:pt x="6585" y="7499"/>
                    <a:pt x="6585" y="7310"/>
                  </a:cubicBezTo>
                  <a:cubicBezTo>
                    <a:pt x="6585" y="7089"/>
                    <a:pt x="6743" y="6932"/>
                    <a:pt x="6932" y="6932"/>
                  </a:cubicBezTo>
                  <a:close/>
                  <a:moveTo>
                    <a:pt x="3781" y="8318"/>
                  </a:moveTo>
                  <a:cubicBezTo>
                    <a:pt x="4002" y="8350"/>
                    <a:pt x="4128" y="8507"/>
                    <a:pt x="4128" y="8665"/>
                  </a:cubicBezTo>
                  <a:cubicBezTo>
                    <a:pt x="4128" y="8885"/>
                    <a:pt x="3970" y="9043"/>
                    <a:pt x="3781" y="9043"/>
                  </a:cubicBezTo>
                  <a:lnTo>
                    <a:pt x="3057" y="9043"/>
                  </a:lnTo>
                  <a:cubicBezTo>
                    <a:pt x="2868" y="9043"/>
                    <a:pt x="2710" y="8885"/>
                    <a:pt x="2710" y="8665"/>
                  </a:cubicBezTo>
                  <a:cubicBezTo>
                    <a:pt x="2710" y="8476"/>
                    <a:pt x="2868" y="8318"/>
                    <a:pt x="3057" y="8318"/>
                  </a:cubicBezTo>
                  <a:close/>
                  <a:moveTo>
                    <a:pt x="7940" y="8318"/>
                  </a:moveTo>
                  <a:cubicBezTo>
                    <a:pt x="8160" y="8350"/>
                    <a:pt x="8286" y="8507"/>
                    <a:pt x="8286" y="8665"/>
                  </a:cubicBezTo>
                  <a:cubicBezTo>
                    <a:pt x="8286" y="8885"/>
                    <a:pt x="8129" y="9043"/>
                    <a:pt x="7940" y="9043"/>
                  </a:cubicBezTo>
                  <a:lnTo>
                    <a:pt x="7247" y="9043"/>
                  </a:lnTo>
                  <a:cubicBezTo>
                    <a:pt x="7026" y="9043"/>
                    <a:pt x="6869" y="8885"/>
                    <a:pt x="6869" y="8665"/>
                  </a:cubicBezTo>
                  <a:cubicBezTo>
                    <a:pt x="6869" y="8476"/>
                    <a:pt x="7026" y="8318"/>
                    <a:pt x="7247" y="8318"/>
                  </a:cubicBezTo>
                  <a:close/>
                  <a:moveTo>
                    <a:pt x="2868" y="2049"/>
                  </a:moveTo>
                  <a:lnTo>
                    <a:pt x="2868" y="2049"/>
                  </a:lnTo>
                  <a:cubicBezTo>
                    <a:pt x="2805" y="2332"/>
                    <a:pt x="2805" y="2521"/>
                    <a:pt x="2805" y="2805"/>
                  </a:cubicBezTo>
                  <a:cubicBezTo>
                    <a:pt x="2395" y="2962"/>
                    <a:pt x="2080" y="3309"/>
                    <a:pt x="2080" y="3781"/>
                  </a:cubicBezTo>
                  <a:lnTo>
                    <a:pt x="2080" y="8665"/>
                  </a:lnTo>
                  <a:cubicBezTo>
                    <a:pt x="2080" y="9263"/>
                    <a:pt x="2553" y="9704"/>
                    <a:pt x="3088" y="9704"/>
                  </a:cubicBezTo>
                  <a:lnTo>
                    <a:pt x="5199" y="9704"/>
                  </a:lnTo>
                  <a:lnTo>
                    <a:pt x="5199" y="7247"/>
                  </a:lnTo>
                  <a:cubicBezTo>
                    <a:pt x="5199" y="7058"/>
                    <a:pt x="5357" y="6900"/>
                    <a:pt x="5546" y="6900"/>
                  </a:cubicBezTo>
                  <a:cubicBezTo>
                    <a:pt x="5735" y="6900"/>
                    <a:pt x="5892" y="7058"/>
                    <a:pt x="5892" y="7247"/>
                  </a:cubicBezTo>
                  <a:lnTo>
                    <a:pt x="5892" y="9704"/>
                  </a:lnTo>
                  <a:lnTo>
                    <a:pt x="8003" y="9704"/>
                  </a:lnTo>
                  <a:cubicBezTo>
                    <a:pt x="8570" y="9704"/>
                    <a:pt x="9011" y="9232"/>
                    <a:pt x="9011" y="8665"/>
                  </a:cubicBezTo>
                  <a:lnTo>
                    <a:pt x="9011" y="3844"/>
                  </a:lnTo>
                  <a:cubicBezTo>
                    <a:pt x="9011" y="3372"/>
                    <a:pt x="8728" y="2994"/>
                    <a:pt x="8318" y="2836"/>
                  </a:cubicBezTo>
                  <a:cubicBezTo>
                    <a:pt x="8318" y="2584"/>
                    <a:pt x="8318" y="2364"/>
                    <a:pt x="8223" y="2112"/>
                  </a:cubicBezTo>
                  <a:lnTo>
                    <a:pt x="8223" y="2112"/>
                  </a:lnTo>
                  <a:cubicBezTo>
                    <a:pt x="9043" y="2269"/>
                    <a:pt x="9736" y="2962"/>
                    <a:pt x="9736" y="3844"/>
                  </a:cubicBezTo>
                  <a:lnTo>
                    <a:pt x="9736" y="8696"/>
                  </a:lnTo>
                  <a:cubicBezTo>
                    <a:pt x="9736" y="9641"/>
                    <a:pt x="8948" y="10429"/>
                    <a:pt x="8003" y="10429"/>
                  </a:cubicBezTo>
                  <a:lnTo>
                    <a:pt x="3151" y="10429"/>
                  </a:lnTo>
                  <a:cubicBezTo>
                    <a:pt x="2206" y="10429"/>
                    <a:pt x="1418" y="9641"/>
                    <a:pt x="1418" y="8696"/>
                  </a:cubicBezTo>
                  <a:lnTo>
                    <a:pt x="1418" y="3781"/>
                  </a:lnTo>
                  <a:lnTo>
                    <a:pt x="1355" y="3781"/>
                  </a:lnTo>
                  <a:cubicBezTo>
                    <a:pt x="1355" y="2931"/>
                    <a:pt x="1985" y="2206"/>
                    <a:pt x="2868" y="2049"/>
                  </a:cubicBezTo>
                  <a:close/>
                  <a:moveTo>
                    <a:pt x="3088" y="1"/>
                  </a:moveTo>
                  <a:cubicBezTo>
                    <a:pt x="1355" y="1"/>
                    <a:pt x="1" y="1419"/>
                    <a:pt x="1" y="3120"/>
                  </a:cubicBezTo>
                  <a:lnTo>
                    <a:pt x="1" y="8728"/>
                  </a:lnTo>
                  <a:cubicBezTo>
                    <a:pt x="1" y="10397"/>
                    <a:pt x="1355" y="11815"/>
                    <a:pt x="3088" y="11815"/>
                  </a:cubicBezTo>
                  <a:lnTo>
                    <a:pt x="7940" y="11815"/>
                  </a:lnTo>
                  <a:cubicBezTo>
                    <a:pt x="9673" y="11815"/>
                    <a:pt x="11059" y="10397"/>
                    <a:pt x="11059" y="8728"/>
                  </a:cubicBezTo>
                  <a:lnTo>
                    <a:pt x="11059" y="3120"/>
                  </a:lnTo>
                  <a:cubicBezTo>
                    <a:pt x="11059" y="1387"/>
                    <a:pt x="9641" y="1"/>
                    <a:pt x="7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8"/>
          <p:cNvGrpSpPr/>
          <p:nvPr/>
        </p:nvGrpSpPr>
        <p:grpSpPr>
          <a:xfrm>
            <a:off x="2798938" y="3148530"/>
            <a:ext cx="451012" cy="418842"/>
            <a:chOff x="-25465200" y="3565175"/>
            <a:chExt cx="298525" cy="277250"/>
          </a:xfrm>
        </p:grpSpPr>
        <p:sp>
          <p:nvSpPr>
            <p:cNvPr id="793" name="Google Shape;793;p48"/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9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Software</a:t>
            </a:r>
            <a:endParaRPr/>
          </a:p>
        </p:txBody>
      </p:sp>
      <p:sp>
        <p:nvSpPr>
          <p:cNvPr id="800" name="Google Shape;800;p49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replace the image on the screen with your own work</a:t>
            </a:r>
            <a:endParaRPr/>
          </a:p>
        </p:txBody>
      </p:sp>
      <p:grpSp>
        <p:nvGrpSpPr>
          <p:cNvPr id="801" name="Google Shape;801;p49"/>
          <p:cNvGrpSpPr/>
          <p:nvPr/>
        </p:nvGrpSpPr>
        <p:grpSpPr>
          <a:xfrm flipH="1">
            <a:off x="5052994" y="1369741"/>
            <a:ext cx="3017906" cy="2511937"/>
            <a:chOff x="649150" y="238125"/>
            <a:chExt cx="6249546" cy="5201775"/>
          </a:xfrm>
        </p:grpSpPr>
        <p:sp>
          <p:nvSpPr>
            <p:cNvPr id="802" name="Google Shape;802;p49"/>
            <p:cNvSpPr/>
            <p:nvPr/>
          </p:nvSpPr>
          <p:spPr>
            <a:xfrm>
              <a:off x="2850275" y="4488975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2638975" y="5284925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49171" y="3870411"/>
              <a:ext cx="6249525" cy="905641"/>
            </a:xfrm>
            <a:custGeom>
              <a:avLst/>
              <a:gdLst/>
              <a:ahLst/>
              <a:cxnLst/>
              <a:rect l="l" t="t" r="r" b="b"/>
              <a:pathLst>
                <a:path w="249981" h="24091" extrusionOk="0">
                  <a:moveTo>
                    <a:pt x="0" y="1"/>
                  </a:moveTo>
                  <a:lnTo>
                    <a:pt x="0" y="17892"/>
                  </a:lnTo>
                  <a:cubicBezTo>
                    <a:pt x="0" y="21343"/>
                    <a:pt x="2817" y="24090"/>
                    <a:pt x="6198" y="24090"/>
                  </a:cubicBezTo>
                  <a:lnTo>
                    <a:pt x="243782" y="24090"/>
                  </a:lnTo>
                  <a:cubicBezTo>
                    <a:pt x="247233" y="24090"/>
                    <a:pt x="249980" y="21343"/>
                    <a:pt x="249980" y="17892"/>
                  </a:cubicBezTo>
                  <a:lnTo>
                    <a:pt x="2499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649150" y="238125"/>
              <a:ext cx="6249525" cy="3935675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7" name="Google Shape;807;p49"/>
          <p:cNvPicPr preferRelativeResize="0"/>
          <p:nvPr/>
        </p:nvPicPr>
        <p:blipFill rotWithShape="1">
          <a:blip r:embed="rId3">
            <a:alphaModFix/>
          </a:blip>
          <a:srcRect l="2883" r="2883"/>
          <a:stretch/>
        </p:blipFill>
        <p:spPr>
          <a:xfrm>
            <a:off x="5168240" y="1483425"/>
            <a:ext cx="2787300" cy="1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3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8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79" name="Google Shape;1079;p58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 yourcompany.com</a:t>
            </a:r>
            <a:endParaRPr/>
          </a:p>
        </p:txBody>
      </p:sp>
      <p:sp>
        <p:nvSpPr>
          <p:cNvPr id="1080" name="Google Shape;1080;p58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grpSp>
        <p:nvGrpSpPr>
          <p:cNvPr id="1081" name="Google Shape;1081;p58"/>
          <p:cNvGrpSpPr/>
          <p:nvPr/>
        </p:nvGrpSpPr>
        <p:grpSpPr>
          <a:xfrm>
            <a:off x="4909229" y="2848375"/>
            <a:ext cx="387661" cy="387661"/>
            <a:chOff x="1379798" y="1723250"/>
            <a:chExt cx="397887" cy="397887"/>
          </a:xfrm>
        </p:grpSpPr>
        <p:sp>
          <p:nvSpPr>
            <p:cNvPr id="1082" name="Google Shape;1082;p5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5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5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5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58"/>
          <p:cNvGrpSpPr/>
          <p:nvPr/>
        </p:nvGrpSpPr>
        <p:grpSpPr>
          <a:xfrm>
            <a:off x="3847108" y="2848375"/>
            <a:ext cx="387681" cy="387661"/>
            <a:chOff x="266768" y="1721375"/>
            <a:chExt cx="397907" cy="397887"/>
          </a:xfrm>
        </p:grpSpPr>
        <p:sp>
          <p:nvSpPr>
            <p:cNvPr id="1087" name="Google Shape;1087;p5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5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9" name="Google Shape;1089;p58"/>
          <p:cNvGrpSpPr/>
          <p:nvPr/>
        </p:nvGrpSpPr>
        <p:grpSpPr>
          <a:xfrm>
            <a:off x="4378189" y="2848375"/>
            <a:ext cx="387641" cy="387661"/>
            <a:chOff x="864491" y="1723250"/>
            <a:chExt cx="397866" cy="397887"/>
          </a:xfrm>
        </p:grpSpPr>
        <p:sp>
          <p:nvSpPr>
            <p:cNvPr id="1090" name="Google Shape;1090;p5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1" name="Google Shape;1091;p5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5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9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1098" name="Google Shape;1098;p59"/>
          <p:cNvSpPr/>
          <p:nvPr/>
        </p:nvSpPr>
        <p:spPr>
          <a:xfrm>
            <a:off x="4432950" y="2916238"/>
            <a:ext cx="2450531" cy="1610175"/>
          </a:xfrm>
          <a:custGeom>
            <a:avLst/>
            <a:gdLst/>
            <a:ahLst/>
            <a:cxnLst/>
            <a:rect l="l" t="t" r="r" b="b"/>
            <a:pathLst>
              <a:path w="103529" h="68026" extrusionOk="0">
                <a:moveTo>
                  <a:pt x="15325" y="9145"/>
                </a:moveTo>
                <a:lnTo>
                  <a:pt x="15325" y="10453"/>
                </a:lnTo>
                <a:cubicBezTo>
                  <a:pt x="15325" y="10168"/>
                  <a:pt x="15334" y="9889"/>
                  <a:pt x="15352" y="9616"/>
                </a:cubicBezTo>
                <a:lnTo>
                  <a:pt x="15352" y="9616"/>
                </a:lnTo>
                <a:cubicBezTo>
                  <a:pt x="15344" y="9459"/>
                  <a:pt x="15335" y="9301"/>
                  <a:pt x="15325" y="9145"/>
                </a:cubicBezTo>
                <a:close/>
                <a:moveTo>
                  <a:pt x="25933" y="1"/>
                </a:moveTo>
                <a:cubicBezTo>
                  <a:pt x="20655" y="1"/>
                  <a:pt x="15752" y="3338"/>
                  <a:pt x="15352" y="9616"/>
                </a:cubicBezTo>
                <a:lnTo>
                  <a:pt x="15352" y="9616"/>
                </a:lnTo>
                <a:cubicBezTo>
                  <a:pt x="16370" y="30287"/>
                  <a:pt x="1" y="55899"/>
                  <a:pt x="30238" y="62980"/>
                </a:cubicBezTo>
                <a:cubicBezTo>
                  <a:pt x="39958" y="65087"/>
                  <a:pt x="55725" y="68025"/>
                  <a:pt x="69660" y="68025"/>
                </a:cubicBezTo>
                <a:cubicBezTo>
                  <a:pt x="77121" y="68025"/>
                  <a:pt x="84057" y="67183"/>
                  <a:pt x="89258" y="64918"/>
                </a:cubicBezTo>
                <a:cubicBezTo>
                  <a:pt x="97689" y="61684"/>
                  <a:pt x="103528" y="52598"/>
                  <a:pt x="98986" y="42870"/>
                </a:cubicBezTo>
                <a:cubicBezTo>
                  <a:pt x="96753" y="38405"/>
                  <a:pt x="94734" y="37161"/>
                  <a:pt x="92433" y="37161"/>
                </a:cubicBezTo>
                <a:cubicBezTo>
                  <a:pt x="89538" y="37161"/>
                  <a:pt x="86196" y="39129"/>
                  <a:pt x="81420" y="39129"/>
                </a:cubicBezTo>
                <a:cubicBezTo>
                  <a:pt x="81174" y="39129"/>
                  <a:pt x="80925" y="39124"/>
                  <a:pt x="80672" y="39113"/>
                </a:cubicBezTo>
                <a:cubicBezTo>
                  <a:pt x="68423" y="38601"/>
                  <a:pt x="73691" y="32501"/>
                  <a:pt x="67852" y="25365"/>
                </a:cubicBezTo>
                <a:cubicBezTo>
                  <a:pt x="65767" y="22577"/>
                  <a:pt x="63263" y="21867"/>
                  <a:pt x="60522" y="21867"/>
                </a:cubicBezTo>
                <a:cubicBezTo>
                  <a:pt x="57678" y="21867"/>
                  <a:pt x="54577" y="22632"/>
                  <a:pt x="51420" y="22632"/>
                </a:cubicBezTo>
                <a:cubicBezTo>
                  <a:pt x="49120" y="22632"/>
                  <a:pt x="46790" y="22226"/>
                  <a:pt x="44508" y="20823"/>
                </a:cubicBezTo>
                <a:cubicBezTo>
                  <a:pt x="37373" y="16292"/>
                  <a:pt x="39965" y="6552"/>
                  <a:pt x="32842" y="2021"/>
                </a:cubicBezTo>
                <a:cubicBezTo>
                  <a:pt x="30708" y="662"/>
                  <a:pt x="28283" y="1"/>
                  <a:pt x="259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59"/>
          <p:cNvSpPr/>
          <p:nvPr/>
        </p:nvSpPr>
        <p:spPr>
          <a:xfrm>
            <a:off x="4432951" y="1492713"/>
            <a:ext cx="1903789" cy="1328627"/>
          </a:xfrm>
          <a:custGeom>
            <a:avLst/>
            <a:gdLst/>
            <a:ahLst/>
            <a:cxnLst/>
            <a:rect l="l" t="t" r="r" b="b"/>
            <a:pathLst>
              <a:path w="92518" h="64567" extrusionOk="0">
                <a:moveTo>
                  <a:pt x="54320" y="0"/>
                </a:moveTo>
                <a:cubicBezTo>
                  <a:pt x="39902" y="0"/>
                  <a:pt x="22075" y="3338"/>
                  <a:pt x="11355" y="11067"/>
                </a:cubicBezTo>
                <a:cubicBezTo>
                  <a:pt x="4541" y="15253"/>
                  <a:pt x="521" y="17334"/>
                  <a:pt x="224" y="25373"/>
                </a:cubicBezTo>
                <a:cubicBezTo>
                  <a:pt x="0" y="34543"/>
                  <a:pt x="5908" y="37467"/>
                  <a:pt x="12899" y="37467"/>
                </a:cubicBezTo>
                <a:cubicBezTo>
                  <a:pt x="15201" y="37467"/>
                  <a:pt x="17620" y="37150"/>
                  <a:pt x="19977" y="36635"/>
                </a:cubicBezTo>
                <a:cubicBezTo>
                  <a:pt x="23430" y="35867"/>
                  <a:pt x="29606" y="33367"/>
                  <a:pt x="34672" y="33367"/>
                </a:cubicBezTo>
                <a:cubicBezTo>
                  <a:pt x="37457" y="33367"/>
                  <a:pt x="39906" y="34123"/>
                  <a:pt x="41382" y="36337"/>
                </a:cubicBezTo>
                <a:cubicBezTo>
                  <a:pt x="43761" y="40202"/>
                  <a:pt x="40193" y="43770"/>
                  <a:pt x="39301" y="47635"/>
                </a:cubicBezTo>
                <a:cubicBezTo>
                  <a:pt x="38409" y="51797"/>
                  <a:pt x="39051" y="56506"/>
                  <a:pt x="43166" y="58040"/>
                </a:cubicBezTo>
                <a:cubicBezTo>
                  <a:pt x="44436" y="58514"/>
                  <a:pt x="45554" y="58715"/>
                  <a:pt x="46562" y="58715"/>
                </a:cubicBezTo>
                <a:cubicBezTo>
                  <a:pt x="52115" y="58715"/>
                  <a:pt x="54325" y="52598"/>
                  <a:pt x="60112" y="52094"/>
                </a:cubicBezTo>
                <a:cubicBezTo>
                  <a:pt x="60299" y="52085"/>
                  <a:pt x="60479" y="52081"/>
                  <a:pt x="60653" y="52081"/>
                </a:cubicBezTo>
                <a:cubicBezTo>
                  <a:pt x="66270" y="52081"/>
                  <a:pt x="64940" y="56661"/>
                  <a:pt x="67247" y="60121"/>
                </a:cubicBezTo>
                <a:cubicBezTo>
                  <a:pt x="69103" y="63157"/>
                  <a:pt x="72393" y="64567"/>
                  <a:pt x="75761" y="64567"/>
                </a:cubicBezTo>
                <a:cubicBezTo>
                  <a:pt x="78331" y="64567"/>
                  <a:pt x="80946" y="63746"/>
                  <a:pt x="83004" y="62203"/>
                </a:cubicBezTo>
                <a:cubicBezTo>
                  <a:pt x="92518" y="55067"/>
                  <a:pt x="90437" y="32770"/>
                  <a:pt x="88058" y="22662"/>
                </a:cubicBezTo>
                <a:cubicBezTo>
                  <a:pt x="85085" y="10175"/>
                  <a:pt x="74680" y="1850"/>
                  <a:pt x="62193" y="364"/>
                </a:cubicBezTo>
                <a:cubicBezTo>
                  <a:pt x="59745" y="124"/>
                  <a:pt x="57096" y="0"/>
                  <a:pt x="54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59"/>
          <p:cNvSpPr/>
          <p:nvPr/>
        </p:nvSpPr>
        <p:spPr>
          <a:xfrm rot="4207798">
            <a:off x="7076584" y="2968235"/>
            <a:ext cx="1438102" cy="1328698"/>
          </a:xfrm>
          <a:custGeom>
            <a:avLst/>
            <a:gdLst/>
            <a:ahLst/>
            <a:cxnLst/>
            <a:rect l="l" t="t" r="r" b="b"/>
            <a:pathLst>
              <a:path w="57522" h="53146" extrusionOk="0">
                <a:moveTo>
                  <a:pt x="38824" y="0"/>
                </a:moveTo>
                <a:cubicBezTo>
                  <a:pt x="36106" y="0"/>
                  <a:pt x="34222" y="1704"/>
                  <a:pt x="30325" y="3209"/>
                </a:cubicBezTo>
                <a:cubicBezTo>
                  <a:pt x="28876" y="3933"/>
                  <a:pt x="27395" y="4167"/>
                  <a:pt x="25907" y="4167"/>
                </a:cubicBezTo>
                <a:cubicBezTo>
                  <a:pt x="23199" y="4167"/>
                  <a:pt x="20471" y="3393"/>
                  <a:pt x="17884" y="3393"/>
                </a:cubicBezTo>
                <a:cubicBezTo>
                  <a:pt x="16641" y="3393"/>
                  <a:pt x="15430" y="3571"/>
                  <a:pt x="14270" y="4101"/>
                </a:cubicBezTo>
                <a:cubicBezTo>
                  <a:pt x="0" y="10344"/>
                  <a:pt x="24973" y="34425"/>
                  <a:pt x="8467" y="44676"/>
                </a:cubicBezTo>
                <a:lnTo>
                  <a:pt x="8919" y="45128"/>
                </a:lnTo>
                <a:cubicBezTo>
                  <a:pt x="8467" y="50920"/>
                  <a:pt x="14710" y="51812"/>
                  <a:pt x="19170" y="52704"/>
                </a:cubicBezTo>
                <a:cubicBezTo>
                  <a:pt x="21169" y="52998"/>
                  <a:pt x="23137" y="53146"/>
                  <a:pt x="25060" y="53146"/>
                </a:cubicBezTo>
                <a:cubicBezTo>
                  <a:pt x="37720" y="53146"/>
                  <a:pt x="48416" y="46755"/>
                  <a:pt x="53062" y="33974"/>
                </a:cubicBezTo>
                <a:cubicBezTo>
                  <a:pt x="57522" y="22831"/>
                  <a:pt x="55738" y="7668"/>
                  <a:pt x="43703" y="1425"/>
                </a:cubicBezTo>
                <a:cubicBezTo>
                  <a:pt x="41662" y="402"/>
                  <a:pt x="40144" y="0"/>
                  <a:pt x="388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59"/>
          <p:cNvSpPr/>
          <p:nvPr/>
        </p:nvSpPr>
        <p:spPr>
          <a:xfrm>
            <a:off x="6695425" y="1558250"/>
            <a:ext cx="1596875" cy="978525"/>
          </a:xfrm>
          <a:custGeom>
            <a:avLst/>
            <a:gdLst/>
            <a:ahLst/>
            <a:cxnLst/>
            <a:rect l="l" t="t" r="r" b="b"/>
            <a:pathLst>
              <a:path w="63875" h="39141" extrusionOk="0">
                <a:moveTo>
                  <a:pt x="33386" y="1"/>
                </a:moveTo>
                <a:cubicBezTo>
                  <a:pt x="16712" y="1"/>
                  <a:pt x="1" y="9111"/>
                  <a:pt x="3416" y="25597"/>
                </a:cubicBezTo>
                <a:lnTo>
                  <a:pt x="3416" y="25609"/>
                </a:lnTo>
                <a:cubicBezTo>
                  <a:pt x="4486" y="30972"/>
                  <a:pt x="10932" y="38500"/>
                  <a:pt x="16307" y="39035"/>
                </a:cubicBezTo>
                <a:cubicBezTo>
                  <a:pt x="16913" y="39106"/>
                  <a:pt x="17460" y="39140"/>
                  <a:pt x="17955" y="39140"/>
                </a:cubicBezTo>
                <a:cubicBezTo>
                  <a:pt x="24926" y="39140"/>
                  <a:pt x="21539" y="32411"/>
                  <a:pt x="27058" y="29902"/>
                </a:cubicBezTo>
                <a:cubicBezTo>
                  <a:pt x="28422" y="29106"/>
                  <a:pt x="29811" y="28779"/>
                  <a:pt x="31202" y="28779"/>
                </a:cubicBezTo>
                <a:cubicBezTo>
                  <a:pt x="36383" y="28779"/>
                  <a:pt x="41610" y="33304"/>
                  <a:pt x="45847" y="34991"/>
                </a:cubicBezTo>
                <a:cubicBezTo>
                  <a:pt x="48304" y="35775"/>
                  <a:pt x="50521" y="36142"/>
                  <a:pt x="52490" y="36142"/>
                </a:cubicBezTo>
                <a:cubicBezTo>
                  <a:pt x="59992" y="36142"/>
                  <a:pt x="63875" y="30813"/>
                  <a:pt x="63602" y="22909"/>
                </a:cubicBezTo>
                <a:cubicBezTo>
                  <a:pt x="63058" y="7228"/>
                  <a:pt x="48237" y="1"/>
                  <a:pt x="333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59"/>
          <p:cNvSpPr/>
          <p:nvPr/>
        </p:nvSpPr>
        <p:spPr>
          <a:xfrm>
            <a:off x="3166700" y="2734850"/>
            <a:ext cx="1106843" cy="1694032"/>
          </a:xfrm>
          <a:custGeom>
            <a:avLst/>
            <a:gdLst/>
            <a:ahLst/>
            <a:cxnLst/>
            <a:rect l="l" t="t" r="r" b="b"/>
            <a:pathLst>
              <a:path w="55880" h="101348" extrusionOk="0">
                <a:moveTo>
                  <a:pt x="25848" y="1"/>
                </a:moveTo>
                <a:cubicBezTo>
                  <a:pt x="24778" y="2044"/>
                  <a:pt x="24016" y="4233"/>
                  <a:pt x="23594" y="6503"/>
                </a:cubicBezTo>
                <a:cubicBezTo>
                  <a:pt x="22102" y="14870"/>
                  <a:pt x="26140" y="23238"/>
                  <a:pt x="26205" y="31718"/>
                </a:cubicBezTo>
                <a:cubicBezTo>
                  <a:pt x="26221" y="34507"/>
                  <a:pt x="25799" y="37378"/>
                  <a:pt x="24437" y="39875"/>
                </a:cubicBezTo>
                <a:cubicBezTo>
                  <a:pt x="22037" y="44318"/>
                  <a:pt x="17059" y="47058"/>
                  <a:pt x="11968" y="48534"/>
                </a:cubicBezTo>
                <a:cubicBezTo>
                  <a:pt x="9097" y="49377"/>
                  <a:pt x="5984" y="49961"/>
                  <a:pt x="3746" y="51826"/>
                </a:cubicBezTo>
                <a:cubicBezTo>
                  <a:pt x="0" y="54971"/>
                  <a:pt x="130" y="60663"/>
                  <a:pt x="2173" y="64976"/>
                </a:cubicBezTo>
                <a:cubicBezTo>
                  <a:pt x="4622" y="70165"/>
                  <a:pt x="9308" y="74300"/>
                  <a:pt x="14740" y="76862"/>
                </a:cubicBezTo>
                <a:cubicBezTo>
                  <a:pt x="20156" y="79424"/>
                  <a:pt x="26286" y="80478"/>
                  <a:pt x="32367" y="80576"/>
                </a:cubicBezTo>
                <a:cubicBezTo>
                  <a:pt x="34572" y="80608"/>
                  <a:pt x="36891" y="80559"/>
                  <a:pt x="38804" y="81565"/>
                </a:cubicBezTo>
                <a:cubicBezTo>
                  <a:pt x="40701" y="82586"/>
                  <a:pt x="41837" y="84483"/>
                  <a:pt x="42745" y="86364"/>
                </a:cubicBezTo>
                <a:cubicBezTo>
                  <a:pt x="45015" y="91051"/>
                  <a:pt x="46361" y="96142"/>
                  <a:pt x="46734" y="101348"/>
                </a:cubicBezTo>
                <a:lnTo>
                  <a:pt x="55879" y="101348"/>
                </a:lnTo>
                <a:lnTo>
                  <a:pt x="5587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59"/>
          <p:cNvSpPr/>
          <p:nvPr/>
        </p:nvSpPr>
        <p:spPr>
          <a:xfrm>
            <a:off x="883400" y="829125"/>
            <a:ext cx="1316725" cy="2533700"/>
          </a:xfrm>
          <a:custGeom>
            <a:avLst/>
            <a:gdLst/>
            <a:ahLst/>
            <a:cxnLst/>
            <a:rect l="l" t="t" r="r" b="b"/>
            <a:pathLst>
              <a:path w="52669" h="101348" extrusionOk="0">
                <a:moveTo>
                  <a:pt x="0" y="1"/>
                </a:moveTo>
                <a:lnTo>
                  <a:pt x="0" y="101348"/>
                </a:lnTo>
                <a:lnTo>
                  <a:pt x="4232" y="101348"/>
                </a:lnTo>
                <a:cubicBezTo>
                  <a:pt x="5157" y="99969"/>
                  <a:pt x="6162" y="98640"/>
                  <a:pt x="7265" y="97375"/>
                </a:cubicBezTo>
                <a:cubicBezTo>
                  <a:pt x="17902" y="85294"/>
                  <a:pt x="34296" y="83673"/>
                  <a:pt x="45225" y="72014"/>
                </a:cubicBezTo>
                <a:cubicBezTo>
                  <a:pt x="47820" y="69225"/>
                  <a:pt x="50106" y="65803"/>
                  <a:pt x="51030" y="61717"/>
                </a:cubicBezTo>
                <a:cubicBezTo>
                  <a:pt x="52668" y="54371"/>
                  <a:pt x="49620" y="46702"/>
                  <a:pt x="45971" y="40540"/>
                </a:cubicBezTo>
                <a:cubicBezTo>
                  <a:pt x="42323" y="34378"/>
                  <a:pt x="37912" y="28573"/>
                  <a:pt x="36242" y="21227"/>
                </a:cubicBezTo>
                <a:cubicBezTo>
                  <a:pt x="34604" y="13979"/>
                  <a:pt x="36080" y="5806"/>
                  <a:pt x="399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59"/>
          <p:cNvSpPr/>
          <p:nvPr/>
        </p:nvSpPr>
        <p:spPr>
          <a:xfrm>
            <a:off x="2782275" y="1558250"/>
            <a:ext cx="1417835" cy="752777"/>
          </a:xfrm>
          <a:custGeom>
            <a:avLst/>
            <a:gdLst/>
            <a:ahLst/>
            <a:cxnLst/>
            <a:rect l="l" t="t" r="r" b="b"/>
            <a:pathLst>
              <a:path w="95445" h="50675" extrusionOk="0">
                <a:moveTo>
                  <a:pt x="19568" y="0"/>
                </a:moveTo>
                <a:cubicBezTo>
                  <a:pt x="17923" y="0"/>
                  <a:pt x="16272" y="114"/>
                  <a:pt x="14659" y="293"/>
                </a:cubicBezTo>
                <a:cubicBezTo>
                  <a:pt x="9778" y="844"/>
                  <a:pt x="4914" y="1931"/>
                  <a:pt x="0" y="2028"/>
                </a:cubicBezTo>
                <a:lnTo>
                  <a:pt x="0" y="50674"/>
                </a:lnTo>
                <a:lnTo>
                  <a:pt x="95445" y="50674"/>
                </a:lnTo>
                <a:lnTo>
                  <a:pt x="95429" y="50658"/>
                </a:lnTo>
                <a:cubicBezTo>
                  <a:pt x="83478" y="37086"/>
                  <a:pt x="64797" y="30227"/>
                  <a:pt x="46328" y="27438"/>
                </a:cubicBezTo>
                <a:cubicBezTo>
                  <a:pt x="41707" y="26740"/>
                  <a:pt x="36453" y="25913"/>
                  <a:pt x="33939" y="22200"/>
                </a:cubicBezTo>
                <a:cubicBezTo>
                  <a:pt x="31199" y="18162"/>
                  <a:pt x="33145" y="12925"/>
                  <a:pt x="33664" y="8157"/>
                </a:cubicBezTo>
                <a:cubicBezTo>
                  <a:pt x="33777" y="7217"/>
                  <a:pt x="33810" y="6228"/>
                  <a:pt x="33469" y="5336"/>
                </a:cubicBezTo>
                <a:cubicBezTo>
                  <a:pt x="33015" y="4201"/>
                  <a:pt x="31977" y="3358"/>
                  <a:pt x="30891" y="2709"/>
                </a:cubicBezTo>
                <a:cubicBezTo>
                  <a:pt x="27556" y="674"/>
                  <a:pt x="23578" y="0"/>
                  <a:pt x="195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59"/>
          <p:cNvSpPr/>
          <p:nvPr/>
        </p:nvSpPr>
        <p:spPr>
          <a:xfrm rot="10800000">
            <a:off x="1268850" y="3574476"/>
            <a:ext cx="1738459" cy="1076925"/>
          </a:xfrm>
          <a:custGeom>
            <a:avLst/>
            <a:gdLst/>
            <a:ahLst/>
            <a:cxnLst/>
            <a:rect l="l" t="t" r="r" b="b"/>
            <a:pathLst>
              <a:path w="88992" h="55128" extrusionOk="0">
                <a:moveTo>
                  <a:pt x="11465" y="1"/>
                </a:moveTo>
                <a:cubicBezTo>
                  <a:pt x="13702" y="4055"/>
                  <a:pt x="15227" y="8514"/>
                  <a:pt x="15178" y="13119"/>
                </a:cubicBezTo>
                <a:cubicBezTo>
                  <a:pt x="15178" y="14546"/>
                  <a:pt x="14919" y="15957"/>
                  <a:pt x="14416" y="17287"/>
                </a:cubicBezTo>
                <a:cubicBezTo>
                  <a:pt x="13897" y="18600"/>
                  <a:pt x="13070" y="19719"/>
                  <a:pt x="11870" y="20400"/>
                </a:cubicBezTo>
                <a:cubicBezTo>
                  <a:pt x="10654" y="21081"/>
                  <a:pt x="9308" y="21211"/>
                  <a:pt x="7913" y="21340"/>
                </a:cubicBezTo>
                <a:cubicBezTo>
                  <a:pt x="6535" y="21486"/>
                  <a:pt x="5141" y="21584"/>
                  <a:pt x="3908" y="22184"/>
                </a:cubicBezTo>
                <a:cubicBezTo>
                  <a:pt x="16" y="24081"/>
                  <a:pt x="0" y="30178"/>
                  <a:pt x="3033" y="33275"/>
                </a:cubicBezTo>
                <a:cubicBezTo>
                  <a:pt x="4541" y="34832"/>
                  <a:pt x="6486" y="35772"/>
                  <a:pt x="8562" y="36291"/>
                </a:cubicBezTo>
                <a:cubicBezTo>
                  <a:pt x="10385" y="36591"/>
                  <a:pt x="12287" y="36754"/>
                  <a:pt x="14208" y="36754"/>
                </a:cubicBezTo>
                <a:cubicBezTo>
                  <a:pt x="21311" y="36754"/>
                  <a:pt x="28661" y="34527"/>
                  <a:pt x="33129" y="28783"/>
                </a:cubicBezTo>
                <a:cubicBezTo>
                  <a:pt x="36582" y="24729"/>
                  <a:pt x="36988" y="19265"/>
                  <a:pt x="40636" y="15211"/>
                </a:cubicBezTo>
                <a:cubicBezTo>
                  <a:pt x="42878" y="12970"/>
                  <a:pt x="45999" y="11993"/>
                  <a:pt x="49138" y="11993"/>
                </a:cubicBezTo>
                <a:cubicBezTo>
                  <a:pt x="49973" y="11993"/>
                  <a:pt x="50809" y="12062"/>
                  <a:pt x="51630" y="12195"/>
                </a:cubicBezTo>
                <a:cubicBezTo>
                  <a:pt x="52895" y="12373"/>
                  <a:pt x="54128" y="12681"/>
                  <a:pt x="55328" y="13087"/>
                </a:cubicBezTo>
                <a:cubicBezTo>
                  <a:pt x="58927" y="14335"/>
                  <a:pt x="62171" y="16622"/>
                  <a:pt x="64246" y="19800"/>
                </a:cubicBezTo>
                <a:cubicBezTo>
                  <a:pt x="65284" y="21405"/>
                  <a:pt x="65997" y="23189"/>
                  <a:pt x="66338" y="25070"/>
                </a:cubicBezTo>
                <a:cubicBezTo>
                  <a:pt x="67992" y="30599"/>
                  <a:pt x="64133" y="34653"/>
                  <a:pt x="62106" y="39323"/>
                </a:cubicBezTo>
                <a:cubicBezTo>
                  <a:pt x="60890" y="42567"/>
                  <a:pt x="62316" y="45810"/>
                  <a:pt x="64749" y="48242"/>
                </a:cubicBezTo>
                <a:cubicBezTo>
                  <a:pt x="70285" y="53599"/>
                  <a:pt x="77889" y="55127"/>
                  <a:pt x="85232" y="55127"/>
                </a:cubicBezTo>
                <a:cubicBezTo>
                  <a:pt x="86491" y="55127"/>
                  <a:pt x="87743" y="55082"/>
                  <a:pt x="88975" y="55004"/>
                </a:cubicBezTo>
                <a:lnTo>
                  <a:pt x="88991" y="55004"/>
                </a:lnTo>
                <a:lnTo>
                  <a:pt x="889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59"/>
          <p:cNvSpPr/>
          <p:nvPr/>
        </p:nvSpPr>
        <p:spPr>
          <a:xfrm>
            <a:off x="2009800" y="2933300"/>
            <a:ext cx="934025" cy="689175"/>
          </a:xfrm>
          <a:custGeom>
            <a:avLst/>
            <a:gdLst/>
            <a:ahLst/>
            <a:cxnLst/>
            <a:rect l="l" t="t" r="r" b="b"/>
            <a:pathLst>
              <a:path w="37361" h="27567" extrusionOk="0">
                <a:moveTo>
                  <a:pt x="0" y="0"/>
                </a:moveTo>
                <a:lnTo>
                  <a:pt x="0" y="27566"/>
                </a:lnTo>
                <a:cubicBezTo>
                  <a:pt x="5854" y="26999"/>
                  <a:pt x="11140" y="23772"/>
                  <a:pt x="14302" y="18794"/>
                </a:cubicBezTo>
                <a:cubicBezTo>
                  <a:pt x="15194" y="17399"/>
                  <a:pt x="15940" y="15859"/>
                  <a:pt x="17108" y="14740"/>
                </a:cubicBezTo>
                <a:cubicBezTo>
                  <a:pt x="19686" y="12275"/>
                  <a:pt x="23480" y="12535"/>
                  <a:pt x="26772" y="11627"/>
                </a:cubicBezTo>
                <a:cubicBezTo>
                  <a:pt x="31604" y="10297"/>
                  <a:pt x="35674" y="6032"/>
                  <a:pt x="37166" y="778"/>
                </a:cubicBezTo>
                <a:cubicBezTo>
                  <a:pt x="37231" y="519"/>
                  <a:pt x="37296" y="260"/>
                  <a:pt x="373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60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1112" name="Google Shape;1112;p60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</a:t>
            </a:r>
            <a:endParaRPr/>
          </a:p>
        </p:txBody>
      </p:sp>
      <p:sp>
        <p:nvSpPr>
          <p:cNvPr id="1113" name="Google Shape;1113;p60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High angle of male swimmer in the water pool</a:t>
            </a:r>
            <a:endParaRPr>
              <a:solidFill>
                <a:srgbClr val="3749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Smiley male swimmer posing with goggles and cap in the pool</a:t>
            </a:r>
            <a:endParaRPr>
              <a:solidFill>
                <a:srgbClr val="3749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High angle of male swimmer swimming in water pool</a:t>
            </a:r>
            <a:endParaRPr>
              <a:solidFill>
                <a:srgbClr val="3749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Front view young man at basin stretching </a:t>
            </a:r>
            <a:endParaRPr>
              <a:solidFill>
                <a:srgbClr val="3749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Proxima Nova"/>
              <a:buChar char="●"/>
            </a:pP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High angle male stretching before swimming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1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19" name="Google Shape;1119;p61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1120" name="Google Shape;1120;p61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Abstract rounded shape business card template </a:t>
            </a:r>
            <a:endParaRPr>
              <a:solidFill>
                <a:srgbClr val="3749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Dynamic poster collection</a:t>
            </a:r>
            <a:endParaRPr/>
          </a:p>
        </p:txBody>
      </p:sp>
      <p:sp>
        <p:nvSpPr>
          <p:cNvPr id="1121" name="Google Shape;1121;p61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</a:t>
            </a:r>
            <a:endParaRPr/>
          </a:p>
        </p:txBody>
      </p:sp>
      <p:sp>
        <p:nvSpPr>
          <p:cNvPr id="1122" name="Google Shape;1122;p61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Male swimmer floating in the pool</a:t>
            </a:r>
            <a:endParaRPr>
              <a:solidFill>
                <a:srgbClr val="3749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Male swimmers swimming in the pool</a:t>
            </a:r>
            <a:endParaRPr>
              <a:solidFill>
                <a:srgbClr val="3749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374957"/>
                </a:solidFill>
                <a:highlight>
                  <a:srgbClr val="FFFFFF"/>
                </a:highlight>
              </a:rPr>
              <a:t>M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ale swimmer emerging out of pool</a:t>
            </a:r>
            <a:endParaRPr>
              <a:solidFill>
                <a:srgbClr val="3749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374957"/>
                </a:solidFill>
                <a:highlight>
                  <a:srgbClr val="FFFFFF"/>
                </a:highlight>
              </a:rPr>
              <a:t>P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retty young girl posing in swim wear</a:t>
            </a:r>
            <a:endParaRPr>
              <a:solidFill>
                <a:srgbClr val="37495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Woman swimmer swimming close 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Center</a:t>
            </a:r>
            <a:endParaRPr/>
          </a:p>
        </p:txBody>
      </p:sp>
      <p:sp>
        <p:nvSpPr>
          <p:cNvPr id="476" name="Google Shape;476;p32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Numbers</a:t>
            </a:r>
            <a:endParaRPr/>
          </a:p>
        </p:txBody>
      </p:sp>
      <p:sp>
        <p:nvSpPr>
          <p:cNvPr id="477" name="Google Shape;477;p32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478" name="Google Shape;478;p32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479" name="Google Shape;479;p32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Accomplishments</a:t>
            </a:r>
            <a:endParaRPr/>
          </a:p>
        </p:txBody>
      </p:sp>
      <p:sp>
        <p:nvSpPr>
          <p:cNvPr id="480" name="Google Shape;480;p32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481" name="Google Shape;481;p32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Care</a:t>
            </a:r>
            <a:endParaRPr/>
          </a:p>
        </p:txBody>
      </p:sp>
      <p:sp>
        <p:nvSpPr>
          <p:cNvPr id="482" name="Google Shape;482;p32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483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4" name="Google Shape;484;p32"/>
          <p:cNvSpPr txBox="1">
            <a:spLocks noGrp="1"/>
          </p:cNvSpPr>
          <p:nvPr>
            <p:ph type="title" idx="13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title" idx="14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6" name="Google Shape;486;p32"/>
          <p:cNvSpPr txBox="1">
            <a:spLocks noGrp="1"/>
          </p:cNvSpPr>
          <p:nvPr>
            <p:ph type="title" idx="15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could be the part of the presentation where you can introduce your healthcare center</a:t>
            </a:r>
            <a:endParaRPr/>
          </a:p>
        </p:txBody>
      </p:sp>
      <p:pic>
        <p:nvPicPr>
          <p:cNvPr id="493" name="Google Shape;493;p33"/>
          <p:cNvPicPr preferRelativeResize="0"/>
          <p:nvPr/>
        </p:nvPicPr>
        <p:blipFill rotWithShape="1">
          <a:blip r:embed="rId3">
            <a:alphaModFix/>
          </a:blip>
          <a:srcRect l="16550" r="16550"/>
          <a:stretch/>
        </p:blipFill>
        <p:spPr>
          <a:xfrm>
            <a:off x="5787375" y="696550"/>
            <a:ext cx="3873000" cy="385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Center</a:t>
            </a:r>
            <a:endParaRPr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subtitle that makes it comprehensible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/>
          <p:nvPr/>
        </p:nvSpPr>
        <p:spPr>
          <a:xfrm>
            <a:off x="6018600" y="1594925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507" name="Google Shape;507;p3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</a:t>
            </a:r>
            <a:endParaRPr/>
          </a:p>
        </p:txBody>
      </p:sp>
      <p:sp>
        <p:nvSpPr>
          <p:cNvPr id="508" name="Google Shape;508;p3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Mision</a:t>
            </a:r>
            <a:endParaRPr/>
          </a:p>
        </p:txBody>
      </p:sp>
      <p:sp>
        <p:nvSpPr>
          <p:cNvPr id="509" name="Google Shape;509;p3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2138937" y="159495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35"/>
          <p:cNvGrpSpPr/>
          <p:nvPr/>
        </p:nvGrpSpPr>
        <p:grpSpPr>
          <a:xfrm>
            <a:off x="6220347" y="1935178"/>
            <a:ext cx="582917" cy="305936"/>
            <a:chOff x="2084325" y="363300"/>
            <a:chExt cx="484150" cy="254100"/>
          </a:xfrm>
        </p:grpSpPr>
        <p:sp>
          <p:nvSpPr>
            <p:cNvPr id="512" name="Google Shape;512;p35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4" name="Google Shape;514;p35"/>
          <p:cNvGrpSpPr/>
          <p:nvPr/>
        </p:nvGrpSpPr>
        <p:grpSpPr>
          <a:xfrm>
            <a:off x="2382158" y="1839137"/>
            <a:ext cx="499904" cy="497992"/>
            <a:chOff x="2085450" y="842250"/>
            <a:chExt cx="483700" cy="481850"/>
          </a:xfrm>
        </p:grpSpPr>
        <p:sp>
          <p:nvSpPr>
            <p:cNvPr id="515" name="Google Shape;515;p35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  <p:sp>
        <p:nvSpPr>
          <p:cNvPr id="523" name="Google Shape;523;p36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—Someone Famous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2220800" y="3336625"/>
            <a:ext cx="63300" cy="3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3768925" y="2104425"/>
            <a:ext cx="63300" cy="3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5313088" y="3336625"/>
            <a:ext cx="63300" cy="3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6857475" y="2104425"/>
            <a:ext cx="63300" cy="3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Reached</a:t>
            </a:r>
            <a:endParaRPr/>
          </a:p>
        </p:txBody>
      </p:sp>
      <p:sp>
        <p:nvSpPr>
          <p:cNvPr id="576" name="Google Shape;576;p41"/>
          <p:cNvSpPr txBox="1"/>
          <p:nvPr/>
        </p:nvSpPr>
        <p:spPr>
          <a:xfrm>
            <a:off x="1410038" y="3711775"/>
            <a:ext cx="1690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Mercury</a:t>
            </a:r>
            <a:endParaRPr sz="2700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77" name="Google Shape;577;p41"/>
          <p:cNvSpPr txBox="1"/>
          <p:nvPr/>
        </p:nvSpPr>
        <p:spPr>
          <a:xfrm>
            <a:off x="1128963" y="4016925"/>
            <a:ext cx="22530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Mercury is the closest planet to the Sun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41"/>
          <p:cNvSpPr txBox="1"/>
          <p:nvPr/>
        </p:nvSpPr>
        <p:spPr>
          <a:xfrm>
            <a:off x="2955363" y="1154000"/>
            <a:ext cx="1690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Mars</a:t>
            </a:r>
            <a:endParaRPr sz="2700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79" name="Google Shape;579;p41"/>
          <p:cNvSpPr txBox="1"/>
          <p:nvPr/>
        </p:nvSpPr>
        <p:spPr>
          <a:xfrm>
            <a:off x="2674288" y="1459150"/>
            <a:ext cx="22530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Despite being red, Mars is a cold place, not hot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41"/>
          <p:cNvSpPr txBox="1"/>
          <p:nvPr/>
        </p:nvSpPr>
        <p:spPr>
          <a:xfrm>
            <a:off x="4499275" y="3711775"/>
            <a:ext cx="1690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Venus</a:t>
            </a:r>
            <a:endParaRPr sz="2700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4218200" y="4016925"/>
            <a:ext cx="22530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 has a beautiful name, but it’s terribly hot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41"/>
          <p:cNvSpPr txBox="1"/>
          <p:nvPr/>
        </p:nvSpPr>
        <p:spPr>
          <a:xfrm>
            <a:off x="6043263" y="1154000"/>
            <a:ext cx="1690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Saturn</a:t>
            </a:r>
            <a:endParaRPr sz="2700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83" name="Google Shape;583;p41"/>
          <p:cNvSpPr txBox="1"/>
          <p:nvPr/>
        </p:nvSpPr>
        <p:spPr>
          <a:xfrm>
            <a:off x="5762188" y="1459150"/>
            <a:ext cx="22530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It’s composed mostly of hydrogen and helium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6046884" y="2923375"/>
            <a:ext cx="1683611" cy="841978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3" y="1075"/>
                  <a:pt x="327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6132" y="3951"/>
                  <a:pt x="7903" y="2178"/>
                  <a:pt x="7903" y="0"/>
                </a:cubicBezTo>
                <a:lnTo>
                  <a:pt x="7248" y="0"/>
                </a:lnTo>
                <a:cubicBezTo>
                  <a:pt x="7248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1"/>
          <p:cNvSpPr/>
          <p:nvPr/>
        </p:nvSpPr>
        <p:spPr>
          <a:xfrm>
            <a:off x="4503254" y="2105801"/>
            <a:ext cx="1683185" cy="841978"/>
          </a:xfrm>
          <a:custGeom>
            <a:avLst/>
            <a:gdLst/>
            <a:ahLst/>
            <a:cxnLst/>
            <a:rect l="l" t="t" r="r" b="b"/>
            <a:pathLst>
              <a:path w="7902" h="3951" extrusionOk="0">
                <a:moveTo>
                  <a:pt x="3951" y="0"/>
                </a:moveTo>
                <a:cubicBezTo>
                  <a:pt x="2330" y="0"/>
                  <a:pt x="935" y="982"/>
                  <a:pt x="327" y="2380"/>
                </a:cubicBezTo>
                <a:cubicBezTo>
                  <a:pt x="111" y="2874"/>
                  <a:pt x="0" y="3409"/>
                  <a:pt x="0" y="3951"/>
                </a:cubicBezTo>
                <a:lnTo>
                  <a:pt x="653" y="3951"/>
                </a:lnTo>
                <a:cubicBezTo>
                  <a:pt x="653" y="2135"/>
                  <a:pt x="2133" y="657"/>
                  <a:pt x="3951" y="657"/>
                </a:cubicBezTo>
                <a:cubicBezTo>
                  <a:pt x="5767" y="657"/>
                  <a:pt x="7246" y="2135"/>
                  <a:pt x="7246" y="3951"/>
                </a:cubicBezTo>
                <a:lnTo>
                  <a:pt x="7901" y="3951"/>
                </a:lnTo>
                <a:cubicBezTo>
                  <a:pt x="7901" y="3411"/>
                  <a:pt x="7791" y="2876"/>
                  <a:pt x="7574" y="2381"/>
                </a:cubicBezTo>
                <a:cubicBezTo>
                  <a:pt x="6966" y="982"/>
                  <a:pt x="5571" y="0"/>
                  <a:pt x="39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/>
          <p:nvPr/>
        </p:nvSpPr>
        <p:spPr>
          <a:xfrm>
            <a:off x="1413013" y="2104414"/>
            <a:ext cx="1684889" cy="844748"/>
          </a:xfrm>
          <a:custGeom>
            <a:avLst/>
            <a:gdLst/>
            <a:ahLst/>
            <a:cxnLst/>
            <a:rect l="l" t="t" r="r" b="b"/>
            <a:pathLst>
              <a:path w="7910" h="3964" extrusionOk="0">
                <a:moveTo>
                  <a:pt x="3958" y="0"/>
                </a:moveTo>
                <a:cubicBezTo>
                  <a:pt x="3954" y="0"/>
                  <a:pt x="3950" y="0"/>
                  <a:pt x="3946" y="0"/>
                </a:cubicBezTo>
                <a:cubicBezTo>
                  <a:pt x="1768" y="6"/>
                  <a:pt x="0" y="1784"/>
                  <a:pt x="6" y="3963"/>
                </a:cubicBezTo>
                <a:lnTo>
                  <a:pt x="661" y="3962"/>
                </a:lnTo>
                <a:cubicBezTo>
                  <a:pt x="657" y="2144"/>
                  <a:pt x="2131" y="661"/>
                  <a:pt x="3947" y="655"/>
                </a:cubicBezTo>
                <a:cubicBezTo>
                  <a:pt x="3951" y="655"/>
                  <a:pt x="3955" y="655"/>
                  <a:pt x="3959" y="655"/>
                </a:cubicBezTo>
                <a:cubicBezTo>
                  <a:pt x="5771" y="655"/>
                  <a:pt x="7248" y="2127"/>
                  <a:pt x="7254" y="3939"/>
                </a:cubicBezTo>
                <a:lnTo>
                  <a:pt x="7256" y="3939"/>
                </a:lnTo>
                <a:lnTo>
                  <a:pt x="7909" y="3938"/>
                </a:lnTo>
                <a:cubicBezTo>
                  <a:pt x="7907" y="3398"/>
                  <a:pt x="7795" y="2863"/>
                  <a:pt x="7578" y="2368"/>
                </a:cubicBezTo>
                <a:cubicBezTo>
                  <a:pt x="6966" y="976"/>
                  <a:pt x="5573" y="0"/>
                  <a:pt x="39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1"/>
          <p:cNvSpPr/>
          <p:nvPr/>
        </p:nvSpPr>
        <p:spPr>
          <a:xfrm>
            <a:off x="2958986" y="2923369"/>
            <a:ext cx="1683611" cy="841978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1678388" y="2368809"/>
            <a:ext cx="1154100" cy="115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3223511" y="2368809"/>
            <a:ext cx="1154100" cy="115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1"/>
          <p:cNvSpPr/>
          <p:nvPr/>
        </p:nvSpPr>
        <p:spPr>
          <a:xfrm>
            <a:off x="4767658" y="2368809"/>
            <a:ext cx="1154100" cy="115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1"/>
          <p:cNvSpPr/>
          <p:nvPr/>
        </p:nvSpPr>
        <p:spPr>
          <a:xfrm>
            <a:off x="6312057" y="2368809"/>
            <a:ext cx="1154100" cy="115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1"/>
          <p:cNvSpPr txBox="1"/>
          <p:nvPr/>
        </p:nvSpPr>
        <p:spPr>
          <a:xfrm>
            <a:off x="1672396" y="2767350"/>
            <a:ext cx="116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2007</a:t>
            </a:r>
            <a:endParaRPr sz="2500" b="1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3220521" y="2767350"/>
            <a:ext cx="116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2010</a:t>
            </a:r>
            <a:endParaRPr sz="2500" b="1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4764684" y="2767350"/>
            <a:ext cx="116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2014</a:t>
            </a:r>
            <a:endParaRPr sz="2500" b="1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95" name="Google Shape;595;p41"/>
          <p:cNvSpPr txBox="1"/>
          <p:nvPr/>
        </p:nvSpPr>
        <p:spPr>
          <a:xfrm>
            <a:off x="6309084" y="2767350"/>
            <a:ext cx="116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2018</a:t>
            </a:r>
            <a:endParaRPr sz="2500" b="1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4"/>
          <p:cNvSpPr/>
          <p:nvPr/>
        </p:nvSpPr>
        <p:spPr>
          <a:xfrm>
            <a:off x="3126013" y="1435425"/>
            <a:ext cx="2847300" cy="284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617" name="Google Shape;617;p44"/>
          <p:cNvSpPr txBox="1"/>
          <p:nvPr/>
        </p:nvSpPr>
        <p:spPr>
          <a:xfrm flipH="1">
            <a:off x="5819729" y="1383063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Mars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18" name="Google Shape;618;p44"/>
          <p:cNvSpPr txBox="1"/>
          <p:nvPr/>
        </p:nvSpPr>
        <p:spPr>
          <a:xfrm flipH="1">
            <a:off x="6259826" y="1688250"/>
            <a:ext cx="1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Mars is a cold  place, not hot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44"/>
          <p:cNvSpPr txBox="1"/>
          <p:nvPr/>
        </p:nvSpPr>
        <p:spPr>
          <a:xfrm flipH="1">
            <a:off x="5819729" y="3537550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Jupiter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0" name="Google Shape;620;p44"/>
          <p:cNvSpPr txBox="1"/>
          <p:nvPr/>
        </p:nvSpPr>
        <p:spPr>
          <a:xfrm flipH="1">
            <a:off x="6259826" y="3853678"/>
            <a:ext cx="1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It’s the biggest planet in the Sun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44"/>
          <p:cNvSpPr txBox="1"/>
          <p:nvPr/>
        </p:nvSpPr>
        <p:spPr>
          <a:xfrm>
            <a:off x="1135022" y="1383063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Venus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2" name="Google Shape;622;p44"/>
          <p:cNvSpPr txBox="1"/>
          <p:nvPr/>
        </p:nvSpPr>
        <p:spPr>
          <a:xfrm>
            <a:off x="1135019" y="1688250"/>
            <a:ext cx="1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Venus has a beautiful name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p44"/>
          <p:cNvSpPr txBox="1"/>
          <p:nvPr/>
        </p:nvSpPr>
        <p:spPr>
          <a:xfrm>
            <a:off x="1135022" y="3537550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Saturn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4" name="Google Shape;624;p44"/>
          <p:cNvSpPr txBox="1"/>
          <p:nvPr/>
        </p:nvSpPr>
        <p:spPr>
          <a:xfrm>
            <a:off x="1135019" y="3853676"/>
            <a:ext cx="1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It’s composed of hydrogen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44"/>
          <p:cNvSpPr txBox="1"/>
          <p:nvPr/>
        </p:nvSpPr>
        <p:spPr>
          <a:xfrm>
            <a:off x="472226" y="1383150"/>
            <a:ext cx="664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6" name="Google Shape;626;p44"/>
          <p:cNvSpPr txBox="1"/>
          <p:nvPr/>
        </p:nvSpPr>
        <p:spPr>
          <a:xfrm>
            <a:off x="472226" y="3537550"/>
            <a:ext cx="664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7" name="Google Shape;627;p44"/>
          <p:cNvSpPr txBox="1"/>
          <p:nvPr/>
        </p:nvSpPr>
        <p:spPr>
          <a:xfrm flipH="1">
            <a:off x="7988600" y="1383150"/>
            <a:ext cx="10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8" name="Google Shape;628;p44"/>
          <p:cNvSpPr txBox="1"/>
          <p:nvPr/>
        </p:nvSpPr>
        <p:spPr>
          <a:xfrm flipH="1">
            <a:off x="7988600" y="3537550"/>
            <a:ext cx="10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sz="27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9" name="Google Shape;629;p44"/>
          <p:cNvSpPr/>
          <p:nvPr/>
        </p:nvSpPr>
        <p:spPr>
          <a:xfrm>
            <a:off x="3799338" y="2097575"/>
            <a:ext cx="1522800" cy="152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4"/>
          <p:cNvSpPr/>
          <p:nvPr/>
        </p:nvSpPr>
        <p:spPr>
          <a:xfrm>
            <a:off x="3032125" y="1435425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4"/>
          <p:cNvSpPr/>
          <p:nvPr/>
        </p:nvSpPr>
        <p:spPr>
          <a:xfrm>
            <a:off x="5083300" y="1435425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4"/>
          <p:cNvSpPr/>
          <p:nvPr/>
        </p:nvSpPr>
        <p:spPr>
          <a:xfrm>
            <a:off x="3032125" y="3321100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4"/>
          <p:cNvSpPr/>
          <p:nvPr/>
        </p:nvSpPr>
        <p:spPr>
          <a:xfrm>
            <a:off x="5083300" y="3321100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44"/>
          <p:cNvGrpSpPr/>
          <p:nvPr/>
        </p:nvGrpSpPr>
        <p:grpSpPr>
          <a:xfrm>
            <a:off x="4244458" y="2487135"/>
            <a:ext cx="654602" cy="743544"/>
            <a:chOff x="-28069875" y="3175300"/>
            <a:chExt cx="260725" cy="296150"/>
          </a:xfrm>
        </p:grpSpPr>
        <p:sp>
          <p:nvSpPr>
            <p:cNvPr id="635" name="Google Shape;635;p44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4"/>
          <p:cNvGrpSpPr/>
          <p:nvPr/>
        </p:nvGrpSpPr>
        <p:grpSpPr>
          <a:xfrm>
            <a:off x="3278592" y="1773559"/>
            <a:ext cx="513261" cy="329935"/>
            <a:chOff x="-27721750" y="3598250"/>
            <a:chExt cx="297750" cy="191400"/>
          </a:xfrm>
        </p:grpSpPr>
        <p:sp>
          <p:nvSpPr>
            <p:cNvPr id="645" name="Google Shape;645;p44"/>
            <p:cNvSpPr/>
            <p:nvPr/>
          </p:nvSpPr>
          <p:spPr>
            <a:xfrm>
              <a:off x="-27616200" y="36518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-27721750" y="3598250"/>
              <a:ext cx="297750" cy="191400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44"/>
          <p:cNvGrpSpPr/>
          <p:nvPr/>
        </p:nvGrpSpPr>
        <p:grpSpPr>
          <a:xfrm>
            <a:off x="5327625" y="3569088"/>
            <a:ext cx="517312" cy="510202"/>
            <a:chOff x="-25834600" y="3915850"/>
            <a:chExt cx="300100" cy="295975"/>
          </a:xfrm>
        </p:grpSpPr>
        <p:sp>
          <p:nvSpPr>
            <p:cNvPr id="648" name="Google Shape;648;p44"/>
            <p:cNvSpPr/>
            <p:nvPr/>
          </p:nvSpPr>
          <p:spPr>
            <a:xfrm>
              <a:off x="-25677875" y="3915850"/>
              <a:ext cx="143375" cy="137675"/>
            </a:xfrm>
            <a:custGeom>
              <a:avLst/>
              <a:gdLst/>
              <a:ahLst/>
              <a:cxnLst/>
              <a:rect l="l" t="t" r="r" b="b"/>
              <a:pathLst>
                <a:path w="5735" h="5507" extrusionOk="0">
                  <a:moveTo>
                    <a:pt x="1123" y="1"/>
                  </a:moveTo>
                  <a:cubicBezTo>
                    <a:pt x="859" y="1"/>
                    <a:pt x="599" y="103"/>
                    <a:pt x="410" y="308"/>
                  </a:cubicBezTo>
                  <a:cubicBezTo>
                    <a:pt x="1" y="686"/>
                    <a:pt x="1" y="1379"/>
                    <a:pt x="410" y="1757"/>
                  </a:cubicBezTo>
                  <a:lnTo>
                    <a:pt x="3813" y="5191"/>
                  </a:lnTo>
                  <a:cubicBezTo>
                    <a:pt x="4033" y="5380"/>
                    <a:pt x="4285" y="5506"/>
                    <a:pt x="4569" y="5506"/>
                  </a:cubicBezTo>
                  <a:cubicBezTo>
                    <a:pt x="4853" y="5506"/>
                    <a:pt x="5136" y="5380"/>
                    <a:pt x="5325" y="5191"/>
                  </a:cubicBezTo>
                  <a:cubicBezTo>
                    <a:pt x="5735" y="4781"/>
                    <a:pt x="5735" y="4120"/>
                    <a:pt x="5325" y="3742"/>
                  </a:cubicBezTo>
                  <a:lnTo>
                    <a:pt x="1860" y="308"/>
                  </a:lnTo>
                  <a:cubicBezTo>
                    <a:pt x="1655" y="103"/>
                    <a:pt x="1387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-25834600" y="4167700"/>
              <a:ext cx="43350" cy="44125"/>
            </a:xfrm>
            <a:custGeom>
              <a:avLst/>
              <a:gdLst/>
              <a:ahLst/>
              <a:cxnLst/>
              <a:rect l="l" t="t" r="r" b="b"/>
              <a:pathLst>
                <a:path w="1734" h="1765" extrusionOk="0">
                  <a:moveTo>
                    <a:pt x="756" y="0"/>
                  </a:moveTo>
                  <a:lnTo>
                    <a:pt x="221" y="630"/>
                  </a:lnTo>
                  <a:cubicBezTo>
                    <a:pt x="95" y="756"/>
                    <a:pt x="0" y="945"/>
                    <a:pt x="0" y="1103"/>
                  </a:cubicBezTo>
                  <a:cubicBezTo>
                    <a:pt x="0" y="1292"/>
                    <a:pt x="95" y="1449"/>
                    <a:pt x="221" y="1575"/>
                  </a:cubicBezTo>
                  <a:cubicBezTo>
                    <a:pt x="347" y="1702"/>
                    <a:pt x="536" y="1765"/>
                    <a:pt x="693" y="1765"/>
                  </a:cubicBezTo>
                  <a:cubicBezTo>
                    <a:pt x="882" y="1765"/>
                    <a:pt x="1040" y="1702"/>
                    <a:pt x="1166" y="1575"/>
                  </a:cubicBezTo>
                  <a:lnTo>
                    <a:pt x="1733" y="977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-25800725" y="3972375"/>
              <a:ext cx="206375" cy="207950"/>
            </a:xfrm>
            <a:custGeom>
              <a:avLst/>
              <a:gdLst/>
              <a:ahLst/>
              <a:cxnLst/>
              <a:rect l="l" t="t" r="r" b="b"/>
              <a:pathLst>
                <a:path w="8255" h="8318" extrusionOk="0">
                  <a:moveTo>
                    <a:pt x="4285" y="2457"/>
                  </a:moveTo>
                  <a:lnTo>
                    <a:pt x="5797" y="3938"/>
                  </a:lnTo>
                  <a:lnTo>
                    <a:pt x="5261" y="4474"/>
                  </a:lnTo>
                  <a:cubicBezTo>
                    <a:pt x="4868" y="4868"/>
                    <a:pt x="4342" y="5064"/>
                    <a:pt x="3814" y="5064"/>
                  </a:cubicBezTo>
                  <a:cubicBezTo>
                    <a:pt x="3708" y="5064"/>
                    <a:pt x="3602" y="5057"/>
                    <a:pt x="3497" y="5041"/>
                  </a:cubicBezTo>
                  <a:lnTo>
                    <a:pt x="3214" y="5009"/>
                  </a:lnTo>
                  <a:lnTo>
                    <a:pt x="3182" y="4726"/>
                  </a:lnTo>
                  <a:cubicBezTo>
                    <a:pt x="3119" y="4096"/>
                    <a:pt x="3308" y="3434"/>
                    <a:pt x="3781" y="2962"/>
                  </a:cubicBezTo>
                  <a:lnTo>
                    <a:pt x="4285" y="2457"/>
                  </a:lnTo>
                  <a:close/>
                  <a:moveTo>
                    <a:pt x="4789" y="0"/>
                  </a:moveTo>
                  <a:lnTo>
                    <a:pt x="3056" y="1796"/>
                  </a:lnTo>
                  <a:cubicBezTo>
                    <a:pt x="2174" y="2678"/>
                    <a:pt x="1733" y="4001"/>
                    <a:pt x="1890" y="5261"/>
                  </a:cubicBezTo>
                  <a:lnTo>
                    <a:pt x="1922" y="5419"/>
                  </a:lnTo>
                  <a:lnTo>
                    <a:pt x="0" y="7341"/>
                  </a:lnTo>
                  <a:lnTo>
                    <a:pt x="977" y="8317"/>
                  </a:lnTo>
                  <a:lnTo>
                    <a:pt x="2898" y="6396"/>
                  </a:lnTo>
                  <a:lnTo>
                    <a:pt x="3056" y="6427"/>
                  </a:lnTo>
                  <a:cubicBezTo>
                    <a:pt x="3214" y="6459"/>
                    <a:pt x="3371" y="6459"/>
                    <a:pt x="3592" y="6459"/>
                  </a:cubicBezTo>
                  <a:cubicBezTo>
                    <a:pt x="4694" y="6459"/>
                    <a:pt x="5734" y="6049"/>
                    <a:pt x="6522" y="5261"/>
                  </a:cubicBezTo>
                  <a:lnTo>
                    <a:pt x="8254" y="3466"/>
                  </a:lnTo>
                  <a:lnTo>
                    <a:pt x="7278" y="2489"/>
                  </a:lnTo>
                  <a:lnTo>
                    <a:pt x="6301" y="3466"/>
                  </a:lnTo>
                  <a:lnTo>
                    <a:pt x="4852" y="2016"/>
                  </a:lnTo>
                  <a:lnTo>
                    <a:pt x="5828" y="1040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44"/>
          <p:cNvGrpSpPr/>
          <p:nvPr/>
        </p:nvGrpSpPr>
        <p:grpSpPr>
          <a:xfrm>
            <a:off x="5329648" y="1683271"/>
            <a:ext cx="513261" cy="510503"/>
            <a:chOff x="-27351575" y="3175300"/>
            <a:chExt cx="297750" cy="296150"/>
          </a:xfrm>
        </p:grpSpPr>
        <p:sp>
          <p:nvSpPr>
            <p:cNvPr id="652" name="Google Shape;652;p44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44"/>
          <p:cNvGrpSpPr/>
          <p:nvPr/>
        </p:nvGrpSpPr>
        <p:grpSpPr>
          <a:xfrm>
            <a:off x="3280617" y="3567564"/>
            <a:ext cx="509211" cy="513261"/>
            <a:chOff x="-25094250" y="3176075"/>
            <a:chExt cx="295400" cy="297750"/>
          </a:xfrm>
        </p:grpSpPr>
        <p:sp>
          <p:nvSpPr>
            <p:cNvPr id="657" name="Google Shape;657;p44"/>
            <p:cNvSpPr/>
            <p:nvPr/>
          </p:nvSpPr>
          <p:spPr>
            <a:xfrm>
              <a:off x="-24989225" y="3176075"/>
              <a:ext cx="87200" cy="122500"/>
            </a:xfrm>
            <a:custGeom>
              <a:avLst/>
              <a:gdLst/>
              <a:ahLst/>
              <a:cxnLst/>
              <a:rect l="l" t="t" r="r" b="b"/>
              <a:pathLst>
                <a:path w="3488" h="4900" extrusionOk="0">
                  <a:moveTo>
                    <a:pt x="1408" y="1"/>
                  </a:moveTo>
                  <a:lnTo>
                    <a:pt x="1408" y="1922"/>
                  </a:lnTo>
                  <a:cubicBezTo>
                    <a:pt x="1408" y="2647"/>
                    <a:pt x="998" y="3277"/>
                    <a:pt x="463" y="3561"/>
                  </a:cubicBezTo>
                  <a:cubicBezTo>
                    <a:pt x="211" y="3655"/>
                    <a:pt x="53" y="3907"/>
                    <a:pt x="22" y="4128"/>
                  </a:cubicBezTo>
                  <a:cubicBezTo>
                    <a:pt x="1" y="4609"/>
                    <a:pt x="369" y="4896"/>
                    <a:pt x="738" y="4896"/>
                  </a:cubicBezTo>
                  <a:cubicBezTo>
                    <a:pt x="925" y="4896"/>
                    <a:pt x="1113" y="4822"/>
                    <a:pt x="1250" y="4663"/>
                  </a:cubicBezTo>
                  <a:cubicBezTo>
                    <a:pt x="1361" y="4506"/>
                    <a:pt x="1557" y="4427"/>
                    <a:pt x="1754" y="4427"/>
                  </a:cubicBezTo>
                  <a:cubicBezTo>
                    <a:pt x="1951" y="4427"/>
                    <a:pt x="2148" y="4506"/>
                    <a:pt x="2258" y="4663"/>
                  </a:cubicBezTo>
                  <a:cubicBezTo>
                    <a:pt x="2411" y="4826"/>
                    <a:pt x="2604" y="4899"/>
                    <a:pt x="2792" y="4899"/>
                  </a:cubicBezTo>
                  <a:cubicBezTo>
                    <a:pt x="3149" y="4899"/>
                    <a:pt x="3487" y="4635"/>
                    <a:pt x="3487" y="4222"/>
                  </a:cubicBezTo>
                  <a:cubicBezTo>
                    <a:pt x="3487" y="3939"/>
                    <a:pt x="3330" y="3718"/>
                    <a:pt x="3109" y="3592"/>
                  </a:cubicBezTo>
                  <a:cubicBezTo>
                    <a:pt x="2479" y="3277"/>
                    <a:pt x="2101" y="2710"/>
                    <a:pt x="2101" y="2143"/>
                  </a:cubicBezTo>
                  <a:lnTo>
                    <a:pt x="2101" y="32"/>
                  </a:lnTo>
                  <a:cubicBezTo>
                    <a:pt x="2006" y="32"/>
                    <a:pt x="1880" y="1"/>
                    <a:pt x="1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-25094250" y="3179225"/>
              <a:ext cx="295400" cy="291450"/>
            </a:xfrm>
            <a:custGeom>
              <a:avLst/>
              <a:gdLst/>
              <a:ahLst/>
              <a:cxnLst/>
              <a:rect l="l" t="t" r="r" b="b"/>
              <a:pathLst>
                <a:path w="11816" h="11658" extrusionOk="0">
                  <a:moveTo>
                    <a:pt x="4884" y="1"/>
                  </a:moveTo>
                  <a:cubicBezTo>
                    <a:pt x="2143" y="505"/>
                    <a:pt x="1" y="2899"/>
                    <a:pt x="1" y="5829"/>
                  </a:cubicBezTo>
                  <a:cubicBezTo>
                    <a:pt x="1" y="8696"/>
                    <a:pt x="2143" y="11153"/>
                    <a:pt x="4884" y="11657"/>
                  </a:cubicBezTo>
                  <a:lnTo>
                    <a:pt x="4884" y="9799"/>
                  </a:lnTo>
                  <a:cubicBezTo>
                    <a:pt x="4884" y="9358"/>
                    <a:pt x="4664" y="8980"/>
                    <a:pt x="4349" y="8822"/>
                  </a:cubicBezTo>
                  <a:cubicBezTo>
                    <a:pt x="3876" y="8633"/>
                    <a:pt x="3561" y="8160"/>
                    <a:pt x="3530" y="7625"/>
                  </a:cubicBezTo>
                  <a:cubicBezTo>
                    <a:pt x="3446" y="6731"/>
                    <a:pt x="4186" y="6180"/>
                    <a:pt x="4925" y="6180"/>
                  </a:cubicBezTo>
                  <a:cubicBezTo>
                    <a:pt x="5306" y="6180"/>
                    <a:pt x="5687" y="6327"/>
                    <a:pt x="5955" y="6648"/>
                  </a:cubicBezTo>
                  <a:cubicBezTo>
                    <a:pt x="6188" y="6316"/>
                    <a:pt x="6553" y="6163"/>
                    <a:pt x="6929" y="6163"/>
                  </a:cubicBezTo>
                  <a:cubicBezTo>
                    <a:pt x="7621" y="6163"/>
                    <a:pt x="8350" y="6684"/>
                    <a:pt x="8350" y="7562"/>
                  </a:cubicBezTo>
                  <a:cubicBezTo>
                    <a:pt x="8350" y="8066"/>
                    <a:pt x="8035" y="8570"/>
                    <a:pt x="7562" y="8822"/>
                  </a:cubicBezTo>
                  <a:cubicBezTo>
                    <a:pt x="7184" y="9011"/>
                    <a:pt x="6995" y="9326"/>
                    <a:pt x="6995" y="9641"/>
                  </a:cubicBezTo>
                  <a:lnTo>
                    <a:pt x="6995" y="11657"/>
                  </a:lnTo>
                  <a:cubicBezTo>
                    <a:pt x="9736" y="11153"/>
                    <a:pt x="11815" y="8728"/>
                    <a:pt x="11815" y="5829"/>
                  </a:cubicBezTo>
                  <a:cubicBezTo>
                    <a:pt x="11815" y="2899"/>
                    <a:pt x="9736" y="505"/>
                    <a:pt x="6995" y="1"/>
                  </a:cubicBezTo>
                  <a:lnTo>
                    <a:pt x="6995" y="2017"/>
                  </a:lnTo>
                  <a:cubicBezTo>
                    <a:pt x="6995" y="2364"/>
                    <a:pt x="7216" y="2679"/>
                    <a:pt x="7562" y="2836"/>
                  </a:cubicBezTo>
                  <a:cubicBezTo>
                    <a:pt x="8035" y="3057"/>
                    <a:pt x="8350" y="3529"/>
                    <a:pt x="8350" y="4096"/>
                  </a:cubicBezTo>
                  <a:cubicBezTo>
                    <a:pt x="8350" y="4945"/>
                    <a:pt x="7656" y="5495"/>
                    <a:pt x="6948" y="5495"/>
                  </a:cubicBezTo>
                  <a:cubicBezTo>
                    <a:pt x="6578" y="5495"/>
                    <a:pt x="6205" y="5345"/>
                    <a:pt x="5924" y="5010"/>
                  </a:cubicBezTo>
                  <a:cubicBezTo>
                    <a:pt x="5691" y="5321"/>
                    <a:pt x="5310" y="5471"/>
                    <a:pt x="4919" y="5471"/>
                  </a:cubicBezTo>
                  <a:cubicBezTo>
                    <a:pt x="4200" y="5471"/>
                    <a:pt x="3448" y="4961"/>
                    <a:pt x="3530" y="4002"/>
                  </a:cubicBezTo>
                  <a:cubicBezTo>
                    <a:pt x="3561" y="3498"/>
                    <a:pt x="3876" y="3057"/>
                    <a:pt x="4349" y="2836"/>
                  </a:cubicBezTo>
                  <a:cubicBezTo>
                    <a:pt x="4664" y="2679"/>
                    <a:pt x="4884" y="2269"/>
                    <a:pt x="4884" y="1859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-24989225" y="3350975"/>
              <a:ext cx="87200" cy="122850"/>
            </a:xfrm>
            <a:custGeom>
              <a:avLst/>
              <a:gdLst/>
              <a:ahLst/>
              <a:cxnLst/>
              <a:rect l="l" t="t" r="r" b="b"/>
              <a:pathLst>
                <a:path w="3488" h="4914" extrusionOk="0">
                  <a:moveTo>
                    <a:pt x="2777" y="1"/>
                  </a:moveTo>
                  <a:cubicBezTo>
                    <a:pt x="2589" y="1"/>
                    <a:pt x="2399" y="77"/>
                    <a:pt x="2258" y="251"/>
                  </a:cubicBezTo>
                  <a:cubicBezTo>
                    <a:pt x="2148" y="408"/>
                    <a:pt x="1951" y="487"/>
                    <a:pt x="1754" y="487"/>
                  </a:cubicBezTo>
                  <a:cubicBezTo>
                    <a:pt x="1557" y="487"/>
                    <a:pt x="1361" y="408"/>
                    <a:pt x="1250" y="251"/>
                  </a:cubicBezTo>
                  <a:cubicBezTo>
                    <a:pt x="1122" y="91"/>
                    <a:pt x="936" y="17"/>
                    <a:pt x="748" y="17"/>
                  </a:cubicBezTo>
                  <a:cubicBezTo>
                    <a:pt x="379" y="17"/>
                    <a:pt x="1" y="297"/>
                    <a:pt x="22" y="755"/>
                  </a:cubicBezTo>
                  <a:cubicBezTo>
                    <a:pt x="22" y="1007"/>
                    <a:pt x="242" y="1227"/>
                    <a:pt x="463" y="1353"/>
                  </a:cubicBezTo>
                  <a:cubicBezTo>
                    <a:pt x="1061" y="1637"/>
                    <a:pt x="1408" y="2267"/>
                    <a:pt x="1408" y="2960"/>
                  </a:cubicBezTo>
                  <a:lnTo>
                    <a:pt x="1408" y="4914"/>
                  </a:lnTo>
                  <a:cubicBezTo>
                    <a:pt x="1534" y="4851"/>
                    <a:pt x="1660" y="4851"/>
                    <a:pt x="1754" y="4851"/>
                  </a:cubicBezTo>
                  <a:lnTo>
                    <a:pt x="2101" y="4851"/>
                  </a:lnTo>
                  <a:lnTo>
                    <a:pt x="2101" y="2771"/>
                  </a:lnTo>
                  <a:cubicBezTo>
                    <a:pt x="2101" y="2141"/>
                    <a:pt x="2479" y="1606"/>
                    <a:pt x="3109" y="1322"/>
                  </a:cubicBezTo>
                  <a:cubicBezTo>
                    <a:pt x="3330" y="1196"/>
                    <a:pt x="3487" y="975"/>
                    <a:pt x="3487" y="692"/>
                  </a:cubicBezTo>
                  <a:cubicBezTo>
                    <a:pt x="3487" y="279"/>
                    <a:pt x="3135" y="1"/>
                    <a:pt x="2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5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665" name="Google Shape;665;p45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66" name="Google Shape;666;p45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67" name="Google Shape;667;p45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68" name="Google Shape;668;p45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</a:t>
            </a:r>
            <a:endParaRPr/>
          </a:p>
        </p:txBody>
      </p:sp>
      <p:sp>
        <p:nvSpPr>
          <p:cNvPr id="669" name="Google Shape;669;p45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670" name="Google Shape;670;p45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this is the ringed one</a:t>
            </a:r>
            <a:endParaRPr/>
          </a:p>
        </p:txBody>
      </p:sp>
      <p:sp>
        <p:nvSpPr>
          <p:cNvPr id="671" name="Google Shape;671;p45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672" name="Google Shape;672;p45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Sun</a:t>
            </a:r>
            <a:endParaRPr/>
          </a:p>
        </p:txBody>
      </p:sp>
      <p:sp>
        <p:nvSpPr>
          <p:cNvPr id="673" name="Google Shape;673;p45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74" name="Google Shape;674;p45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675" name="Google Shape;675;p45"/>
          <p:cNvSpPr/>
          <p:nvPr/>
        </p:nvSpPr>
        <p:spPr>
          <a:xfrm>
            <a:off x="416565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5"/>
          <p:cNvSpPr/>
          <p:nvPr/>
        </p:nvSpPr>
        <p:spPr>
          <a:xfrm>
            <a:off x="4165138" y="2967649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5"/>
          <p:cNvSpPr/>
          <p:nvPr/>
        </p:nvSpPr>
        <p:spPr>
          <a:xfrm>
            <a:off x="6834388" y="2967649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5"/>
          <p:cNvSpPr/>
          <p:nvPr/>
        </p:nvSpPr>
        <p:spPr>
          <a:xfrm>
            <a:off x="1495888" y="2967649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5"/>
          <p:cNvSpPr/>
          <p:nvPr/>
        </p:nvSpPr>
        <p:spPr>
          <a:xfrm>
            <a:off x="683490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5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681" name="Google Shape;681;p45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Sun</a:t>
            </a:r>
            <a:endParaRPr/>
          </a:p>
        </p:txBody>
      </p:sp>
      <p:sp>
        <p:nvSpPr>
          <p:cNvPr id="682" name="Google Shape;682;p45"/>
          <p:cNvSpPr/>
          <p:nvPr/>
        </p:nvSpPr>
        <p:spPr>
          <a:xfrm>
            <a:off x="149640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5"/>
          <p:cNvSpPr/>
          <p:nvPr/>
        </p:nvSpPr>
        <p:spPr>
          <a:xfrm>
            <a:off x="4401650" y="3190941"/>
            <a:ext cx="340683" cy="415919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687" y="662"/>
                </a:moveTo>
                <a:cubicBezTo>
                  <a:pt x="7813" y="945"/>
                  <a:pt x="7971" y="1134"/>
                  <a:pt x="8160" y="1386"/>
                </a:cubicBezTo>
                <a:lnTo>
                  <a:pt x="1008" y="1386"/>
                </a:lnTo>
                <a:cubicBezTo>
                  <a:pt x="788" y="1386"/>
                  <a:pt x="630" y="1229"/>
                  <a:pt x="630" y="1040"/>
                </a:cubicBezTo>
                <a:cubicBezTo>
                  <a:pt x="630" y="819"/>
                  <a:pt x="788" y="662"/>
                  <a:pt x="1008" y="662"/>
                </a:cubicBezTo>
                <a:close/>
                <a:moveTo>
                  <a:pt x="6553" y="3466"/>
                </a:moveTo>
                <a:cubicBezTo>
                  <a:pt x="6742" y="3466"/>
                  <a:pt x="6900" y="3623"/>
                  <a:pt x="6900" y="3812"/>
                </a:cubicBezTo>
                <a:lnTo>
                  <a:pt x="6900" y="4852"/>
                </a:lnTo>
                <a:lnTo>
                  <a:pt x="7939" y="4852"/>
                </a:lnTo>
                <a:cubicBezTo>
                  <a:pt x="8128" y="4852"/>
                  <a:pt x="8286" y="5009"/>
                  <a:pt x="8286" y="5199"/>
                </a:cubicBezTo>
                <a:lnTo>
                  <a:pt x="8286" y="6585"/>
                </a:lnTo>
                <a:cubicBezTo>
                  <a:pt x="8286" y="6774"/>
                  <a:pt x="8128" y="6931"/>
                  <a:pt x="7939" y="6931"/>
                </a:cubicBezTo>
                <a:lnTo>
                  <a:pt x="6900" y="6931"/>
                </a:lnTo>
                <a:lnTo>
                  <a:pt x="6900" y="7971"/>
                </a:lnTo>
                <a:cubicBezTo>
                  <a:pt x="6900" y="8160"/>
                  <a:pt x="6742" y="8317"/>
                  <a:pt x="6553" y="8317"/>
                </a:cubicBezTo>
                <a:lnTo>
                  <a:pt x="5167" y="8317"/>
                </a:lnTo>
                <a:cubicBezTo>
                  <a:pt x="4978" y="8317"/>
                  <a:pt x="4820" y="8160"/>
                  <a:pt x="4820" y="7971"/>
                </a:cubicBezTo>
                <a:lnTo>
                  <a:pt x="4820" y="6931"/>
                </a:lnTo>
                <a:lnTo>
                  <a:pt x="3781" y="6931"/>
                </a:lnTo>
                <a:cubicBezTo>
                  <a:pt x="3592" y="6931"/>
                  <a:pt x="3434" y="6774"/>
                  <a:pt x="3434" y="6585"/>
                </a:cubicBezTo>
                <a:lnTo>
                  <a:pt x="3434" y="5199"/>
                </a:lnTo>
                <a:cubicBezTo>
                  <a:pt x="3434" y="5009"/>
                  <a:pt x="3592" y="4852"/>
                  <a:pt x="3781" y="4852"/>
                </a:cubicBezTo>
                <a:lnTo>
                  <a:pt x="4820" y="4852"/>
                </a:lnTo>
                <a:lnTo>
                  <a:pt x="4820" y="3812"/>
                </a:lnTo>
                <a:cubicBezTo>
                  <a:pt x="4820" y="3623"/>
                  <a:pt x="4978" y="3466"/>
                  <a:pt x="5167" y="3466"/>
                </a:cubicBezTo>
                <a:close/>
                <a:moveTo>
                  <a:pt x="7939" y="9735"/>
                </a:moveTo>
                <a:cubicBezTo>
                  <a:pt x="8128" y="9735"/>
                  <a:pt x="8286" y="9893"/>
                  <a:pt x="8286" y="10082"/>
                </a:cubicBezTo>
                <a:cubicBezTo>
                  <a:pt x="8286" y="10334"/>
                  <a:pt x="8128" y="10428"/>
                  <a:pt x="7939" y="10428"/>
                </a:cubicBezTo>
                <a:lnTo>
                  <a:pt x="3749" y="10428"/>
                </a:lnTo>
                <a:cubicBezTo>
                  <a:pt x="3560" y="10428"/>
                  <a:pt x="3403" y="10271"/>
                  <a:pt x="3403" y="10082"/>
                </a:cubicBezTo>
                <a:cubicBezTo>
                  <a:pt x="3403" y="9893"/>
                  <a:pt x="3560" y="9735"/>
                  <a:pt x="3749" y="9735"/>
                </a:cubicBezTo>
                <a:close/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lnTo>
                  <a:pt x="0" y="10428"/>
                </a:lnTo>
                <a:cubicBezTo>
                  <a:pt x="0" y="11184"/>
                  <a:pt x="630" y="11815"/>
                  <a:pt x="1386" y="11815"/>
                </a:cubicBezTo>
                <a:lnTo>
                  <a:pt x="1386" y="2048"/>
                </a:lnTo>
                <a:lnTo>
                  <a:pt x="2111" y="2048"/>
                </a:lnTo>
                <a:lnTo>
                  <a:pt x="2111" y="11815"/>
                </a:lnTo>
                <a:lnTo>
                  <a:pt x="9357" y="11815"/>
                </a:lnTo>
                <a:lnTo>
                  <a:pt x="9357" y="11846"/>
                </a:lnTo>
                <a:cubicBezTo>
                  <a:pt x="9546" y="11846"/>
                  <a:pt x="9704" y="11688"/>
                  <a:pt x="9704" y="11499"/>
                </a:cubicBezTo>
                <a:lnTo>
                  <a:pt x="9704" y="1733"/>
                </a:lnTo>
                <a:cubicBezTo>
                  <a:pt x="9704" y="1607"/>
                  <a:pt x="9609" y="1449"/>
                  <a:pt x="9452" y="1418"/>
                </a:cubicBezTo>
                <a:cubicBezTo>
                  <a:pt x="8822" y="1166"/>
                  <a:pt x="8443" y="756"/>
                  <a:pt x="8286" y="252"/>
                </a:cubicBezTo>
                <a:cubicBezTo>
                  <a:pt x="8254" y="95"/>
                  <a:pt x="8097" y="0"/>
                  <a:pt x="79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45"/>
          <p:cNvGrpSpPr/>
          <p:nvPr/>
        </p:nvGrpSpPr>
        <p:grpSpPr>
          <a:xfrm>
            <a:off x="1694209" y="1239922"/>
            <a:ext cx="417007" cy="414304"/>
            <a:chOff x="-22845575" y="3504075"/>
            <a:chExt cx="296950" cy="295025"/>
          </a:xfrm>
        </p:grpSpPr>
        <p:sp>
          <p:nvSpPr>
            <p:cNvPr id="685" name="Google Shape;685;p45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5"/>
          <p:cNvGrpSpPr/>
          <p:nvPr/>
        </p:nvGrpSpPr>
        <p:grpSpPr>
          <a:xfrm>
            <a:off x="7032763" y="1238571"/>
            <a:ext cx="417007" cy="417007"/>
            <a:chOff x="-25834600" y="3176875"/>
            <a:chExt cx="296950" cy="296950"/>
          </a:xfrm>
        </p:grpSpPr>
        <p:sp>
          <p:nvSpPr>
            <p:cNvPr id="688" name="Google Shape;688;p45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5"/>
          <p:cNvGrpSpPr/>
          <p:nvPr/>
        </p:nvGrpSpPr>
        <p:grpSpPr>
          <a:xfrm>
            <a:off x="4328125" y="1219198"/>
            <a:ext cx="486731" cy="455752"/>
            <a:chOff x="-25834600" y="3564375"/>
            <a:chExt cx="296950" cy="278050"/>
          </a:xfrm>
        </p:grpSpPr>
        <p:sp>
          <p:nvSpPr>
            <p:cNvPr id="694" name="Google Shape;694;p45"/>
            <p:cNvSpPr/>
            <p:nvPr/>
          </p:nvSpPr>
          <p:spPr>
            <a:xfrm>
              <a:off x="-25694400" y="37037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-25591225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-25834600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-25695200" y="356437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-25792850" y="3606125"/>
              <a:ext cx="42550" cy="40975"/>
            </a:xfrm>
            <a:custGeom>
              <a:avLst/>
              <a:gdLst/>
              <a:ahLst/>
              <a:cxnLst/>
              <a:rect l="l" t="t" r="r" b="b"/>
              <a:pathLst>
                <a:path w="1702" h="1639" extrusionOk="0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-25621950" y="3606125"/>
              <a:ext cx="43350" cy="40975"/>
            </a:xfrm>
            <a:custGeom>
              <a:avLst/>
              <a:gdLst/>
              <a:ahLst/>
              <a:cxnLst/>
              <a:rect l="l" t="t" r="r" b="b"/>
              <a:pathLst>
                <a:path w="1734" h="1639" extrusionOk="0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-25783400" y="3806975"/>
              <a:ext cx="192200" cy="35450"/>
            </a:xfrm>
            <a:custGeom>
              <a:avLst/>
              <a:gdLst/>
              <a:ahLst/>
              <a:cxnLst/>
              <a:rect l="l" t="t" r="r" b="b"/>
              <a:pathLst>
                <a:path w="7688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-25764500" y="3635275"/>
              <a:ext cx="153600" cy="155175"/>
            </a:xfrm>
            <a:custGeom>
              <a:avLst/>
              <a:gdLst/>
              <a:ahLst/>
              <a:cxnLst/>
              <a:rect l="l" t="t" r="r" b="b"/>
              <a:pathLst>
                <a:path w="6144" h="6207" extrusionOk="0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5"/>
          <p:cNvGrpSpPr/>
          <p:nvPr/>
        </p:nvGrpSpPr>
        <p:grpSpPr>
          <a:xfrm>
            <a:off x="7033325" y="3190958"/>
            <a:ext cx="415883" cy="415883"/>
            <a:chOff x="-23245675" y="3148525"/>
            <a:chExt cx="296150" cy="296150"/>
          </a:xfrm>
        </p:grpSpPr>
        <p:sp>
          <p:nvSpPr>
            <p:cNvPr id="703" name="Google Shape;703;p45"/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5"/>
          <p:cNvGrpSpPr/>
          <p:nvPr/>
        </p:nvGrpSpPr>
        <p:grpSpPr>
          <a:xfrm>
            <a:off x="1695315" y="3190958"/>
            <a:ext cx="414795" cy="415883"/>
            <a:chOff x="-23244900" y="3888100"/>
            <a:chExt cx="295375" cy="296150"/>
          </a:xfrm>
        </p:grpSpPr>
        <p:sp>
          <p:nvSpPr>
            <p:cNvPr id="707" name="Google Shape;707;p45"/>
            <p:cNvSpPr/>
            <p:nvPr/>
          </p:nvSpPr>
          <p:spPr>
            <a:xfrm>
              <a:off x="-23106275" y="39589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0" y="0"/>
                  </a:moveTo>
                  <a:lnTo>
                    <a:pt x="0" y="694"/>
                  </a:lnTo>
                  <a:lnTo>
                    <a:pt x="725" y="694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-23106275" y="39928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-23106275" y="4062950"/>
              <a:ext cx="18150" cy="34675"/>
            </a:xfrm>
            <a:custGeom>
              <a:avLst/>
              <a:gdLst/>
              <a:ahLst/>
              <a:cxnLst/>
              <a:rect l="l" t="t" r="r" b="b"/>
              <a:pathLst>
                <a:path w="726" h="1387" extrusionOk="0">
                  <a:moveTo>
                    <a:pt x="0" y="0"/>
                  </a:moveTo>
                  <a:lnTo>
                    <a:pt x="0" y="1040"/>
                  </a:lnTo>
                  <a:cubicBezTo>
                    <a:pt x="0" y="1229"/>
                    <a:pt x="158" y="1386"/>
                    <a:pt x="379" y="1386"/>
                  </a:cubicBezTo>
                  <a:cubicBezTo>
                    <a:pt x="568" y="1386"/>
                    <a:pt x="725" y="1229"/>
                    <a:pt x="725" y="1040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-23070825" y="3940850"/>
              <a:ext cx="52775" cy="26825"/>
            </a:xfrm>
            <a:custGeom>
              <a:avLst/>
              <a:gdLst/>
              <a:ahLst/>
              <a:cxnLst/>
              <a:rect l="l" t="t" r="r" b="b"/>
              <a:pathLst>
                <a:path w="2111" h="1073" extrusionOk="0">
                  <a:moveTo>
                    <a:pt x="0" y="1"/>
                  </a:moveTo>
                  <a:lnTo>
                    <a:pt x="0" y="725"/>
                  </a:lnTo>
                  <a:lnTo>
                    <a:pt x="1040" y="725"/>
                  </a:lnTo>
                  <a:cubicBezTo>
                    <a:pt x="1386" y="725"/>
                    <a:pt x="1701" y="883"/>
                    <a:pt x="1985" y="1072"/>
                  </a:cubicBezTo>
                  <a:cubicBezTo>
                    <a:pt x="2048" y="946"/>
                    <a:pt x="2111" y="851"/>
                    <a:pt x="2111" y="725"/>
                  </a:cubicBezTo>
                  <a:cubicBezTo>
                    <a:pt x="2111" y="316"/>
                    <a:pt x="1764" y="1"/>
                    <a:pt x="1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-23106275" y="392352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694"/>
                  </a:lnTo>
                  <a:lnTo>
                    <a:pt x="725" y="694"/>
                  </a:lnTo>
                  <a:lnTo>
                    <a:pt x="725" y="347"/>
                  </a:ln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-23106275" y="40275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-23244900" y="3888100"/>
              <a:ext cx="295375" cy="296150"/>
            </a:xfrm>
            <a:custGeom>
              <a:avLst/>
              <a:gdLst/>
              <a:ahLst/>
              <a:cxnLst/>
              <a:rect l="l" t="t" r="r" b="b"/>
              <a:pathLst>
                <a:path w="11815" h="11846" extrusionOk="0">
                  <a:moveTo>
                    <a:pt x="5892" y="725"/>
                  </a:moveTo>
                  <a:cubicBezTo>
                    <a:pt x="6333" y="725"/>
                    <a:pt x="6743" y="1008"/>
                    <a:pt x="6900" y="1449"/>
                  </a:cubicBezTo>
                  <a:lnTo>
                    <a:pt x="8349" y="1449"/>
                  </a:lnTo>
                  <a:cubicBezTo>
                    <a:pt x="9106" y="1449"/>
                    <a:pt x="9736" y="2079"/>
                    <a:pt x="9736" y="2835"/>
                  </a:cubicBezTo>
                  <a:cubicBezTo>
                    <a:pt x="9736" y="3214"/>
                    <a:pt x="9578" y="3529"/>
                    <a:pt x="9295" y="3812"/>
                  </a:cubicBezTo>
                  <a:cubicBezTo>
                    <a:pt x="9326" y="3938"/>
                    <a:pt x="9358" y="4096"/>
                    <a:pt x="9358" y="4190"/>
                  </a:cubicBezTo>
                  <a:cubicBezTo>
                    <a:pt x="9358" y="4600"/>
                    <a:pt x="9200" y="4915"/>
                    <a:pt x="8948" y="5198"/>
                  </a:cubicBezTo>
                  <a:cubicBezTo>
                    <a:pt x="8980" y="5324"/>
                    <a:pt x="9011" y="5450"/>
                    <a:pt x="9011" y="5576"/>
                  </a:cubicBezTo>
                  <a:cubicBezTo>
                    <a:pt x="9011" y="6333"/>
                    <a:pt x="8381" y="6963"/>
                    <a:pt x="7625" y="6963"/>
                  </a:cubicBezTo>
                  <a:cubicBezTo>
                    <a:pt x="7436" y="6963"/>
                    <a:pt x="7278" y="6805"/>
                    <a:pt x="7278" y="6616"/>
                  </a:cubicBezTo>
                  <a:cubicBezTo>
                    <a:pt x="7278" y="6427"/>
                    <a:pt x="7436" y="6269"/>
                    <a:pt x="7625" y="6269"/>
                  </a:cubicBezTo>
                  <a:cubicBezTo>
                    <a:pt x="8034" y="6269"/>
                    <a:pt x="8349" y="5954"/>
                    <a:pt x="8349" y="5545"/>
                  </a:cubicBezTo>
                  <a:cubicBezTo>
                    <a:pt x="8349" y="5167"/>
                    <a:pt x="8034" y="4852"/>
                    <a:pt x="7625" y="4852"/>
                  </a:cubicBezTo>
                  <a:lnTo>
                    <a:pt x="6932" y="4852"/>
                  </a:lnTo>
                  <a:lnTo>
                    <a:pt x="6932" y="7593"/>
                  </a:lnTo>
                  <a:lnTo>
                    <a:pt x="7940" y="7593"/>
                  </a:lnTo>
                  <a:cubicBezTo>
                    <a:pt x="8538" y="7593"/>
                    <a:pt x="8980" y="8065"/>
                    <a:pt x="8980" y="8632"/>
                  </a:cubicBezTo>
                  <a:cubicBezTo>
                    <a:pt x="8980" y="9105"/>
                    <a:pt x="8664" y="9514"/>
                    <a:pt x="8192" y="9609"/>
                  </a:cubicBezTo>
                  <a:cubicBezTo>
                    <a:pt x="7562" y="9767"/>
                    <a:pt x="7058" y="10145"/>
                    <a:pt x="6680" y="10586"/>
                  </a:cubicBezTo>
                  <a:cubicBezTo>
                    <a:pt x="6459" y="10869"/>
                    <a:pt x="6176" y="11027"/>
                    <a:pt x="5861" y="11027"/>
                  </a:cubicBezTo>
                  <a:cubicBezTo>
                    <a:pt x="5545" y="11027"/>
                    <a:pt x="5230" y="10869"/>
                    <a:pt x="5041" y="10586"/>
                  </a:cubicBezTo>
                  <a:cubicBezTo>
                    <a:pt x="4695" y="10113"/>
                    <a:pt x="4128" y="9767"/>
                    <a:pt x="3529" y="9609"/>
                  </a:cubicBezTo>
                  <a:cubicBezTo>
                    <a:pt x="3057" y="9483"/>
                    <a:pt x="2742" y="9042"/>
                    <a:pt x="2742" y="8569"/>
                  </a:cubicBezTo>
                  <a:cubicBezTo>
                    <a:pt x="2742" y="8002"/>
                    <a:pt x="3214" y="7561"/>
                    <a:pt x="3781" y="7561"/>
                  </a:cubicBezTo>
                  <a:lnTo>
                    <a:pt x="4789" y="7561"/>
                  </a:lnTo>
                  <a:lnTo>
                    <a:pt x="4789" y="4789"/>
                  </a:lnTo>
                  <a:lnTo>
                    <a:pt x="4096" y="4789"/>
                  </a:lnTo>
                  <a:cubicBezTo>
                    <a:pt x="3687" y="4789"/>
                    <a:pt x="3372" y="5104"/>
                    <a:pt x="3372" y="5513"/>
                  </a:cubicBezTo>
                  <a:cubicBezTo>
                    <a:pt x="3372" y="5891"/>
                    <a:pt x="3687" y="6206"/>
                    <a:pt x="4096" y="6206"/>
                  </a:cubicBezTo>
                  <a:cubicBezTo>
                    <a:pt x="4285" y="6206"/>
                    <a:pt x="4443" y="6364"/>
                    <a:pt x="4443" y="6553"/>
                  </a:cubicBezTo>
                  <a:cubicBezTo>
                    <a:pt x="4443" y="6774"/>
                    <a:pt x="4285" y="6931"/>
                    <a:pt x="4096" y="6931"/>
                  </a:cubicBezTo>
                  <a:cubicBezTo>
                    <a:pt x="3340" y="6931"/>
                    <a:pt x="2710" y="6301"/>
                    <a:pt x="2710" y="5545"/>
                  </a:cubicBezTo>
                  <a:cubicBezTo>
                    <a:pt x="2710" y="5387"/>
                    <a:pt x="2742" y="5261"/>
                    <a:pt x="2805" y="5135"/>
                  </a:cubicBezTo>
                  <a:cubicBezTo>
                    <a:pt x="2521" y="4883"/>
                    <a:pt x="2363" y="4568"/>
                    <a:pt x="2363" y="4159"/>
                  </a:cubicBezTo>
                  <a:cubicBezTo>
                    <a:pt x="2363" y="4001"/>
                    <a:pt x="2395" y="3875"/>
                    <a:pt x="2426" y="3781"/>
                  </a:cubicBezTo>
                  <a:cubicBezTo>
                    <a:pt x="2174" y="3497"/>
                    <a:pt x="2017" y="3182"/>
                    <a:pt x="2017" y="2772"/>
                  </a:cubicBezTo>
                  <a:cubicBezTo>
                    <a:pt x="2080" y="2048"/>
                    <a:pt x="2710" y="1449"/>
                    <a:pt x="3466" y="1449"/>
                  </a:cubicBezTo>
                  <a:lnTo>
                    <a:pt x="4915" y="1449"/>
                  </a:lnTo>
                  <a:cubicBezTo>
                    <a:pt x="5073" y="1040"/>
                    <a:pt x="5419" y="725"/>
                    <a:pt x="5892" y="725"/>
                  </a:cubicBezTo>
                  <a:close/>
                  <a:moveTo>
                    <a:pt x="1009" y="0"/>
                  </a:moveTo>
                  <a:cubicBezTo>
                    <a:pt x="473" y="32"/>
                    <a:pt x="1" y="504"/>
                    <a:pt x="1" y="1040"/>
                  </a:cubicBezTo>
                  <a:lnTo>
                    <a:pt x="1" y="10838"/>
                  </a:lnTo>
                  <a:cubicBezTo>
                    <a:pt x="1" y="11405"/>
                    <a:pt x="473" y="11846"/>
                    <a:pt x="1009" y="11846"/>
                  </a:cubicBezTo>
                  <a:lnTo>
                    <a:pt x="10807" y="11846"/>
                  </a:lnTo>
                  <a:cubicBezTo>
                    <a:pt x="11374" y="11846"/>
                    <a:pt x="11815" y="11373"/>
                    <a:pt x="11815" y="10775"/>
                  </a:cubicBezTo>
                  <a:lnTo>
                    <a:pt x="11815" y="1071"/>
                  </a:lnTo>
                  <a:cubicBezTo>
                    <a:pt x="11815" y="504"/>
                    <a:pt x="11342" y="32"/>
                    <a:pt x="10807" y="32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-23070825" y="3975525"/>
              <a:ext cx="43325" cy="26800"/>
            </a:xfrm>
            <a:custGeom>
              <a:avLst/>
              <a:gdLst/>
              <a:ahLst/>
              <a:cxnLst/>
              <a:rect l="l" t="t" r="r" b="b"/>
              <a:pathLst>
                <a:path w="1733" h="1072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cubicBezTo>
                    <a:pt x="748" y="722"/>
                    <a:pt x="772" y="721"/>
                    <a:pt x="795" y="721"/>
                  </a:cubicBezTo>
                  <a:cubicBezTo>
                    <a:pt x="1086" y="721"/>
                    <a:pt x="1374" y="896"/>
                    <a:pt x="1607" y="1071"/>
                  </a:cubicBezTo>
                  <a:cubicBezTo>
                    <a:pt x="1701" y="945"/>
                    <a:pt x="1733" y="819"/>
                    <a:pt x="1733" y="725"/>
                  </a:cubicBezTo>
                  <a:cubicBezTo>
                    <a:pt x="1733" y="315"/>
                    <a:pt x="1418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-23158250" y="4097600"/>
              <a:ext cx="121300" cy="52000"/>
            </a:xfrm>
            <a:custGeom>
              <a:avLst/>
              <a:gdLst/>
              <a:ahLst/>
              <a:cxnLst/>
              <a:rect l="l" t="t" r="r" b="b"/>
              <a:pathLst>
                <a:path w="4852" h="2080" extrusionOk="0">
                  <a:moveTo>
                    <a:pt x="315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62"/>
                    <a:pt x="284" y="693"/>
                  </a:cubicBezTo>
                  <a:cubicBezTo>
                    <a:pt x="1008" y="914"/>
                    <a:pt x="1701" y="1355"/>
                    <a:pt x="2174" y="1922"/>
                  </a:cubicBezTo>
                  <a:cubicBezTo>
                    <a:pt x="2205" y="2017"/>
                    <a:pt x="2269" y="2080"/>
                    <a:pt x="2426" y="2080"/>
                  </a:cubicBezTo>
                  <a:cubicBezTo>
                    <a:pt x="2584" y="2080"/>
                    <a:pt x="2678" y="2017"/>
                    <a:pt x="2710" y="1922"/>
                  </a:cubicBezTo>
                  <a:cubicBezTo>
                    <a:pt x="3151" y="1355"/>
                    <a:pt x="3812" y="882"/>
                    <a:pt x="4568" y="662"/>
                  </a:cubicBezTo>
                  <a:cubicBezTo>
                    <a:pt x="4726" y="630"/>
                    <a:pt x="4852" y="504"/>
                    <a:pt x="4852" y="347"/>
                  </a:cubicBezTo>
                  <a:cubicBezTo>
                    <a:pt x="4852" y="158"/>
                    <a:pt x="4694" y="0"/>
                    <a:pt x="4474" y="0"/>
                  </a:cubicBezTo>
                  <a:lnTo>
                    <a:pt x="3371" y="0"/>
                  </a:lnTo>
                  <a:cubicBezTo>
                    <a:pt x="3214" y="410"/>
                    <a:pt x="2867" y="725"/>
                    <a:pt x="2395" y="725"/>
                  </a:cubicBezTo>
                  <a:cubicBezTo>
                    <a:pt x="1922" y="725"/>
                    <a:pt x="1575" y="441"/>
                    <a:pt x="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-23176375" y="3940850"/>
              <a:ext cx="52800" cy="26825"/>
            </a:xfrm>
            <a:custGeom>
              <a:avLst/>
              <a:gdLst/>
              <a:ahLst/>
              <a:cxnLst/>
              <a:rect l="l" t="t" r="r" b="b"/>
              <a:pathLst>
                <a:path w="2112" h="1073" extrusionOk="0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851"/>
                    <a:pt x="64" y="978"/>
                    <a:pt x="127" y="1072"/>
                  </a:cubicBezTo>
                  <a:cubicBezTo>
                    <a:pt x="410" y="883"/>
                    <a:pt x="725" y="725"/>
                    <a:pt x="1072" y="725"/>
                  </a:cubicBezTo>
                  <a:lnTo>
                    <a:pt x="2111" y="725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-23166125" y="3976300"/>
              <a:ext cx="44125" cy="26800"/>
            </a:xfrm>
            <a:custGeom>
              <a:avLst/>
              <a:gdLst/>
              <a:ahLst/>
              <a:cxnLst/>
              <a:rect l="l" t="t" r="r" b="b"/>
              <a:pathLst>
                <a:path w="1765" h="1072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851"/>
                    <a:pt x="32" y="1009"/>
                    <a:pt x="126" y="1072"/>
                  </a:cubicBezTo>
                  <a:cubicBezTo>
                    <a:pt x="347" y="820"/>
                    <a:pt x="693" y="725"/>
                    <a:pt x="1071" y="725"/>
                  </a:cubicBezTo>
                  <a:lnTo>
                    <a:pt x="1764" y="725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6864"/>
      </a:dk1>
      <a:lt1>
        <a:srgbClr val="FFFFFF"/>
      </a:lt1>
      <a:dk2>
        <a:srgbClr val="28897B"/>
      </a:dk2>
      <a:lt2>
        <a:srgbClr val="80DDC4"/>
      </a:lt2>
      <a:accent1>
        <a:srgbClr val="28897B"/>
      </a:accent1>
      <a:accent2>
        <a:srgbClr val="9DDFCF"/>
      </a:accent2>
      <a:accent3>
        <a:srgbClr val="EBF7F4"/>
      </a:accent3>
      <a:accent4>
        <a:srgbClr val="66BBA8"/>
      </a:accent4>
      <a:accent5>
        <a:srgbClr val="EBF7F4"/>
      </a:accent5>
      <a:accent6>
        <a:srgbClr val="1A6864"/>
      </a:accent6>
      <a:hlink>
        <a:srgbClr val="28897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488</Words>
  <Application>Microsoft Office PowerPoint</Application>
  <PresentationFormat>On-screen Show (16:9)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Open Sans SemiBold</vt:lpstr>
      <vt:lpstr>Open Sans</vt:lpstr>
      <vt:lpstr>Arial</vt:lpstr>
      <vt:lpstr>Proxima Nova</vt:lpstr>
      <vt:lpstr>Josefin Sans</vt:lpstr>
      <vt:lpstr>Aquatic and Physical Therapy Center by Slidesgo</vt:lpstr>
      <vt:lpstr>Aquatic and Physical Therapy Center</vt:lpstr>
      <vt:lpstr>Table of Contents</vt:lpstr>
      <vt:lpstr>Introduction</vt:lpstr>
      <vt:lpstr>Our Center</vt:lpstr>
      <vt:lpstr>PowerPoint Presentation</vt:lpstr>
      <vt:lpstr>—Someone Famous</vt:lpstr>
      <vt:lpstr>Milestones Reached</vt:lpstr>
      <vt:lpstr>Our Process</vt:lpstr>
      <vt:lpstr>Services</vt:lpstr>
      <vt:lpstr>Areas we cover</vt:lpstr>
      <vt:lpstr>PowerPoint Presentation</vt:lpstr>
      <vt:lpstr>Key Accomplishments</vt:lpstr>
      <vt:lpstr>Desktop Software</vt:lpstr>
      <vt:lpstr>Awesome Words</vt:lpstr>
      <vt:lpstr>Thanks</vt:lpstr>
      <vt:lpstr>Alternative Resources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 and Physical Therapy Center</dc:title>
  <cp:lastModifiedBy>ANNISA REZDKY ANDINI AB</cp:lastModifiedBy>
  <cp:revision>2</cp:revision>
  <dcterms:modified xsi:type="dcterms:W3CDTF">2022-06-25T04:39:22Z</dcterms:modified>
</cp:coreProperties>
</file>