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098E-119B-4040-BF6D-882A00A4F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5B21-DFCF-4381-826B-55548F600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73A4-892A-4E47-A131-62793CD7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BE31-E1B0-4621-99DF-FF8EA14B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7B3A-1F2E-4432-9B9F-A3E48B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9EE8-71A0-461B-8FB6-A551D98C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4AD56-3ACC-4D3B-813B-8ECB5F7B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899-2B6E-4D8D-A7DB-9E078AF1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4569-68F0-4E96-AFC3-BD1D148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995-A80C-4F96-A14D-0A25F41C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62454-05A1-46A8-96EF-8413E04A8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7F9C1-B4D4-4A4F-8026-C00A2065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5FCC-FEF2-413E-B28D-4568D9F8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D532-477B-45B3-BDC1-ABD6EA05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FF9A-7B7F-4C82-A801-5A63008A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05FF-9E97-46F1-9EFD-71B8B515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3E1E-81AC-4BD7-BF80-3269A0D2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3D58-3AB6-4143-B202-2B0AA72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816A-64E1-47C9-940D-B3AAD27D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6FF9-E9A8-4C6C-8AB3-BA93065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EEC-C197-4DBF-ABA5-7F373A74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E640-06F4-4B48-98A0-61FB9B6E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913F-FDA8-47E5-8D5C-B563679F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41D2-803C-40BB-BF94-128F0D48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067A-033F-46B3-BD78-0876666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98FB-6450-43F3-958B-04FC2AC0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7033-2A83-4C1A-8F31-F5677783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DBC3-C762-4342-97F2-1539F6BE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575D-B838-4AFE-8B1F-63522473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E686-0DC9-4C01-9D74-0B93F1A3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1DCA-677C-49CC-8ADC-CBBDE5E5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A56-FA70-41A1-9EA5-87956F88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AC3EF-ED33-4907-AB68-BCC147A0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4245-E6ED-4AF6-845A-419904D38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ADE7C-89E9-4FED-91AF-EECDE0C8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A6CD9-4230-4589-86FA-910DDF13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D8DE0-7E13-411B-B582-02DC296E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C3F77-61D9-41B1-9125-5FECCB96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7BC1-E512-4251-8B65-9F17309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1CB-42F5-4E7E-9449-33657468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D9C94-DB26-40C8-83FE-2ADC658A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A1134-2FA3-4806-BF7B-6420318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6647-D0BF-4D58-BC85-7D53457C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ECAC0-DAA6-4266-952C-E146058E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62276-7A9D-41E1-A47B-061D6875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B642-A615-48B8-A05E-90340D4C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A1FD-8CAE-40C7-A60C-4CA46DED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2032-76C5-4FA0-B565-F1827370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8400-879E-484C-98A3-F31AE47C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C39F-6497-4447-80F1-1DC0D6C1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C7DA9-ADCE-40AA-A565-C7CB9085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0BE7-6CEF-4F5B-A304-F037FF15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823C-EEC7-45A7-A8CD-A5653097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AC48E-6175-401A-A343-12761D45F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BDB6-12FB-4F81-A024-DE1D0462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05AA-B0C2-4B29-A635-8D474267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664B-81C4-4DAE-AB51-9EE7E0F7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10EE-FFFD-4052-B34C-F9F3BC96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07C09-0F55-40FE-A51A-B15BCBF3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4D9F-5D7A-48F9-8721-AB40BCD4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0966-35DC-40CB-99BE-7C5E7D2A4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BA04-2C62-4FD8-BBA5-105AC83B53C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C1A9-51A8-4428-8B3A-74F73B47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D845-8E12-4C2F-A5FB-72DA2A07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E4B9-22E0-495B-B76F-5C9825A7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BA5E-E359-4702-8753-22986EE14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1272A-89A1-4A58-9578-1C5F8F9EB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Bootcamp</a:t>
            </a:r>
          </a:p>
        </p:txBody>
      </p:sp>
    </p:spTree>
    <p:extLst>
      <p:ext uri="{BB962C8B-B14F-4D97-AF65-F5344CB8AC3E}">
        <p14:creationId xmlns:p14="http://schemas.microsoft.com/office/powerpoint/2010/main" val="9997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1F2E-047A-44D6-BC82-384661C7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547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Blackjack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0A125-8A07-4B9C-AA5F-FB063F526EC9}"/>
              </a:ext>
            </a:extLst>
          </p:cNvPr>
          <p:cNvSpPr/>
          <p:nvPr/>
        </p:nvSpPr>
        <p:spPr>
          <a:xfrm>
            <a:off x="1186939" y="1863576"/>
            <a:ext cx="1005931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894FA-2AA1-43AB-A670-D4280F6CEB12}"/>
              </a:ext>
            </a:extLst>
          </p:cNvPr>
          <p:cNvSpPr/>
          <p:nvPr/>
        </p:nvSpPr>
        <p:spPr>
          <a:xfrm>
            <a:off x="4314571" y="1851218"/>
            <a:ext cx="1642533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Dealer_hand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1BF36-C329-493F-BC04-BFAD1E8E2DBC}"/>
              </a:ext>
            </a:extLst>
          </p:cNvPr>
          <p:cNvSpPr/>
          <p:nvPr/>
        </p:nvSpPr>
        <p:spPr>
          <a:xfrm>
            <a:off x="910252" y="4140883"/>
            <a:ext cx="1642533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Player_hand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191D8-AA60-49FE-A5BF-C53F12395EB6}"/>
              </a:ext>
            </a:extLst>
          </p:cNvPr>
          <p:cNvCxnSpPr>
            <a:cxnSpLocks/>
          </p:cNvCxnSpPr>
          <p:nvPr/>
        </p:nvCxnSpPr>
        <p:spPr>
          <a:xfrm>
            <a:off x="1410041" y="2534961"/>
            <a:ext cx="0" cy="14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72C26-AF26-424E-88CC-13E2F2A6D958}"/>
              </a:ext>
            </a:extLst>
          </p:cNvPr>
          <p:cNvCxnSpPr>
            <a:cxnSpLocks/>
          </p:cNvCxnSpPr>
          <p:nvPr/>
        </p:nvCxnSpPr>
        <p:spPr>
          <a:xfrm>
            <a:off x="2006370" y="2534961"/>
            <a:ext cx="0" cy="14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C3DC2-5FC4-43D9-A337-6963C005B07B}"/>
              </a:ext>
            </a:extLst>
          </p:cNvPr>
          <p:cNvCxnSpPr>
            <a:cxnSpLocks/>
          </p:cNvCxnSpPr>
          <p:nvPr/>
        </p:nvCxnSpPr>
        <p:spPr>
          <a:xfrm>
            <a:off x="2443438" y="1986689"/>
            <a:ext cx="169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BB4A4-93C1-4F89-AE69-30C6E33E034F}"/>
              </a:ext>
            </a:extLst>
          </p:cNvPr>
          <p:cNvCxnSpPr>
            <a:cxnSpLocks/>
          </p:cNvCxnSpPr>
          <p:nvPr/>
        </p:nvCxnSpPr>
        <p:spPr>
          <a:xfrm>
            <a:off x="2468837" y="2274556"/>
            <a:ext cx="169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80D7CF-D738-4DEA-B8A1-8461D0AE3106}"/>
              </a:ext>
            </a:extLst>
          </p:cNvPr>
          <p:cNvCxnSpPr>
            <a:cxnSpLocks/>
          </p:cNvCxnSpPr>
          <p:nvPr/>
        </p:nvCxnSpPr>
        <p:spPr>
          <a:xfrm>
            <a:off x="5118432" y="2534961"/>
            <a:ext cx="0" cy="4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E9B59-C82E-41B0-B4E1-78F449CD4EDA}"/>
              </a:ext>
            </a:extLst>
          </p:cNvPr>
          <p:cNvCxnSpPr>
            <a:cxnSpLocks/>
          </p:cNvCxnSpPr>
          <p:nvPr/>
        </p:nvCxnSpPr>
        <p:spPr>
          <a:xfrm flipH="1" flipV="1">
            <a:off x="2468837" y="2570661"/>
            <a:ext cx="2064914" cy="74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517A38D-B85A-443C-9263-AC4433A9FD6E}"/>
              </a:ext>
            </a:extLst>
          </p:cNvPr>
          <p:cNvSpPr/>
          <p:nvPr/>
        </p:nvSpPr>
        <p:spPr>
          <a:xfrm>
            <a:off x="4620745" y="3067677"/>
            <a:ext cx="1029710" cy="60960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 17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E96E4DD3-1287-42BB-A968-BA51E44F2213}"/>
              </a:ext>
            </a:extLst>
          </p:cNvPr>
          <p:cNvSpPr/>
          <p:nvPr/>
        </p:nvSpPr>
        <p:spPr>
          <a:xfrm>
            <a:off x="4603577" y="4175209"/>
            <a:ext cx="1029710" cy="60960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&gt; 21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27A2B6-560D-459C-BB2A-D424CE764F09}"/>
              </a:ext>
            </a:extLst>
          </p:cNvPr>
          <p:cNvCxnSpPr>
            <a:cxnSpLocks/>
          </p:cNvCxnSpPr>
          <p:nvPr/>
        </p:nvCxnSpPr>
        <p:spPr>
          <a:xfrm flipH="1" flipV="1">
            <a:off x="3770600" y="4480009"/>
            <a:ext cx="806901" cy="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B694F1-6EFB-40E9-99BB-F143A7E1B43F}"/>
              </a:ext>
            </a:extLst>
          </p:cNvPr>
          <p:cNvCxnSpPr>
            <a:cxnSpLocks/>
          </p:cNvCxnSpPr>
          <p:nvPr/>
        </p:nvCxnSpPr>
        <p:spPr>
          <a:xfrm>
            <a:off x="5118432" y="3677278"/>
            <a:ext cx="0" cy="4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443D433-8B09-4403-8CAA-A68300100199}"/>
              </a:ext>
            </a:extLst>
          </p:cNvPr>
          <p:cNvSpPr/>
          <p:nvPr/>
        </p:nvSpPr>
        <p:spPr>
          <a:xfrm>
            <a:off x="2803553" y="4218939"/>
            <a:ext cx="790832" cy="46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Player wins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8D427E-09F8-4A2D-AF25-13D13A271A51}"/>
              </a:ext>
            </a:extLst>
          </p:cNvPr>
          <p:cNvSpPr/>
          <p:nvPr/>
        </p:nvSpPr>
        <p:spPr>
          <a:xfrm>
            <a:off x="2846334" y="5386565"/>
            <a:ext cx="790832" cy="46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Dealer wins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12B059-BEF0-4A50-9504-CAC5B51CA38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33552" y="4445683"/>
            <a:ext cx="376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D4EB2D-9A4C-49A1-8D7C-33858FAFA991}"/>
              </a:ext>
            </a:extLst>
          </p:cNvPr>
          <p:cNvCxnSpPr>
            <a:cxnSpLocks/>
          </p:cNvCxnSpPr>
          <p:nvPr/>
        </p:nvCxnSpPr>
        <p:spPr>
          <a:xfrm flipV="1">
            <a:off x="533552" y="1416908"/>
            <a:ext cx="0" cy="30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279959-A9D8-49EE-964D-F613A5AC0E6E}"/>
              </a:ext>
            </a:extLst>
          </p:cNvPr>
          <p:cNvCxnSpPr>
            <a:cxnSpLocks/>
          </p:cNvCxnSpPr>
          <p:nvPr/>
        </p:nvCxnSpPr>
        <p:spPr>
          <a:xfrm>
            <a:off x="533552" y="1416908"/>
            <a:ext cx="4566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71BFD-B01E-48D1-BB72-214B34EEA0DB}"/>
              </a:ext>
            </a:extLst>
          </p:cNvPr>
          <p:cNvCxnSpPr>
            <a:cxnSpLocks/>
          </p:cNvCxnSpPr>
          <p:nvPr/>
        </p:nvCxnSpPr>
        <p:spPr>
          <a:xfrm>
            <a:off x="5104691" y="1416908"/>
            <a:ext cx="0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C66D37-3B68-4E89-BA2F-CA633E6799EA}"/>
              </a:ext>
            </a:extLst>
          </p:cNvPr>
          <p:cNvCxnSpPr>
            <a:cxnSpLocks/>
          </p:cNvCxnSpPr>
          <p:nvPr/>
        </p:nvCxnSpPr>
        <p:spPr>
          <a:xfrm flipV="1">
            <a:off x="1293798" y="2538860"/>
            <a:ext cx="0" cy="14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CB8CC2-4F89-480C-A5BB-39D19F5953BF}"/>
              </a:ext>
            </a:extLst>
          </p:cNvPr>
          <p:cNvSpPr txBox="1"/>
          <p:nvPr/>
        </p:nvSpPr>
        <p:spPr>
          <a:xfrm rot="16200000">
            <a:off x="1644023" y="3160935"/>
            <a:ext cx="1183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1) </a:t>
            </a:r>
            <a:r>
              <a:rPr lang="en-US" sz="1050" dirty="0" err="1"/>
              <a:t>Init</a:t>
            </a:r>
            <a:r>
              <a:rPr lang="en-US" sz="1050" dirty="0"/>
              <a:t> – Card()  x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225FC3-006B-42EE-B03C-532CDB6A92DB}"/>
              </a:ext>
            </a:extLst>
          </p:cNvPr>
          <p:cNvSpPr txBox="1"/>
          <p:nvPr/>
        </p:nvSpPr>
        <p:spPr>
          <a:xfrm>
            <a:off x="2608525" y="1726285"/>
            <a:ext cx="1183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1) </a:t>
            </a:r>
            <a:r>
              <a:rPr lang="en-US" sz="1050" dirty="0" err="1"/>
              <a:t>Init</a:t>
            </a:r>
            <a:r>
              <a:rPr lang="en-US" sz="1050" dirty="0"/>
              <a:t> – Card()  x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651392-E07B-401A-AEEC-E7A262B4DF1C}"/>
              </a:ext>
            </a:extLst>
          </p:cNvPr>
          <p:cNvSpPr txBox="1"/>
          <p:nvPr/>
        </p:nvSpPr>
        <p:spPr>
          <a:xfrm rot="16200000">
            <a:off x="767957" y="3148468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2) Hit()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0A973E-DC04-46B1-A5B6-D3647A5F427C}"/>
              </a:ext>
            </a:extLst>
          </p:cNvPr>
          <p:cNvSpPr txBox="1"/>
          <p:nvPr/>
        </p:nvSpPr>
        <p:spPr>
          <a:xfrm rot="16200000">
            <a:off x="1123925" y="3111299"/>
            <a:ext cx="878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2) Card()  x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B46A15-07B7-4FF9-9EFB-B50CD3F80E87}"/>
              </a:ext>
            </a:extLst>
          </p:cNvPr>
          <p:cNvSpPr txBox="1"/>
          <p:nvPr/>
        </p:nvSpPr>
        <p:spPr>
          <a:xfrm>
            <a:off x="2319357" y="1108264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3) Stand 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8E7846-8B83-45FF-9B2F-6DA339E7C3F8}"/>
              </a:ext>
            </a:extLst>
          </p:cNvPr>
          <p:cNvSpPr txBox="1"/>
          <p:nvPr/>
        </p:nvSpPr>
        <p:spPr>
          <a:xfrm>
            <a:off x="2627338" y="230339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5) Card() x 1, 2, 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7953B1-5997-4762-AD85-CFBC585B36FA}"/>
              </a:ext>
            </a:extLst>
          </p:cNvPr>
          <p:cNvSpPr txBox="1"/>
          <p:nvPr/>
        </p:nvSpPr>
        <p:spPr>
          <a:xfrm rot="16200000">
            <a:off x="5019387" y="2678956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4) If else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771443-6F63-4864-B34B-1E11D03D0998}"/>
              </a:ext>
            </a:extLst>
          </p:cNvPr>
          <p:cNvSpPr txBox="1"/>
          <p:nvPr/>
        </p:nvSpPr>
        <p:spPr>
          <a:xfrm rot="1285572">
            <a:off x="3220170" y="29482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6F60CF-78E9-490B-9223-4C81C42A58F4}"/>
              </a:ext>
            </a:extLst>
          </p:cNvPr>
          <p:cNvSpPr txBox="1"/>
          <p:nvPr/>
        </p:nvSpPr>
        <p:spPr>
          <a:xfrm>
            <a:off x="5216826" y="380183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5DAFBD-2B9B-430B-9748-4000DCB41256}"/>
              </a:ext>
            </a:extLst>
          </p:cNvPr>
          <p:cNvSpPr txBox="1"/>
          <p:nvPr/>
        </p:nvSpPr>
        <p:spPr>
          <a:xfrm>
            <a:off x="4153265" y="4199802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A8F90B-0D7F-4708-853A-CDBFBD16F4A2}"/>
              </a:ext>
            </a:extLst>
          </p:cNvPr>
          <p:cNvCxnSpPr>
            <a:cxnSpLocks/>
          </p:cNvCxnSpPr>
          <p:nvPr/>
        </p:nvCxnSpPr>
        <p:spPr>
          <a:xfrm>
            <a:off x="5117300" y="4779707"/>
            <a:ext cx="0" cy="4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33968A-FAAF-4954-9A56-BF80C39CDAFB}"/>
              </a:ext>
            </a:extLst>
          </p:cNvPr>
          <p:cNvSpPr txBox="1"/>
          <p:nvPr/>
        </p:nvSpPr>
        <p:spPr>
          <a:xfrm>
            <a:off x="5215694" y="490426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80E1D036-38DD-4AA0-9ADA-A9D1878D6B0C}"/>
              </a:ext>
            </a:extLst>
          </p:cNvPr>
          <p:cNvSpPr/>
          <p:nvPr/>
        </p:nvSpPr>
        <p:spPr>
          <a:xfrm>
            <a:off x="4604657" y="5288929"/>
            <a:ext cx="1029710" cy="60960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Who is grater?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D39A8B-4E1A-4EE2-B137-F7A438101417}"/>
              </a:ext>
            </a:extLst>
          </p:cNvPr>
          <p:cNvCxnSpPr>
            <a:cxnSpLocks/>
          </p:cNvCxnSpPr>
          <p:nvPr/>
        </p:nvCxnSpPr>
        <p:spPr>
          <a:xfrm flipH="1">
            <a:off x="3791759" y="5581980"/>
            <a:ext cx="792605" cy="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C431F26-3D49-4E56-8591-D29E8C4AB761}"/>
              </a:ext>
            </a:extLst>
          </p:cNvPr>
          <p:cNvSpPr txBox="1"/>
          <p:nvPr/>
        </p:nvSpPr>
        <p:spPr>
          <a:xfrm>
            <a:off x="3791077" y="566218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Dealer_hand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C097F5-7857-4538-845D-2A4FC437BF45}"/>
              </a:ext>
            </a:extLst>
          </p:cNvPr>
          <p:cNvCxnSpPr>
            <a:cxnSpLocks/>
          </p:cNvCxnSpPr>
          <p:nvPr/>
        </p:nvCxnSpPr>
        <p:spPr>
          <a:xfrm flipH="1" flipV="1">
            <a:off x="3791759" y="4624242"/>
            <a:ext cx="792604" cy="8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C45B510-0538-4247-8CA2-100F98CDE3E3}"/>
              </a:ext>
            </a:extLst>
          </p:cNvPr>
          <p:cNvSpPr txBox="1"/>
          <p:nvPr/>
        </p:nvSpPr>
        <p:spPr>
          <a:xfrm rot="2753323">
            <a:off x="3899336" y="4860368"/>
            <a:ext cx="86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Player_hand</a:t>
            </a:r>
            <a:endParaRPr lang="en-US" sz="105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B875728-66F9-4F93-AB16-1B694762EF83}"/>
              </a:ext>
            </a:extLst>
          </p:cNvPr>
          <p:cNvCxnSpPr>
            <a:cxnSpLocks/>
          </p:cNvCxnSpPr>
          <p:nvPr/>
        </p:nvCxnSpPr>
        <p:spPr>
          <a:xfrm>
            <a:off x="9388810" y="1362180"/>
            <a:ext cx="0" cy="30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C43588A7-2FFD-4665-AD7F-43E6C07EFD78}"/>
              </a:ext>
            </a:extLst>
          </p:cNvPr>
          <p:cNvSpPr/>
          <p:nvPr/>
        </p:nvSpPr>
        <p:spPr>
          <a:xfrm>
            <a:off x="8790442" y="1801791"/>
            <a:ext cx="1307198" cy="6837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Deal_card</a:t>
            </a:r>
            <a:r>
              <a:rPr lang="en-US" sz="1200" dirty="0"/>
              <a:t>()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697717-7C8A-4322-B4FA-BAFD1F91BC1E}"/>
              </a:ext>
            </a:extLst>
          </p:cNvPr>
          <p:cNvSpPr/>
          <p:nvPr/>
        </p:nvSpPr>
        <p:spPr>
          <a:xfrm>
            <a:off x="8790442" y="2983465"/>
            <a:ext cx="1307199" cy="609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Game_step</a:t>
            </a:r>
            <a:r>
              <a:rPr lang="en-US" sz="1200" dirty="0"/>
              <a:t>()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7D8ADA-0617-49D8-A6E4-6D08B9E89C05}"/>
              </a:ext>
            </a:extLst>
          </p:cNvPr>
          <p:cNvCxnSpPr>
            <a:cxnSpLocks/>
          </p:cNvCxnSpPr>
          <p:nvPr/>
        </p:nvCxnSpPr>
        <p:spPr>
          <a:xfrm>
            <a:off x="9389942" y="2485534"/>
            <a:ext cx="0" cy="4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96472B3-5684-42C3-A69B-2A518326BF2E}"/>
              </a:ext>
            </a:extLst>
          </p:cNvPr>
          <p:cNvSpPr/>
          <p:nvPr/>
        </p:nvSpPr>
        <p:spPr>
          <a:xfrm>
            <a:off x="7549421" y="5277642"/>
            <a:ext cx="790833" cy="46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Hit()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546E42-B1E5-43CD-8E25-7F6A918C218C}"/>
              </a:ext>
            </a:extLst>
          </p:cNvPr>
          <p:cNvCxnSpPr>
            <a:cxnSpLocks/>
          </p:cNvCxnSpPr>
          <p:nvPr/>
        </p:nvCxnSpPr>
        <p:spPr>
          <a:xfrm>
            <a:off x="9388810" y="3587963"/>
            <a:ext cx="0" cy="4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ABBE40C-FBE3-4055-855C-6419FD560E48}"/>
              </a:ext>
            </a:extLst>
          </p:cNvPr>
          <p:cNvSpPr/>
          <p:nvPr/>
        </p:nvSpPr>
        <p:spPr>
          <a:xfrm>
            <a:off x="8855874" y="4097185"/>
            <a:ext cx="1241759" cy="609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Player_input</a:t>
            </a:r>
            <a:r>
              <a:rPr lang="en-US" sz="1200" dirty="0"/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59776A-6B8B-4A5D-914D-B5E0702ACCA4}"/>
              </a:ext>
            </a:extLst>
          </p:cNvPr>
          <p:cNvCxnSpPr>
            <a:cxnSpLocks/>
          </p:cNvCxnSpPr>
          <p:nvPr/>
        </p:nvCxnSpPr>
        <p:spPr>
          <a:xfrm flipH="1">
            <a:off x="8175694" y="4772765"/>
            <a:ext cx="788823" cy="3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84A7D0F2-77B2-4F96-B1C4-9D459DFDDCCA}"/>
              </a:ext>
            </a:extLst>
          </p:cNvPr>
          <p:cNvSpPr/>
          <p:nvPr/>
        </p:nvSpPr>
        <p:spPr>
          <a:xfrm>
            <a:off x="10562967" y="5288929"/>
            <a:ext cx="854675" cy="46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Stand()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7E52C2-D3C1-4813-A334-E14147BD5ECE}"/>
              </a:ext>
            </a:extLst>
          </p:cNvPr>
          <p:cNvCxnSpPr>
            <a:cxnSpLocks/>
          </p:cNvCxnSpPr>
          <p:nvPr/>
        </p:nvCxnSpPr>
        <p:spPr>
          <a:xfrm>
            <a:off x="10122201" y="4818112"/>
            <a:ext cx="650174" cy="4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AAB0F9D-8B65-4EC0-910B-F6936F6DF7D1}"/>
              </a:ext>
            </a:extLst>
          </p:cNvPr>
          <p:cNvSpPr/>
          <p:nvPr/>
        </p:nvSpPr>
        <p:spPr>
          <a:xfrm>
            <a:off x="6998287" y="2696224"/>
            <a:ext cx="4996002" cy="3300922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C4516-1135-4CC3-8337-4A77E93CA7A1}"/>
              </a:ext>
            </a:extLst>
          </p:cNvPr>
          <p:cNvCxnSpPr/>
          <p:nvPr/>
        </p:nvCxnSpPr>
        <p:spPr>
          <a:xfrm flipV="1">
            <a:off x="7953432" y="3311524"/>
            <a:ext cx="0" cy="18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53EBEE-B178-4C98-9FBD-A23FA56F8034}"/>
              </a:ext>
            </a:extLst>
          </p:cNvPr>
          <p:cNvCxnSpPr/>
          <p:nvPr/>
        </p:nvCxnSpPr>
        <p:spPr>
          <a:xfrm flipV="1">
            <a:off x="10983094" y="3295764"/>
            <a:ext cx="0" cy="18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9F7F10-5177-48A3-B8FE-A9BD9687130D}"/>
              </a:ext>
            </a:extLst>
          </p:cNvPr>
          <p:cNvCxnSpPr>
            <a:cxnSpLocks/>
          </p:cNvCxnSpPr>
          <p:nvPr/>
        </p:nvCxnSpPr>
        <p:spPr>
          <a:xfrm>
            <a:off x="7953432" y="3305746"/>
            <a:ext cx="74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4AAB-4716-44DC-AE4F-2C3FFF7B6CA8}"/>
              </a:ext>
            </a:extLst>
          </p:cNvPr>
          <p:cNvCxnSpPr>
            <a:cxnSpLocks/>
          </p:cNvCxnSpPr>
          <p:nvPr/>
        </p:nvCxnSpPr>
        <p:spPr>
          <a:xfrm flipH="1" flipV="1">
            <a:off x="10185631" y="3283348"/>
            <a:ext cx="804673" cy="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Flowcharts</vt:lpstr>
      <vt:lpstr>Blackjack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Jiawei Mo</dc:creator>
  <cp:lastModifiedBy>Jiawei Mo</cp:lastModifiedBy>
  <cp:revision>15</cp:revision>
  <dcterms:created xsi:type="dcterms:W3CDTF">2017-12-24T15:56:44Z</dcterms:created>
  <dcterms:modified xsi:type="dcterms:W3CDTF">2017-12-25T01:25:12Z</dcterms:modified>
</cp:coreProperties>
</file>