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8.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9.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0.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3.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2"/>
  </p:notesMasterIdLst>
  <p:handoutMasterIdLst>
    <p:handoutMasterId r:id="rId23"/>
  </p:handoutMasterIdLst>
  <p:sldIdLst>
    <p:sldId id="256" r:id="rId5"/>
    <p:sldId id="3849" r:id="rId6"/>
    <p:sldId id="3852" r:id="rId7"/>
    <p:sldId id="3846" r:id="rId8"/>
    <p:sldId id="261" r:id="rId9"/>
    <p:sldId id="3850" r:id="rId10"/>
    <p:sldId id="3851" r:id="rId11"/>
    <p:sldId id="3853" r:id="rId12"/>
    <p:sldId id="3854" r:id="rId13"/>
    <p:sldId id="3860" r:id="rId14"/>
    <p:sldId id="3855" r:id="rId15"/>
    <p:sldId id="3856" r:id="rId16"/>
    <p:sldId id="3857" r:id="rId17"/>
    <p:sldId id="3848" r:id="rId18"/>
    <p:sldId id="267" r:id="rId19"/>
    <p:sldId id="3859" r:id="rId20"/>
    <p:sldId id="3858"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9402ED0-4D11-457A-A155-76AEDC888692}">
          <p14:sldIdLst>
            <p14:sldId id="256"/>
            <p14:sldId id="3849"/>
            <p14:sldId id="3852"/>
            <p14:sldId id="3846"/>
            <p14:sldId id="261"/>
            <p14:sldId id="3850"/>
            <p14:sldId id="3851"/>
            <p14:sldId id="3853"/>
            <p14:sldId id="3854"/>
            <p14:sldId id="3860"/>
            <p14:sldId id="3855"/>
            <p14:sldId id="3856"/>
            <p14:sldId id="3857"/>
            <p14:sldId id="3848"/>
            <p14:sldId id="267"/>
            <p14:sldId id="3859"/>
            <p14:sldId id="3858"/>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68E7D85-52C7-4F15-978C-60ED7DD7AB0C}" v="5" dt="2025-06-17T22:41:36.437"/>
  </p1510:revLst>
</p1510:revInfo>
</file>

<file path=ppt/tableStyles.xml><?xml version="1.0" encoding="utf-8"?>
<a:tblStyleLst xmlns:a="http://schemas.openxmlformats.org/drawingml/2006/main" def="{72833802-FEF1-4C79-8D5D-14CF1EAF98D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77532" autoAdjust="0"/>
  </p:normalViewPr>
  <p:slideViewPr>
    <p:cSldViewPr snapToGrid="0">
      <p:cViewPr>
        <p:scale>
          <a:sx n="58" d="100"/>
          <a:sy n="58" d="100"/>
        </p:scale>
        <p:origin x="952" y="88"/>
      </p:cViewPr>
      <p:guideLst/>
    </p:cSldViewPr>
  </p:slideViewPr>
  <p:outlineViewPr>
    <p:cViewPr>
      <p:scale>
        <a:sx n="33" d="100"/>
        <a:sy n="33" d="100"/>
      </p:scale>
      <p:origin x="0" y="-374"/>
    </p:cViewPr>
  </p:outlineViewPr>
  <p:notesTextViewPr>
    <p:cViewPr>
      <p:scale>
        <a:sx n="1" d="1"/>
        <a:sy n="1" d="1"/>
      </p:scale>
      <p:origin x="0" y="0"/>
    </p:cViewPr>
  </p:notesTextViewPr>
  <p:sorterViewPr>
    <p:cViewPr>
      <p:scale>
        <a:sx n="100" d="100"/>
        <a:sy n="100" d="100"/>
      </p:scale>
      <p:origin x="0" y="-1757"/>
    </p:cViewPr>
  </p:sorterViewPr>
  <p:notesViewPr>
    <p:cSldViewPr snapToGrid="0">
      <p:cViewPr>
        <p:scale>
          <a:sx n="1" d="2"/>
          <a:sy n="1" d="2"/>
        </p:scale>
        <p:origin x="3480" y="55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28"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13" Type="http://schemas.openxmlformats.org/officeDocument/2006/relationships/image" Target="../media/image15.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sv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 Id="rId14" Type="http://schemas.openxmlformats.org/officeDocument/2006/relationships/image" Target="../media/image16.svg"/></Relationships>
</file>

<file path=ppt/diagrams/_rels/data2.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5.png"/><Relationship Id="rId7" Type="http://schemas.openxmlformats.org/officeDocument/2006/relationships/image" Target="../media/image19.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image" Target="../media/image22.svg"/><Relationship Id="rId4" Type="http://schemas.openxmlformats.org/officeDocument/2006/relationships/image" Target="../media/image6.svg"/><Relationship Id="rId9" Type="http://schemas.openxmlformats.org/officeDocument/2006/relationships/image" Target="../media/image21.png"/></Relationships>
</file>

<file path=ppt/diagrams/_rels/data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svg"/><Relationship Id="rId1" Type="http://schemas.openxmlformats.org/officeDocument/2006/relationships/image" Target="../media/image23.png"/><Relationship Id="rId6" Type="http://schemas.openxmlformats.org/officeDocument/2006/relationships/image" Target="../media/image28.svg"/><Relationship Id="rId5" Type="http://schemas.openxmlformats.org/officeDocument/2006/relationships/image" Target="../media/image27.png"/><Relationship Id="rId4" Type="http://schemas.openxmlformats.org/officeDocument/2006/relationships/image" Target="../media/image26.svg"/></Relationships>
</file>

<file path=ppt/diagrams/_rels/data4.xml.rels><?xml version="1.0" encoding="UTF-8" standalone="yes"?>
<Relationships xmlns="http://schemas.openxmlformats.org/package/2006/relationships"><Relationship Id="rId8" Type="http://schemas.openxmlformats.org/officeDocument/2006/relationships/image" Target="../media/image40.svg"/><Relationship Id="rId3" Type="http://schemas.openxmlformats.org/officeDocument/2006/relationships/image" Target="../media/image35.png"/><Relationship Id="rId7" Type="http://schemas.openxmlformats.org/officeDocument/2006/relationships/image" Target="../media/image39.png"/><Relationship Id="rId2" Type="http://schemas.openxmlformats.org/officeDocument/2006/relationships/image" Target="../media/image34.svg"/><Relationship Id="rId1" Type="http://schemas.openxmlformats.org/officeDocument/2006/relationships/image" Target="../media/image33.png"/><Relationship Id="rId6" Type="http://schemas.openxmlformats.org/officeDocument/2006/relationships/image" Target="../media/image38.svg"/><Relationship Id="rId5" Type="http://schemas.openxmlformats.org/officeDocument/2006/relationships/image" Target="../media/image37.png"/><Relationship Id="rId10" Type="http://schemas.openxmlformats.org/officeDocument/2006/relationships/image" Target="../media/image8.svg"/><Relationship Id="rId4" Type="http://schemas.openxmlformats.org/officeDocument/2006/relationships/image" Target="../media/image36.svg"/><Relationship Id="rId9" Type="http://schemas.openxmlformats.org/officeDocument/2006/relationships/image" Target="../media/image7.png"/></Relationships>
</file>

<file path=ppt/diagrams/_rels/data5.xml.rels><?xml version="1.0" encoding="UTF-8" standalone="yes"?>
<Relationships xmlns="http://schemas.openxmlformats.org/package/2006/relationships"><Relationship Id="rId8" Type="http://schemas.openxmlformats.org/officeDocument/2006/relationships/image" Target="../media/image46.svg"/><Relationship Id="rId3" Type="http://schemas.openxmlformats.org/officeDocument/2006/relationships/image" Target="../media/image41.png"/><Relationship Id="rId7" Type="http://schemas.openxmlformats.org/officeDocument/2006/relationships/image" Target="../media/image45.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44.svg"/><Relationship Id="rId5" Type="http://schemas.openxmlformats.org/officeDocument/2006/relationships/image" Target="../media/image43.png"/><Relationship Id="rId4" Type="http://schemas.openxmlformats.org/officeDocument/2006/relationships/image" Target="../media/image42.svg"/></Relationships>
</file>

<file path=ppt/diagrams/_rels/data6.xml.rels><?xml version="1.0" encoding="UTF-8" standalone="yes"?>
<Relationships xmlns="http://schemas.openxmlformats.org/package/2006/relationships"><Relationship Id="rId8" Type="http://schemas.openxmlformats.org/officeDocument/2006/relationships/image" Target="../media/image52.svg"/><Relationship Id="rId3" Type="http://schemas.openxmlformats.org/officeDocument/2006/relationships/image" Target="../media/image49.png"/><Relationship Id="rId7" Type="http://schemas.openxmlformats.org/officeDocument/2006/relationships/image" Target="../media/image51.png"/><Relationship Id="rId2" Type="http://schemas.openxmlformats.org/officeDocument/2006/relationships/image" Target="../media/image48.svg"/><Relationship Id="rId1" Type="http://schemas.openxmlformats.org/officeDocument/2006/relationships/image" Target="../media/image4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50.svg"/></Relationships>
</file>

<file path=ppt/diagrams/_rels/data7.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svg"/><Relationship Id="rId1" Type="http://schemas.openxmlformats.org/officeDocument/2006/relationships/image" Target="../media/image53.png"/><Relationship Id="rId6" Type="http://schemas.openxmlformats.org/officeDocument/2006/relationships/image" Target="../media/image58.svg"/><Relationship Id="rId5" Type="http://schemas.openxmlformats.org/officeDocument/2006/relationships/image" Target="../media/image57.png"/><Relationship Id="rId4" Type="http://schemas.openxmlformats.org/officeDocument/2006/relationships/image" Target="../media/image56.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13" Type="http://schemas.openxmlformats.org/officeDocument/2006/relationships/image" Target="../media/image15.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sv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 Id="rId14" Type="http://schemas.openxmlformats.org/officeDocument/2006/relationships/image" Target="../media/image16.svg"/></Relationships>
</file>

<file path=ppt/diagrams/_rels/drawing2.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5.png"/><Relationship Id="rId7" Type="http://schemas.openxmlformats.org/officeDocument/2006/relationships/image" Target="../media/image19.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image" Target="../media/image22.svg"/><Relationship Id="rId4" Type="http://schemas.openxmlformats.org/officeDocument/2006/relationships/image" Target="../media/image6.svg"/><Relationship Id="rId9" Type="http://schemas.openxmlformats.org/officeDocument/2006/relationships/image" Target="../media/image21.png"/></Relationships>
</file>

<file path=ppt/diagrams/_rels/drawing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svg"/><Relationship Id="rId1" Type="http://schemas.openxmlformats.org/officeDocument/2006/relationships/image" Target="../media/image23.png"/><Relationship Id="rId6" Type="http://schemas.openxmlformats.org/officeDocument/2006/relationships/image" Target="../media/image28.svg"/><Relationship Id="rId5" Type="http://schemas.openxmlformats.org/officeDocument/2006/relationships/image" Target="../media/image27.png"/><Relationship Id="rId4" Type="http://schemas.openxmlformats.org/officeDocument/2006/relationships/image" Target="../media/image26.svg"/></Relationships>
</file>

<file path=ppt/diagrams/_rels/drawing4.xml.rels><?xml version="1.0" encoding="UTF-8" standalone="yes"?>
<Relationships xmlns="http://schemas.openxmlformats.org/package/2006/relationships"><Relationship Id="rId8" Type="http://schemas.openxmlformats.org/officeDocument/2006/relationships/image" Target="../media/image40.svg"/><Relationship Id="rId3" Type="http://schemas.openxmlformats.org/officeDocument/2006/relationships/image" Target="../media/image35.png"/><Relationship Id="rId7" Type="http://schemas.openxmlformats.org/officeDocument/2006/relationships/image" Target="../media/image39.png"/><Relationship Id="rId2" Type="http://schemas.openxmlformats.org/officeDocument/2006/relationships/image" Target="../media/image34.svg"/><Relationship Id="rId1" Type="http://schemas.openxmlformats.org/officeDocument/2006/relationships/image" Target="../media/image33.png"/><Relationship Id="rId6" Type="http://schemas.openxmlformats.org/officeDocument/2006/relationships/image" Target="../media/image38.svg"/><Relationship Id="rId5" Type="http://schemas.openxmlformats.org/officeDocument/2006/relationships/image" Target="../media/image37.png"/><Relationship Id="rId10" Type="http://schemas.openxmlformats.org/officeDocument/2006/relationships/image" Target="../media/image8.svg"/><Relationship Id="rId4" Type="http://schemas.openxmlformats.org/officeDocument/2006/relationships/image" Target="../media/image36.svg"/><Relationship Id="rId9" Type="http://schemas.openxmlformats.org/officeDocument/2006/relationships/image" Target="../media/image7.png"/></Relationships>
</file>

<file path=ppt/diagrams/_rels/drawing5.xml.rels><?xml version="1.0" encoding="UTF-8" standalone="yes"?>
<Relationships xmlns="http://schemas.openxmlformats.org/package/2006/relationships"><Relationship Id="rId8" Type="http://schemas.openxmlformats.org/officeDocument/2006/relationships/image" Target="../media/image46.svg"/><Relationship Id="rId3" Type="http://schemas.openxmlformats.org/officeDocument/2006/relationships/image" Target="../media/image41.png"/><Relationship Id="rId7" Type="http://schemas.openxmlformats.org/officeDocument/2006/relationships/image" Target="../media/image45.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44.svg"/><Relationship Id="rId5" Type="http://schemas.openxmlformats.org/officeDocument/2006/relationships/image" Target="../media/image43.png"/><Relationship Id="rId4" Type="http://schemas.openxmlformats.org/officeDocument/2006/relationships/image" Target="../media/image42.svg"/></Relationships>
</file>

<file path=ppt/diagrams/_rels/drawing6.xml.rels><?xml version="1.0" encoding="UTF-8" standalone="yes"?>
<Relationships xmlns="http://schemas.openxmlformats.org/package/2006/relationships"><Relationship Id="rId8" Type="http://schemas.openxmlformats.org/officeDocument/2006/relationships/image" Target="../media/image52.svg"/><Relationship Id="rId3" Type="http://schemas.openxmlformats.org/officeDocument/2006/relationships/image" Target="../media/image49.png"/><Relationship Id="rId7" Type="http://schemas.openxmlformats.org/officeDocument/2006/relationships/image" Target="../media/image51.png"/><Relationship Id="rId2" Type="http://schemas.openxmlformats.org/officeDocument/2006/relationships/image" Target="../media/image48.svg"/><Relationship Id="rId1" Type="http://schemas.openxmlformats.org/officeDocument/2006/relationships/image" Target="../media/image4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50.svg"/></Relationships>
</file>

<file path=ppt/diagrams/_rels/drawing7.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svg"/><Relationship Id="rId1" Type="http://schemas.openxmlformats.org/officeDocument/2006/relationships/image" Target="../media/image53.png"/><Relationship Id="rId6" Type="http://schemas.openxmlformats.org/officeDocument/2006/relationships/image" Target="../media/image58.svg"/><Relationship Id="rId5" Type="http://schemas.openxmlformats.org/officeDocument/2006/relationships/image" Target="../media/image57.png"/><Relationship Id="rId4" Type="http://schemas.openxmlformats.org/officeDocument/2006/relationships/image" Target="../media/image56.svg"/></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BC63F4B-DD1A-443C-8E15-B32F416355CE}"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D735F174-DFF4-4090-83B2-CE7C2ED0223A}">
      <dgm:prSet/>
      <dgm:spPr/>
      <dgm:t>
        <a:bodyPr/>
        <a:lstStyle/>
        <a:p>
          <a:r>
            <a:rPr lang="en-US" b="1"/>
            <a:t>Convert between multiple world currencies</a:t>
          </a:r>
          <a:endParaRPr lang="en-US"/>
        </a:p>
      </dgm:t>
    </dgm:pt>
    <dgm:pt modelId="{31405599-3159-448D-BCD2-17D3F8914523}" type="parTrans" cxnId="{F6FA2C46-38C2-4E98-B183-80F7DBE01D03}">
      <dgm:prSet/>
      <dgm:spPr/>
      <dgm:t>
        <a:bodyPr/>
        <a:lstStyle/>
        <a:p>
          <a:endParaRPr lang="en-US"/>
        </a:p>
      </dgm:t>
    </dgm:pt>
    <dgm:pt modelId="{CBC98536-18C1-4CD3-A6ED-79A0C6E9F030}" type="sibTrans" cxnId="{F6FA2C46-38C2-4E98-B183-80F7DBE01D03}">
      <dgm:prSet/>
      <dgm:spPr/>
      <dgm:t>
        <a:bodyPr/>
        <a:lstStyle/>
        <a:p>
          <a:endParaRPr lang="en-US"/>
        </a:p>
      </dgm:t>
    </dgm:pt>
    <dgm:pt modelId="{6CF348A1-251F-4EDD-87A6-74A78C8352CA}">
      <dgm:prSet/>
      <dgm:spPr/>
      <dgm:t>
        <a:bodyPr/>
        <a:lstStyle/>
        <a:p>
          <a:r>
            <a:rPr lang="en-US" b="1"/>
            <a:t>Support for both current and historical exchange rates</a:t>
          </a:r>
          <a:endParaRPr lang="en-US"/>
        </a:p>
      </dgm:t>
    </dgm:pt>
    <dgm:pt modelId="{17882D93-5777-4EDD-A7AF-9A77251F8AFC}" type="parTrans" cxnId="{EC44F27A-8B24-4DCB-8AE8-F759B22FC010}">
      <dgm:prSet/>
      <dgm:spPr/>
      <dgm:t>
        <a:bodyPr/>
        <a:lstStyle/>
        <a:p>
          <a:endParaRPr lang="en-US"/>
        </a:p>
      </dgm:t>
    </dgm:pt>
    <dgm:pt modelId="{88FE83C1-7991-483D-936A-8AC47BC96128}" type="sibTrans" cxnId="{EC44F27A-8B24-4DCB-8AE8-F759B22FC010}">
      <dgm:prSet/>
      <dgm:spPr/>
      <dgm:t>
        <a:bodyPr/>
        <a:lstStyle/>
        <a:p>
          <a:endParaRPr lang="en-US"/>
        </a:p>
      </dgm:t>
    </dgm:pt>
    <dgm:pt modelId="{1865B6D2-B2D6-48A5-BA4F-F732B2197852}">
      <dgm:prSet/>
      <dgm:spPr/>
      <dgm:t>
        <a:bodyPr/>
        <a:lstStyle/>
        <a:p>
          <a:r>
            <a:rPr lang="en-US" b="1"/>
            <a:t>Console or Windows-based UI options (WinForms/WPF)</a:t>
          </a:r>
          <a:endParaRPr lang="en-US"/>
        </a:p>
      </dgm:t>
    </dgm:pt>
    <dgm:pt modelId="{993D0501-DDDD-4276-84C5-25DC27CAADE2}" type="parTrans" cxnId="{B9339230-3116-44DC-8302-ED8A78F1C8C2}">
      <dgm:prSet/>
      <dgm:spPr/>
      <dgm:t>
        <a:bodyPr/>
        <a:lstStyle/>
        <a:p>
          <a:endParaRPr lang="en-US"/>
        </a:p>
      </dgm:t>
    </dgm:pt>
    <dgm:pt modelId="{CDA0AFD8-40FC-4C81-BAF9-8AD95DA7A716}" type="sibTrans" cxnId="{B9339230-3116-44DC-8302-ED8A78F1C8C2}">
      <dgm:prSet/>
      <dgm:spPr/>
      <dgm:t>
        <a:bodyPr/>
        <a:lstStyle/>
        <a:p>
          <a:endParaRPr lang="en-US"/>
        </a:p>
      </dgm:t>
    </dgm:pt>
    <dgm:pt modelId="{20BC665C-4D62-4A90-8BC2-5B80C47E9212}">
      <dgm:prSet/>
      <dgm:spPr/>
      <dgm:t>
        <a:bodyPr/>
        <a:lstStyle/>
        <a:p>
          <a:r>
            <a:rPr lang="en-US" b="1"/>
            <a:t>Modular design using interfaces for extensibility</a:t>
          </a:r>
          <a:endParaRPr lang="en-US"/>
        </a:p>
      </dgm:t>
    </dgm:pt>
    <dgm:pt modelId="{CCE13969-F1F8-4D0C-9498-0789D647CB9E}" type="parTrans" cxnId="{77FB87F7-26D8-475E-B730-0A5C2DDA8F39}">
      <dgm:prSet/>
      <dgm:spPr/>
      <dgm:t>
        <a:bodyPr/>
        <a:lstStyle/>
        <a:p>
          <a:endParaRPr lang="en-US"/>
        </a:p>
      </dgm:t>
    </dgm:pt>
    <dgm:pt modelId="{263748EC-36A0-4CF8-BAA9-A21FE7F68937}" type="sibTrans" cxnId="{77FB87F7-26D8-475E-B730-0A5C2DDA8F39}">
      <dgm:prSet/>
      <dgm:spPr/>
      <dgm:t>
        <a:bodyPr/>
        <a:lstStyle/>
        <a:p>
          <a:endParaRPr lang="en-US"/>
        </a:p>
      </dgm:t>
    </dgm:pt>
    <dgm:pt modelId="{A29CD94D-B16C-4950-ABFC-E4BD4B8F5305}">
      <dgm:prSet/>
      <dgm:spPr/>
      <dgm:t>
        <a:bodyPr/>
        <a:lstStyle/>
        <a:p>
          <a:r>
            <a:rPr lang="en-US" b="1"/>
            <a:t>Optional API integration for real-time exchange rates</a:t>
          </a:r>
          <a:endParaRPr lang="en-US"/>
        </a:p>
      </dgm:t>
    </dgm:pt>
    <dgm:pt modelId="{89001133-5A05-4841-8E15-55DD54B09F7C}" type="parTrans" cxnId="{12CB131F-C4A2-4766-8CD8-99CA832E213B}">
      <dgm:prSet/>
      <dgm:spPr/>
      <dgm:t>
        <a:bodyPr/>
        <a:lstStyle/>
        <a:p>
          <a:endParaRPr lang="en-US"/>
        </a:p>
      </dgm:t>
    </dgm:pt>
    <dgm:pt modelId="{7F45EE0C-63E9-44BE-B229-34B21BAC201E}" type="sibTrans" cxnId="{12CB131F-C4A2-4766-8CD8-99CA832E213B}">
      <dgm:prSet/>
      <dgm:spPr/>
      <dgm:t>
        <a:bodyPr/>
        <a:lstStyle/>
        <a:p>
          <a:endParaRPr lang="en-US"/>
        </a:p>
      </dgm:t>
    </dgm:pt>
    <dgm:pt modelId="{9139BC48-30B9-48DB-A5C0-4B9EF4D057A9}">
      <dgm:prSet/>
      <dgm:spPr/>
      <dgm:t>
        <a:bodyPr/>
        <a:lstStyle/>
        <a:p>
          <a:r>
            <a:rPr lang="en-US" b="1"/>
            <a:t>Input validation and user-friendly feedback</a:t>
          </a:r>
          <a:endParaRPr lang="en-US"/>
        </a:p>
      </dgm:t>
    </dgm:pt>
    <dgm:pt modelId="{70731A57-1C38-43B9-B3FA-349E018F0284}" type="parTrans" cxnId="{B42F55AF-2D1A-4BBE-8C23-0EF531F6CEF6}">
      <dgm:prSet/>
      <dgm:spPr/>
      <dgm:t>
        <a:bodyPr/>
        <a:lstStyle/>
        <a:p>
          <a:endParaRPr lang="en-US"/>
        </a:p>
      </dgm:t>
    </dgm:pt>
    <dgm:pt modelId="{A6AC0925-7CE6-4A5A-AF43-390F0C34D410}" type="sibTrans" cxnId="{B42F55AF-2D1A-4BBE-8C23-0EF531F6CEF6}">
      <dgm:prSet/>
      <dgm:spPr/>
      <dgm:t>
        <a:bodyPr/>
        <a:lstStyle/>
        <a:p>
          <a:endParaRPr lang="en-US"/>
        </a:p>
      </dgm:t>
    </dgm:pt>
    <dgm:pt modelId="{1AEEAC9E-62F2-4DA5-BAB2-7AE72CB6251F}">
      <dgm:prSet/>
      <dgm:spPr/>
      <dgm:t>
        <a:bodyPr/>
        <a:lstStyle/>
        <a:p>
          <a:r>
            <a:rPr lang="en-US" b="1"/>
            <a:t>Calculator</a:t>
          </a:r>
          <a:endParaRPr lang="en-US"/>
        </a:p>
      </dgm:t>
    </dgm:pt>
    <dgm:pt modelId="{E25FF1A7-C908-4E74-A8CC-8E5EF052C797}" type="parTrans" cxnId="{7598F560-8FF2-4C4E-9464-FDE596052675}">
      <dgm:prSet/>
      <dgm:spPr/>
      <dgm:t>
        <a:bodyPr/>
        <a:lstStyle/>
        <a:p>
          <a:endParaRPr lang="en-US"/>
        </a:p>
      </dgm:t>
    </dgm:pt>
    <dgm:pt modelId="{5BD33165-8899-427B-A90F-26C834B32D41}" type="sibTrans" cxnId="{7598F560-8FF2-4C4E-9464-FDE596052675}">
      <dgm:prSet/>
      <dgm:spPr/>
      <dgm:t>
        <a:bodyPr/>
        <a:lstStyle/>
        <a:p>
          <a:endParaRPr lang="en-US"/>
        </a:p>
      </dgm:t>
    </dgm:pt>
    <dgm:pt modelId="{6944F160-1195-44F3-BA40-1E6FE11131C2}" type="pres">
      <dgm:prSet presAssocID="{DBC63F4B-DD1A-443C-8E15-B32F416355CE}" presName="root" presStyleCnt="0">
        <dgm:presLayoutVars>
          <dgm:dir/>
          <dgm:resizeHandles val="exact"/>
        </dgm:presLayoutVars>
      </dgm:prSet>
      <dgm:spPr/>
    </dgm:pt>
    <dgm:pt modelId="{4E559245-CDFA-44CA-BC7B-F14DA5F1EC77}" type="pres">
      <dgm:prSet presAssocID="{D735F174-DFF4-4090-83B2-CE7C2ED0223A}" presName="compNode" presStyleCnt="0"/>
      <dgm:spPr/>
    </dgm:pt>
    <dgm:pt modelId="{47EB6B8C-9165-4AC1-9F18-C4161382A4B5}" type="pres">
      <dgm:prSet presAssocID="{D735F174-DFF4-4090-83B2-CE7C2ED0223A}" presName="bgRect" presStyleLbl="bgShp" presStyleIdx="0" presStyleCnt="7"/>
      <dgm:spPr/>
    </dgm:pt>
    <dgm:pt modelId="{FE765576-3A9F-4F5A-8190-4DEE987B0A9B}" type="pres">
      <dgm:prSet presAssocID="{D735F174-DFF4-4090-83B2-CE7C2ED0223A}" presName="iconRect" presStyleLbl="node1" presStyleIdx="0" presStyleCnt="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oins"/>
        </a:ext>
      </dgm:extLst>
    </dgm:pt>
    <dgm:pt modelId="{16B876D0-6436-4F2F-90C8-8BD1A97C0258}" type="pres">
      <dgm:prSet presAssocID="{D735F174-DFF4-4090-83B2-CE7C2ED0223A}" presName="spaceRect" presStyleCnt="0"/>
      <dgm:spPr/>
    </dgm:pt>
    <dgm:pt modelId="{C44C7810-3D04-47CD-A12C-C1681822DF2B}" type="pres">
      <dgm:prSet presAssocID="{D735F174-DFF4-4090-83B2-CE7C2ED0223A}" presName="parTx" presStyleLbl="revTx" presStyleIdx="0" presStyleCnt="7">
        <dgm:presLayoutVars>
          <dgm:chMax val="0"/>
          <dgm:chPref val="0"/>
        </dgm:presLayoutVars>
      </dgm:prSet>
      <dgm:spPr/>
    </dgm:pt>
    <dgm:pt modelId="{761F2A88-D5C2-422C-9B4E-07C73D1B1560}" type="pres">
      <dgm:prSet presAssocID="{CBC98536-18C1-4CD3-A6ED-79A0C6E9F030}" presName="sibTrans" presStyleCnt="0"/>
      <dgm:spPr/>
    </dgm:pt>
    <dgm:pt modelId="{FB9A7122-7507-4D0D-9403-13BA7C26F9DB}" type="pres">
      <dgm:prSet presAssocID="{6CF348A1-251F-4EDD-87A6-74A78C8352CA}" presName="compNode" presStyleCnt="0"/>
      <dgm:spPr/>
    </dgm:pt>
    <dgm:pt modelId="{B3A04117-168F-4B16-8852-6599AC8ABE39}" type="pres">
      <dgm:prSet presAssocID="{6CF348A1-251F-4EDD-87A6-74A78C8352CA}" presName="bgRect" presStyleLbl="bgShp" presStyleIdx="1" presStyleCnt="7"/>
      <dgm:spPr/>
    </dgm:pt>
    <dgm:pt modelId="{C0676CA1-B8F2-43CE-A5F8-D6CA850D4BD4}" type="pres">
      <dgm:prSet presAssocID="{6CF348A1-251F-4EDD-87A6-74A78C8352CA}" presName="iconRect" presStyleLbl="node1" presStyleIdx="1" presStyleCnt="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Upward trend"/>
        </a:ext>
      </dgm:extLst>
    </dgm:pt>
    <dgm:pt modelId="{9C4944F0-2514-49F9-A5AB-1C026EB85D94}" type="pres">
      <dgm:prSet presAssocID="{6CF348A1-251F-4EDD-87A6-74A78C8352CA}" presName="spaceRect" presStyleCnt="0"/>
      <dgm:spPr/>
    </dgm:pt>
    <dgm:pt modelId="{ECCDF7FC-9A88-4C36-8619-537D07E342AD}" type="pres">
      <dgm:prSet presAssocID="{6CF348A1-251F-4EDD-87A6-74A78C8352CA}" presName="parTx" presStyleLbl="revTx" presStyleIdx="1" presStyleCnt="7">
        <dgm:presLayoutVars>
          <dgm:chMax val="0"/>
          <dgm:chPref val="0"/>
        </dgm:presLayoutVars>
      </dgm:prSet>
      <dgm:spPr/>
    </dgm:pt>
    <dgm:pt modelId="{493C0D59-6829-4174-A4AB-CF1D741533B2}" type="pres">
      <dgm:prSet presAssocID="{88FE83C1-7991-483D-936A-8AC47BC96128}" presName="sibTrans" presStyleCnt="0"/>
      <dgm:spPr/>
    </dgm:pt>
    <dgm:pt modelId="{2C9EC122-D5D3-458F-97FA-EB15B9A99B7D}" type="pres">
      <dgm:prSet presAssocID="{1865B6D2-B2D6-48A5-BA4F-F732B2197852}" presName="compNode" presStyleCnt="0"/>
      <dgm:spPr/>
    </dgm:pt>
    <dgm:pt modelId="{218218C5-DE29-4E56-8926-B94D3467A6B8}" type="pres">
      <dgm:prSet presAssocID="{1865B6D2-B2D6-48A5-BA4F-F732B2197852}" presName="bgRect" presStyleLbl="bgShp" presStyleIdx="2" presStyleCnt="7"/>
      <dgm:spPr/>
    </dgm:pt>
    <dgm:pt modelId="{D2D27B68-ECE0-4E30-A9EF-AE15F4CD04DF}" type="pres">
      <dgm:prSet presAssocID="{1865B6D2-B2D6-48A5-BA4F-F732B2197852}" presName="iconRect" presStyleLbl="node1" presStyleIdx="2" presStyleCnt="7"/>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Web Design"/>
        </a:ext>
      </dgm:extLst>
    </dgm:pt>
    <dgm:pt modelId="{65C0BCA8-3E71-4D83-8A51-CEBF96DF277A}" type="pres">
      <dgm:prSet presAssocID="{1865B6D2-B2D6-48A5-BA4F-F732B2197852}" presName="spaceRect" presStyleCnt="0"/>
      <dgm:spPr/>
    </dgm:pt>
    <dgm:pt modelId="{49D6190D-8C2C-4164-A54A-4498E854CB55}" type="pres">
      <dgm:prSet presAssocID="{1865B6D2-B2D6-48A5-BA4F-F732B2197852}" presName="parTx" presStyleLbl="revTx" presStyleIdx="2" presStyleCnt="7">
        <dgm:presLayoutVars>
          <dgm:chMax val="0"/>
          <dgm:chPref val="0"/>
        </dgm:presLayoutVars>
      </dgm:prSet>
      <dgm:spPr/>
    </dgm:pt>
    <dgm:pt modelId="{96858A53-6A0C-46A0-88B5-47EC9F953780}" type="pres">
      <dgm:prSet presAssocID="{CDA0AFD8-40FC-4C81-BAF9-8AD95DA7A716}" presName="sibTrans" presStyleCnt="0"/>
      <dgm:spPr/>
    </dgm:pt>
    <dgm:pt modelId="{D211E25D-AC8F-49F5-BBA4-05DD46BBF979}" type="pres">
      <dgm:prSet presAssocID="{20BC665C-4D62-4A90-8BC2-5B80C47E9212}" presName="compNode" presStyleCnt="0"/>
      <dgm:spPr/>
    </dgm:pt>
    <dgm:pt modelId="{61C0FDBE-4063-4642-B5F4-D11C86E51DE8}" type="pres">
      <dgm:prSet presAssocID="{20BC665C-4D62-4A90-8BC2-5B80C47E9212}" presName="bgRect" presStyleLbl="bgShp" presStyleIdx="3" presStyleCnt="7"/>
      <dgm:spPr/>
    </dgm:pt>
    <dgm:pt modelId="{A75B01F6-554F-4916-AEB8-EAA2CBCECCFE}" type="pres">
      <dgm:prSet presAssocID="{20BC665C-4D62-4A90-8BC2-5B80C47E9212}" presName="iconRect" presStyleLbl="node1" presStyleIdx="3" presStyleCnt="7"/>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Gears"/>
        </a:ext>
      </dgm:extLst>
    </dgm:pt>
    <dgm:pt modelId="{B130CF5A-E68D-4F60-878E-4C27714104DE}" type="pres">
      <dgm:prSet presAssocID="{20BC665C-4D62-4A90-8BC2-5B80C47E9212}" presName="spaceRect" presStyleCnt="0"/>
      <dgm:spPr/>
    </dgm:pt>
    <dgm:pt modelId="{C146865D-DF3B-43E1-ABD6-6E21175E4B17}" type="pres">
      <dgm:prSet presAssocID="{20BC665C-4D62-4A90-8BC2-5B80C47E9212}" presName="parTx" presStyleLbl="revTx" presStyleIdx="3" presStyleCnt="7">
        <dgm:presLayoutVars>
          <dgm:chMax val="0"/>
          <dgm:chPref val="0"/>
        </dgm:presLayoutVars>
      </dgm:prSet>
      <dgm:spPr/>
    </dgm:pt>
    <dgm:pt modelId="{E848F031-420A-45AB-A5FD-68E09B19A17F}" type="pres">
      <dgm:prSet presAssocID="{263748EC-36A0-4CF8-BAA9-A21FE7F68937}" presName="sibTrans" presStyleCnt="0"/>
      <dgm:spPr/>
    </dgm:pt>
    <dgm:pt modelId="{F6CE8FBD-75F3-40DE-9119-5E8F3DECD175}" type="pres">
      <dgm:prSet presAssocID="{A29CD94D-B16C-4950-ABFC-E4BD4B8F5305}" presName="compNode" presStyleCnt="0"/>
      <dgm:spPr/>
    </dgm:pt>
    <dgm:pt modelId="{2085F1F1-5B83-4BC2-B6DB-7115B0BB3D56}" type="pres">
      <dgm:prSet presAssocID="{A29CD94D-B16C-4950-ABFC-E4BD4B8F5305}" presName="bgRect" presStyleLbl="bgShp" presStyleIdx="4" presStyleCnt="7"/>
      <dgm:spPr/>
    </dgm:pt>
    <dgm:pt modelId="{2CCF5846-1B96-4D85-9462-BEB3BC2E1876}" type="pres">
      <dgm:prSet presAssocID="{A29CD94D-B16C-4950-ABFC-E4BD4B8F5305}" presName="iconRect" presStyleLbl="node1" presStyleIdx="4" presStyleCnt="7"/>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Syncing Cloud"/>
        </a:ext>
      </dgm:extLst>
    </dgm:pt>
    <dgm:pt modelId="{E5C71060-66ED-4229-983C-56613BBD802C}" type="pres">
      <dgm:prSet presAssocID="{A29CD94D-B16C-4950-ABFC-E4BD4B8F5305}" presName="spaceRect" presStyleCnt="0"/>
      <dgm:spPr/>
    </dgm:pt>
    <dgm:pt modelId="{2517EF24-82C1-4B63-B7D4-9742C5243E08}" type="pres">
      <dgm:prSet presAssocID="{A29CD94D-B16C-4950-ABFC-E4BD4B8F5305}" presName="parTx" presStyleLbl="revTx" presStyleIdx="4" presStyleCnt="7">
        <dgm:presLayoutVars>
          <dgm:chMax val="0"/>
          <dgm:chPref val="0"/>
        </dgm:presLayoutVars>
      </dgm:prSet>
      <dgm:spPr/>
    </dgm:pt>
    <dgm:pt modelId="{4F41A700-64B7-4E91-80D6-E8CFCF471729}" type="pres">
      <dgm:prSet presAssocID="{7F45EE0C-63E9-44BE-B229-34B21BAC201E}" presName="sibTrans" presStyleCnt="0"/>
      <dgm:spPr/>
    </dgm:pt>
    <dgm:pt modelId="{971E6B44-7079-43F2-BB10-DC768885C515}" type="pres">
      <dgm:prSet presAssocID="{9139BC48-30B9-48DB-A5C0-4B9EF4D057A9}" presName="compNode" presStyleCnt="0"/>
      <dgm:spPr/>
    </dgm:pt>
    <dgm:pt modelId="{EE7319D4-84D8-47C7-B337-53B4B1E0EDB5}" type="pres">
      <dgm:prSet presAssocID="{9139BC48-30B9-48DB-A5C0-4B9EF4D057A9}" presName="bgRect" presStyleLbl="bgShp" presStyleIdx="5" presStyleCnt="7"/>
      <dgm:spPr/>
    </dgm:pt>
    <dgm:pt modelId="{F077E355-BF42-4160-9979-497A3BD5CA7C}" type="pres">
      <dgm:prSet presAssocID="{9139BC48-30B9-48DB-A5C0-4B9EF4D057A9}" presName="iconRect" presStyleLbl="node1" presStyleIdx="5" presStyleCnt="7"/>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Subtitles"/>
        </a:ext>
      </dgm:extLst>
    </dgm:pt>
    <dgm:pt modelId="{41E99BCC-854E-419F-A2C1-E14AD2C63150}" type="pres">
      <dgm:prSet presAssocID="{9139BC48-30B9-48DB-A5C0-4B9EF4D057A9}" presName="spaceRect" presStyleCnt="0"/>
      <dgm:spPr/>
    </dgm:pt>
    <dgm:pt modelId="{03FA9709-F1D1-4094-A187-8FAB71EFAEC7}" type="pres">
      <dgm:prSet presAssocID="{9139BC48-30B9-48DB-A5C0-4B9EF4D057A9}" presName="parTx" presStyleLbl="revTx" presStyleIdx="5" presStyleCnt="7">
        <dgm:presLayoutVars>
          <dgm:chMax val="0"/>
          <dgm:chPref val="0"/>
        </dgm:presLayoutVars>
      </dgm:prSet>
      <dgm:spPr/>
    </dgm:pt>
    <dgm:pt modelId="{1DEFF94F-F170-4F8E-948D-A4DB243A8B1F}" type="pres">
      <dgm:prSet presAssocID="{A6AC0925-7CE6-4A5A-AF43-390F0C34D410}" presName="sibTrans" presStyleCnt="0"/>
      <dgm:spPr/>
    </dgm:pt>
    <dgm:pt modelId="{709CE0DC-BD89-4B57-82C7-16629FBE7565}" type="pres">
      <dgm:prSet presAssocID="{1AEEAC9E-62F2-4DA5-BAB2-7AE72CB6251F}" presName="compNode" presStyleCnt="0"/>
      <dgm:spPr/>
    </dgm:pt>
    <dgm:pt modelId="{FA3F6D0F-F96E-43EC-AAF8-D9D402259B03}" type="pres">
      <dgm:prSet presAssocID="{1AEEAC9E-62F2-4DA5-BAB2-7AE72CB6251F}" presName="bgRect" presStyleLbl="bgShp" presStyleIdx="6" presStyleCnt="7"/>
      <dgm:spPr/>
    </dgm:pt>
    <dgm:pt modelId="{94C89538-DC06-48EE-A310-2BDC93C8FD90}" type="pres">
      <dgm:prSet presAssocID="{1AEEAC9E-62F2-4DA5-BAB2-7AE72CB6251F}" presName="iconRect" presStyleLbl="node1" presStyleIdx="6" presStyleCnt="7"/>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dgm:spPr>
      <dgm:extLst>
        <a:ext uri="{E40237B7-FDA0-4F09-8148-C483321AD2D9}">
          <dgm14:cNvPr xmlns:dgm14="http://schemas.microsoft.com/office/drawing/2010/diagram" id="0" name="" descr="Calculator"/>
        </a:ext>
      </dgm:extLst>
    </dgm:pt>
    <dgm:pt modelId="{CBFF3C0C-595F-42C8-8C3C-FB743E216971}" type="pres">
      <dgm:prSet presAssocID="{1AEEAC9E-62F2-4DA5-BAB2-7AE72CB6251F}" presName="spaceRect" presStyleCnt="0"/>
      <dgm:spPr/>
    </dgm:pt>
    <dgm:pt modelId="{AE88E48A-BA02-4EBF-BC76-21A96DB06B16}" type="pres">
      <dgm:prSet presAssocID="{1AEEAC9E-62F2-4DA5-BAB2-7AE72CB6251F}" presName="parTx" presStyleLbl="revTx" presStyleIdx="6" presStyleCnt="7">
        <dgm:presLayoutVars>
          <dgm:chMax val="0"/>
          <dgm:chPref val="0"/>
        </dgm:presLayoutVars>
      </dgm:prSet>
      <dgm:spPr/>
    </dgm:pt>
  </dgm:ptLst>
  <dgm:cxnLst>
    <dgm:cxn modelId="{48C93111-C37F-4506-9CCF-E1EEC46745C4}" type="presOf" srcId="{1AEEAC9E-62F2-4DA5-BAB2-7AE72CB6251F}" destId="{AE88E48A-BA02-4EBF-BC76-21A96DB06B16}" srcOrd="0" destOrd="0" presId="urn:microsoft.com/office/officeart/2018/2/layout/IconVerticalSolidList"/>
    <dgm:cxn modelId="{12CB131F-C4A2-4766-8CD8-99CA832E213B}" srcId="{DBC63F4B-DD1A-443C-8E15-B32F416355CE}" destId="{A29CD94D-B16C-4950-ABFC-E4BD4B8F5305}" srcOrd="4" destOrd="0" parTransId="{89001133-5A05-4841-8E15-55DD54B09F7C}" sibTransId="{7F45EE0C-63E9-44BE-B229-34B21BAC201E}"/>
    <dgm:cxn modelId="{B9339230-3116-44DC-8302-ED8A78F1C8C2}" srcId="{DBC63F4B-DD1A-443C-8E15-B32F416355CE}" destId="{1865B6D2-B2D6-48A5-BA4F-F732B2197852}" srcOrd="2" destOrd="0" parTransId="{993D0501-DDDD-4276-84C5-25DC27CAADE2}" sibTransId="{CDA0AFD8-40FC-4C81-BAF9-8AD95DA7A716}"/>
    <dgm:cxn modelId="{7598F560-8FF2-4C4E-9464-FDE596052675}" srcId="{DBC63F4B-DD1A-443C-8E15-B32F416355CE}" destId="{1AEEAC9E-62F2-4DA5-BAB2-7AE72CB6251F}" srcOrd="6" destOrd="0" parTransId="{E25FF1A7-C908-4E74-A8CC-8E5EF052C797}" sibTransId="{5BD33165-8899-427B-A90F-26C834B32D41}"/>
    <dgm:cxn modelId="{F6FA2C46-38C2-4E98-B183-80F7DBE01D03}" srcId="{DBC63F4B-DD1A-443C-8E15-B32F416355CE}" destId="{D735F174-DFF4-4090-83B2-CE7C2ED0223A}" srcOrd="0" destOrd="0" parTransId="{31405599-3159-448D-BCD2-17D3F8914523}" sibTransId="{CBC98536-18C1-4CD3-A6ED-79A0C6E9F030}"/>
    <dgm:cxn modelId="{CBAFBB67-95F5-4D98-A175-3A0B4778A837}" type="presOf" srcId="{D735F174-DFF4-4090-83B2-CE7C2ED0223A}" destId="{C44C7810-3D04-47CD-A12C-C1681822DF2B}" srcOrd="0" destOrd="0" presId="urn:microsoft.com/office/officeart/2018/2/layout/IconVerticalSolidList"/>
    <dgm:cxn modelId="{F499CB51-DFBB-44FC-B0EA-CE83FC648E5E}" type="presOf" srcId="{1865B6D2-B2D6-48A5-BA4F-F732B2197852}" destId="{49D6190D-8C2C-4164-A54A-4498E854CB55}" srcOrd="0" destOrd="0" presId="urn:microsoft.com/office/officeart/2018/2/layout/IconVerticalSolidList"/>
    <dgm:cxn modelId="{776EC778-552E-48FE-8D13-F2E4D9D4A78D}" type="presOf" srcId="{20BC665C-4D62-4A90-8BC2-5B80C47E9212}" destId="{C146865D-DF3B-43E1-ABD6-6E21175E4B17}" srcOrd="0" destOrd="0" presId="urn:microsoft.com/office/officeart/2018/2/layout/IconVerticalSolidList"/>
    <dgm:cxn modelId="{EC44F27A-8B24-4DCB-8AE8-F759B22FC010}" srcId="{DBC63F4B-DD1A-443C-8E15-B32F416355CE}" destId="{6CF348A1-251F-4EDD-87A6-74A78C8352CA}" srcOrd="1" destOrd="0" parTransId="{17882D93-5777-4EDD-A7AF-9A77251F8AFC}" sibTransId="{88FE83C1-7991-483D-936A-8AC47BC96128}"/>
    <dgm:cxn modelId="{B42F55AF-2D1A-4BBE-8C23-0EF531F6CEF6}" srcId="{DBC63F4B-DD1A-443C-8E15-B32F416355CE}" destId="{9139BC48-30B9-48DB-A5C0-4B9EF4D057A9}" srcOrd="5" destOrd="0" parTransId="{70731A57-1C38-43B9-B3FA-349E018F0284}" sibTransId="{A6AC0925-7CE6-4A5A-AF43-390F0C34D410}"/>
    <dgm:cxn modelId="{43AD5CBF-638F-4FA9-8A8B-B4B82B62A5EC}" type="presOf" srcId="{9139BC48-30B9-48DB-A5C0-4B9EF4D057A9}" destId="{03FA9709-F1D1-4094-A187-8FAB71EFAEC7}" srcOrd="0" destOrd="0" presId="urn:microsoft.com/office/officeart/2018/2/layout/IconVerticalSolidList"/>
    <dgm:cxn modelId="{D39406C2-0D8A-49C7-8F42-A89FFAC35BCB}" type="presOf" srcId="{6CF348A1-251F-4EDD-87A6-74A78C8352CA}" destId="{ECCDF7FC-9A88-4C36-8619-537D07E342AD}" srcOrd="0" destOrd="0" presId="urn:microsoft.com/office/officeart/2018/2/layout/IconVerticalSolidList"/>
    <dgm:cxn modelId="{2E5AF2EC-DBF5-432F-AF61-639B75505886}" type="presOf" srcId="{DBC63F4B-DD1A-443C-8E15-B32F416355CE}" destId="{6944F160-1195-44F3-BA40-1E6FE11131C2}" srcOrd="0" destOrd="0" presId="urn:microsoft.com/office/officeart/2018/2/layout/IconVerticalSolidList"/>
    <dgm:cxn modelId="{3E7C17F4-9E93-4BD9-B77C-94B48FE38D56}" type="presOf" srcId="{A29CD94D-B16C-4950-ABFC-E4BD4B8F5305}" destId="{2517EF24-82C1-4B63-B7D4-9742C5243E08}" srcOrd="0" destOrd="0" presId="urn:microsoft.com/office/officeart/2018/2/layout/IconVerticalSolidList"/>
    <dgm:cxn modelId="{77FB87F7-26D8-475E-B730-0A5C2DDA8F39}" srcId="{DBC63F4B-DD1A-443C-8E15-B32F416355CE}" destId="{20BC665C-4D62-4A90-8BC2-5B80C47E9212}" srcOrd="3" destOrd="0" parTransId="{CCE13969-F1F8-4D0C-9498-0789D647CB9E}" sibTransId="{263748EC-36A0-4CF8-BAA9-A21FE7F68937}"/>
    <dgm:cxn modelId="{188EE571-1F7C-4338-90F2-D0F2415FF1C1}" type="presParOf" srcId="{6944F160-1195-44F3-BA40-1E6FE11131C2}" destId="{4E559245-CDFA-44CA-BC7B-F14DA5F1EC77}" srcOrd="0" destOrd="0" presId="urn:microsoft.com/office/officeart/2018/2/layout/IconVerticalSolidList"/>
    <dgm:cxn modelId="{380E57E5-C521-4ED1-BAB3-B7B3DD8C0913}" type="presParOf" srcId="{4E559245-CDFA-44CA-BC7B-F14DA5F1EC77}" destId="{47EB6B8C-9165-4AC1-9F18-C4161382A4B5}" srcOrd="0" destOrd="0" presId="urn:microsoft.com/office/officeart/2018/2/layout/IconVerticalSolidList"/>
    <dgm:cxn modelId="{5D1E11CA-AF59-4AC6-B344-8D76AE3F2081}" type="presParOf" srcId="{4E559245-CDFA-44CA-BC7B-F14DA5F1EC77}" destId="{FE765576-3A9F-4F5A-8190-4DEE987B0A9B}" srcOrd="1" destOrd="0" presId="urn:microsoft.com/office/officeart/2018/2/layout/IconVerticalSolidList"/>
    <dgm:cxn modelId="{DDECAF54-2871-4FB9-9EBE-3580B65DA645}" type="presParOf" srcId="{4E559245-CDFA-44CA-BC7B-F14DA5F1EC77}" destId="{16B876D0-6436-4F2F-90C8-8BD1A97C0258}" srcOrd="2" destOrd="0" presId="urn:microsoft.com/office/officeart/2018/2/layout/IconVerticalSolidList"/>
    <dgm:cxn modelId="{8ACBD82A-3917-40CB-B16B-5722C8A2444B}" type="presParOf" srcId="{4E559245-CDFA-44CA-BC7B-F14DA5F1EC77}" destId="{C44C7810-3D04-47CD-A12C-C1681822DF2B}" srcOrd="3" destOrd="0" presId="urn:microsoft.com/office/officeart/2018/2/layout/IconVerticalSolidList"/>
    <dgm:cxn modelId="{7040A112-D70C-4397-8774-8419AF7C26D0}" type="presParOf" srcId="{6944F160-1195-44F3-BA40-1E6FE11131C2}" destId="{761F2A88-D5C2-422C-9B4E-07C73D1B1560}" srcOrd="1" destOrd="0" presId="urn:microsoft.com/office/officeart/2018/2/layout/IconVerticalSolidList"/>
    <dgm:cxn modelId="{2C97DD09-34EF-4D00-89C7-70B0519718D9}" type="presParOf" srcId="{6944F160-1195-44F3-BA40-1E6FE11131C2}" destId="{FB9A7122-7507-4D0D-9403-13BA7C26F9DB}" srcOrd="2" destOrd="0" presId="urn:microsoft.com/office/officeart/2018/2/layout/IconVerticalSolidList"/>
    <dgm:cxn modelId="{EA84984C-17A6-4441-BC62-BF6D50623905}" type="presParOf" srcId="{FB9A7122-7507-4D0D-9403-13BA7C26F9DB}" destId="{B3A04117-168F-4B16-8852-6599AC8ABE39}" srcOrd="0" destOrd="0" presId="urn:microsoft.com/office/officeart/2018/2/layout/IconVerticalSolidList"/>
    <dgm:cxn modelId="{9BD0FF43-8876-4CE9-9407-4621440905A2}" type="presParOf" srcId="{FB9A7122-7507-4D0D-9403-13BA7C26F9DB}" destId="{C0676CA1-B8F2-43CE-A5F8-D6CA850D4BD4}" srcOrd="1" destOrd="0" presId="urn:microsoft.com/office/officeart/2018/2/layout/IconVerticalSolidList"/>
    <dgm:cxn modelId="{54283AC4-2FB2-490C-8217-23C40D15C688}" type="presParOf" srcId="{FB9A7122-7507-4D0D-9403-13BA7C26F9DB}" destId="{9C4944F0-2514-49F9-A5AB-1C026EB85D94}" srcOrd="2" destOrd="0" presId="urn:microsoft.com/office/officeart/2018/2/layout/IconVerticalSolidList"/>
    <dgm:cxn modelId="{7CAD091E-EEBA-4953-8720-4401391563B9}" type="presParOf" srcId="{FB9A7122-7507-4D0D-9403-13BA7C26F9DB}" destId="{ECCDF7FC-9A88-4C36-8619-537D07E342AD}" srcOrd="3" destOrd="0" presId="urn:microsoft.com/office/officeart/2018/2/layout/IconVerticalSolidList"/>
    <dgm:cxn modelId="{A995D567-7248-4E5D-AF94-A49321C4530A}" type="presParOf" srcId="{6944F160-1195-44F3-BA40-1E6FE11131C2}" destId="{493C0D59-6829-4174-A4AB-CF1D741533B2}" srcOrd="3" destOrd="0" presId="urn:microsoft.com/office/officeart/2018/2/layout/IconVerticalSolidList"/>
    <dgm:cxn modelId="{A1DD289F-D91A-4B9A-AC3A-E4ECB9ACBEF9}" type="presParOf" srcId="{6944F160-1195-44F3-BA40-1E6FE11131C2}" destId="{2C9EC122-D5D3-458F-97FA-EB15B9A99B7D}" srcOrd="4" destOrd="0" presId="urn:microsoft.com/office/officeart/2018/2/layout/IconVerticalSolidList"/>
    <dgm:cxn modelId="{282461CE-DF06-4BC9-A55A-064301E4FF31}" type="presParOf" srcId="{2C9EC122-D5D3-458F-97FA-EB15B9A99B7D}" destId="{218218C5-DE29-4E56-8926-B94D3467A6B8}" srcOrd="0" destOrd="0" presId="urn:microsoft.com/office/officeart/2018/2/layout/IconVerticalSolidList"/>
    <dgm:cxn modelId="{24E19EEF-962B-4EDA-968A-ACD0EFAF64CF}" type="presParOf" srcId="{2C9EC122-D5D3-458F-97FA-EB15B9A99B7D}" destId="{D2D27B68-ECE0-4E30-A9EF-AE15F4CD04DF}" srcOrd="1" destOrd="0" presId="urn:microsoft.com/office/officeart/2018/2/layout/IconVerticalSolidList"/>
    <dgm:cxn modelId="{E52E3BBE-F187-44E7-805F-3DFD1BDDFE50}" type="presParOf" srcId="{2C9EC122-D5D3-458F-97FA-EB15B9A99B7D}" destId="{65C0BCA8-3E71-4D83-8A51-CEBF96DF277A}" srcOrd="2" destOrd="0" presId="urn:microsoft.com/office/officeart/2018/2/layout/IconVerticalSolidList"/>
    <dgm:cxn modelId="{62CBFB3B-887A-4038-8790-F92C114AA7AE}" type="presParOf" srcId="{2C9EC122-D5D3-458F-97FA-EB15B9A99B7D}" destId="{49D6190D-8C2C-4164-A54A-4498E854CB55}" srcOrd="3" destOrd="0" presId="urn:microsoft.com/office/officeart/2018/2/layout/IconVerticalSolidList"/>
    <dgm:cxn modelId="{8AB1F61C-6D06-4CA3-B6FF-8D2E109E4695}" type="presParOf" srcId="{6944F160-1195-44F3-BA40-1E6FE11131C2}" destId="{96858A53-6A0C-46A0-88B5-47EC9F953780}" srcOrd="5" destOrd="0" presId="urn:microsoft.com/office/officeart/2018/2/layout/IconVerticalSolidList"/>
    <dgm:cxn modelId="{C31C3CD2-515E-4B3B-80A5-F25B000021C2}" type="presParOf" srcId="{6944F160-1195-44F3-BA40-1E6FE11131C2}" destId="{D211E25D-AC8F-49F5-BBA4-05DD46BBF979}" srcOrd="6" destOrd="0" presId="urn:microsoft.com/office/officeart/2018/2/layout/IconVerticalSolidList"/>
    <dgm:cxn modelId="{92E022F0-4E7D-4071-8731-CE6D2A48FFFE}" type="presParOf" srcId="{D211E25D-AC8F-49F5-BBA4-05DD46BBF979}" destId="{61C0FDBE-4063-4642-B5F4-D11C86E51DE8}" srcOrd="0" destOrd="0" presId="urn:microsoft.com/office/officeart/2018/2/layout/IconVerticalSolidList"/>
    <dgm:cxn modelId="{C5E4ED0C-F5D1-4316-8978-943B898CE3A8}" type="presParOf" srcId="{D211E25D-AC8F-49F5-BBA4-05DD46BBF979}" destId="{A75B01F6-554F-4916-AEB8-EAA2CBCECCFE}" srcOrd="1" destOrd="0" presId="urn:microsoft.com/office/officeart/2018/2/layout/IconVerticalSolidList"/>
    <dgm:cxn modelId="{4BBF8420-004C-45C9-9521-0865D66E103D}" type="presParOf" srcId="{D211E25D-AC8F-49F5-BBA4-05DD46BBF979}" destId="{B130CF5A-E68D-4F60-878E-4C27714104DE}" srcOrd="2" destOrd="0" presId="urn:microsoft.com/office/officeart/2018/2/layout/IconVerticalSolidList"/>
    <dgm:cxn modelId="{CFB72FEA-F867-47E1-83E9-9B1C89EE4704}" type="presParOf" srcId="{D211E25D-AC8F-49F5-BBA4-05DD46BBF979}" destId="{C146865D-DF3B-43E1-ABD6-6E21175E4B17}" srcOrd="3" destOrd="0" presId="urn:microsoft.com/office/officeart/2018/2/layout/IconVerticalSolidList"/>
    <dgm:cxn modelId="{E6386342-DF67-4B20-858F-1A5B7A381E1D}" type="presParOf" srcId="{6944F160-1195-44F3-BA40-1E6FE11131C2}" destId="{E848F031-420A-45AB-A5FD-68E09B19A17F}" srcOrd="7" destOrd="0" presId="urn:microsoft.com/office/officeart/2018/2/layout/IconVerticalSolidList"/>
    <dgm:cxn modelId="{6B828817-6CC8-4E32-826F-736986E98215}" type="presParOf" srcId="{6944F160-1195-44F3-BA40-1E6FE11131C2}" destId="{F6CE8FBD-75F3-40DE-9119-5E8F3DECD175}" srcOrd="8" destOrd="0" presId="urn:microsoft.com/office/officeart/2018/2/layout/IconVerticalSolidList"/>
    <dgm:cxn modelId="{42B280B3-0914-4118-ABB0-34BD29E20A89}" type="presParOf" srcId="{F6CE8FBD-75F3-40DE-9119-5E8F3DECD175}" destId="{2085F1F1-5B83-4BC2-B6DB-7115B0BB3D56}" srcOrd="0" destOrd="0" presId="urn:microsoft.com/office/officeart/2018/2/layout/IconVerticalSolidList"/>
    <dgm:cxn modelId="{468B582F-9791-43FE-AF94-80BF0757EC05}" type="presParOf" srcId="{F6CE8FBD-75F3-40DE-9119-5E8F3DECD175}" destId="{2CCF5846-1B96-4D85-9462-BEB3BC2E1876}" srcOrd="1" destOrd="0" presId="urn:microsoft.com/office/officeart/2018/2/layout/IconVerticalSolidList"/>
    <dgm:cxn modelId="{0F348A10-27A2-47D3-A7C6-DCA17B24B178}" type="presParOf" srcId="{F6CE8FBD-75F3-40DE-9119-5E8F3DECD175}" destId="{E5C71060-66ED-4229-983C-56613BBD802C}" srcOrd="2" destOrd="0" presId="urn:microsoft.com/office/officeart/2018/2/layout/IconVerticalSolidList"/>
    <dgm:cxn modelId="{B2F1F758-8C9D-47C3-B2CC-0B234835DD67}" type="presParOf" srcId="{F6CE8FBD-75F3-40DE-9119-5E8F3DECD175}" destId="{2517EF24-82C1-4B63-B7D4-9742C5243E08}" srcOrd="3" destOrd="0" presId="urn:microsoft.com/office/officeart/2018/2/layout/IconVerticalSolidList"/>
    <dgm:cxn modelId="{979F04CD-C061-4AC1-AEE0-24D00CCB4175}" type="presParOf" srcId="{6944F160-1195-44F3-BA40-1E6FE11131C2}" destId="{4F41A700-64B7-4E91-80D6-E8CFCF471729}" srcOrd="9" destOrd="0" presId="urn:microsoft.com/office/officeart/2018/2/layout/IconVerticalSolidList"/>
    <dgm:cxn modelId="{3A868732-6725-4E5D-9B92-3FC4E1DAA4B2}" type="presParOf" srcId="{6944F160-1195-44F3-BA40-1E6FE11131C2}" destId="{971E6B44-7079-43F2-BB10-DC768885C515}" srcOrd="10" destOrd="0" presId="urn:microsoft.com/office/officeart/2018/2/layout/IconVerticalSolidList"/>
    <dgm:cxn modelId="{270ADFE2-C309-4C9F-88C6-3A9C70961B82}" type="presParOf" srcId="{971E6B44-7079-43F2-BB10-DC768885C515}" destId="{EE7319D4-84D8-47C7-B337-53B4B1E0EDB5}" srcOrd="0" destOrd="0" presId="urn:microsoft.com/office/officeart/2018/2/layout/IconVerticalSolidList"/>
    <dgm:cxn modelId="{38B6CA78-E0D2-4123-B818-FDC6D68E0649}" type="presParOf" srcId="{971E6B44-7079-43F2-BB10-DC768885C515}" destId="{F077E355-BF42-4160-9979-497A3BD5CA7C}" srcOrd="1" destOrd="0" presId="urn:microsoft.com/office/officeart/2018/2/layout/IconVerticalSolidList"/>
    <dgm:cxn modelId="{C2841508-B54A-4E0F-8965-D9C2210BB3D0}" type="presParOf" srcId="{971E6B44-7079-43F2-BB10-DC768885C515}" destId="{41E99BCC-854E-419F-A2C1-E14AD2C63150}" srcOrd="2" destOrd="0" presId="urn:microsoft.com/office/officeart/2018/2/layout/IconVerticalSolidList"/>
    <dgm:cxn modelId="{685B76C8-84A7-43C2-9AE3-022B773CEE19}" type="presParOf" srcId="{971E6B44-7079-43F2-BB10-DC768885C515}" destId="{03FA9709-F1D1-4094-A187-8FAB71EFAEC7}" srcOrd="3" destOrd="0" presId="urn:microsoft.com/office/officeart/2018/2/layout/IconVerticalSolidList"/>
    <dgm:cxn modelId="{9461854E-8CA4-4B29-83D9-C2FAED707FFB}" type="presParOf" srcId="{6944F160-1195-44F3-BA40-1E6FE11131C2}" destId="{1DEFF94F-F170-4F8E-948D-A4DB243A8B1F}" srcOrd="11" destOrd="0" presId="urn:microsoft.com/office/officeart/2018/2/layout/IconVerticalSolidList"/>
    <dgm:cxn modelId="{7FEA4104-2CFA-4120-AA25-AE302F0C6BD4}" type="presParOf" srcId="{6944F160-1195-44F3-BA40-1E6FE11131C2}" destId="{709CE0DC-BD89-4B57-82C7-16629FBE7565}" srcOrd="12" destOrd="0" presId="urn:microsoft.com/office/officeart/2018/2/layout/IconVerticalSolidList"/>
    <dgm:cxn modelId="{3819DD5B-CF28-438F-821F-A383BE36EA37}" type="presParOf" srcId="{709CE0DC-BD89-4B57-82C7-16629FBE7565}" destId="{FA3F6D0F-F96E-43EC-AAF8-D9D402259B03}" srcOrd="0" destOrd="0" presId="urn:microsoft.com/office/officeart/2018/2/layout/IconVerticalSolidList"/>
    <dgm:cxn modelId="{60282CA0-9E03-4A2A-A343-93E00A358F40}" type="presParOf" srcId="{709CE0DC-BD89-4B57-82C7-16629FBE7565}" destId="{94C89538-DC06-48EE-A310-2BDC93C8FD90}" srcOrd="1" destOrd="0" presId="urn:microsoft.com/office/officeart/2018/2/layout/IconVerticalSolidList"/>
    <dgm:cxn modelId="{A6CD42B9-7B63-4755-837C-7EA8587703D6}" type="presParOf" srcId="{709CE0DC-BD89-4B57-82C7-16629FBE7565}" destId="{CBFF3C0C-595F-42C8-8C3C-FB743E216971}" srcOrd="2" destOrd="0" presId="urn:microsoft.com/office/officeart/2018/2/layout/IconVerticalSolidList"/>
    <dgm:cxn modelId="{32E0A993-87A9-4542-AAC0-3EF1C0A46A21}" type="presParOf" srcId="{709CE0DC-BD89-4B57-82C7-16629FBE7565}" destId="{AE88E48A-BA02-4EBF-BC76-21A96DB06B16}"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4FB101A-8FF2-4006-8BF0-D4E1F1B981E5}"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204CD313-2DF7-4531-A76D-C61C0FEB21CA}">
      <dgm:prSet/>
      <dgm:spPr/>
      <dgm:t>
        <a:bodyPr/>
        <a:lstStyle/>
        <a:p>
          <a:r>
            <a:rPr lang="en-US" b="1"/>
            <a:t>Develop a reliable and functional currency converter</a:t>
          </a:r>
          <a:endParaRPr lang="en-US"/>
        </a:p>
      </dgm:t>
    </dgm:pt>
    <dgm:pt modelId="{720254A6-B200-4A59-9EE5-D71098B00CFE}" type="parTrans" cxnId="{7728B47A-DC7D-49E5-BD9E-51B4BA6F8725}">
      <dgm:prSet/>
      <dgm:spPr/>
      <dgm:t>
        <a:bodyPr/>
        <a:lstStyle/>
        <a:p>
          <a:endParaRPr lang="en-US"/>
        </a:p>
      </dgm:t>
    </dgm:pt>
    <dgm:pt modelId="{69605A9F-0D5D-49E0-AFAB-21B4CCC7464B}" type="sibTrans" cxnId="{7728B47A-DC7D-49E5-BD9E-51B4BA6F8725}">
      <dgm:prSet/>
      <dgm:spPr/>
      <dgm:t>
        <a:bodyPr/>
        <a:lstStyle/>
        <a:p>
          <a:endParaRPr lang="en-US"/>
        </a:p>
      </dgm:t>
    </dgm:pt>
    <dgm:pt modelId="{3D1B572A-030C-4E4F-BA8A-A131C0D83486}">
      <dgm:prSet/>
      <dgm:spPr/>
      <dgm:t>
        <a:bodyPr/>
        <a:lstStyle/>
        <a:p>
          <a:r>
            <a:rPr lang="en-US" b="1"/>
            <a:t>Implement accurate currency conversion logic</a:t>
          </a:r>
          <a:endParaRPr lang="en-US"/>
        </a:p>
      </dgm:t>
    </dgm:pt>
    <dgm:pt modelId="{6E564F87-950B-49F8-A228-6E6C6BECF002}" type="parTrans" cxnId="{3F9285F3-BCA8-464B-9540-2247D58681D5}">
      <dgm:prSet/>
      <dgm:spPr/>
      <dgm:t>
        <a:bodyPr/>
        <a:lstStyle/>
        <a:p>
          <a:endParaRPr lang="en-US"/>
        </a:p>
      </dgm:t>
    </dgm:pt>
    <dgm:pt modelId="{904C6019-FFA0-4695-8408-F1CFD12BB651}" type="sibTrans" cxnId="{3F9285F3-BCA8-464B-9540-2247D58681D5}">
      <dgm:prSet/>
      <dgm:spPr/>
      <dgm:t>
        <a:bodyPr/>
        <a:lstStyle/>
        <a:p>
          <a:endParaRPr lang="en-US"/>
        </a:p>
      </dgm:t>
    </dgm:pt>
    <dgm:pt modelId="{866E61E9-6A1D-4CB4-821B-3AD0DE26D049}">
      <dgm:prSet/>
      <dgm:spPr/>
      <dgm:t>
        <a:bodyPr/>
        <a:lstStyle/>
        <a:p>
          <a:r>
            <a:rPr lang="en-US" b="1"/>
            <a:t>Ensure a clean and user-friendly interface</a:t>
          </a:r>
          <a:endParaRPr lang="en-US"/>
        </a:p>
      </dgm:t>
    </dgm:pt>
    <dgm:pt modelId="{EB9D1248-AE29-4F6A-9613-BAC3FF27B77A}" type="parTrans" cxnId="{FE2864DF-EF05-4510-B55F-6136D4BACFEF}">
      <dgm:prSet/>
      <dgm:spPr/>
      <dgm:t>
        <a:bodyPr/>
        <a:lstStyle/>
        <a:p>
          <a:endParaRPr lang="en-US"/>
        </a:p>
      </dgm:t>
    </dgm:pt>
    <dgm:pt modelId="{07372A72-F810-4FB6-838B-24005822BC42}" type="sibTrans" cxnId="{FE2864DF-EF05-4510-B55F-6136D4BACFEF}">
      <dgm:prSet/>
      <dgm:spPr/>
      <dgm:t>
        <a:bodyPr/>
        <a:lstStyle/>
        <a:p>
          <a:endParaRPr lang="en-US"/>
        </a:p>
      </dgm:t>
    </dgm:pt>
    <dgm:pt modelId="{BE2F3FA3-ECE2-408E-A511-1BA7D07E5299}">
      <dgm:prSet/>
      <dgm:spPr/>
      <dgm:t>
        <a:bodyPr/>
        <a:lstStyle/>
        <a:p>
          <a:r>
            <a:rPr lang="en-US" b="1"/>
            <a:t>Validate inputs and manage errors gracefully</a:t>
          </a:r>
          <a:endParaRPr lang="en-US"/>
        </a:p>
      </dgm:t>
    </dgm:pt>
    <dgm:pt modelId="{13F463BF-8924-43D6-B6DF-1A7E98CE2984}" type="parTrans" cxnId="{4EB3A91D-2B5D-4D94-B8DF-84B5733AB92C}">
      <dgm:prSet/>
      <dgm:spPr/>
      <dgm:t>
        <a:bodyPr/>
        <a:lstStyle/>
        <a:p>
          <a:endParaRPr lang="en-US"/>
        </a:p>
      </dgm:t>
    </dgm:pt>
    <dgm:pt modelId="{56A3F4FD-BB91-4BC5-9907-49C396E4FF8C}" type="sibTrans" cxnId="{4EB3A91D-2B5D-4D94-B8DF-84B5733AB92C}">
      <dgm:prSet/>
      <dgm:spPr/>
      <dgm:t>
        <a:bodyPr/>
        <a:lstStyle/>
        <a:p>
          <a:endParaRPr lang="en-US"/>
        </a:p>
      </dgm:t>
    </dgm:pt>
    <dgm:pt modelId="{2A6368A5-D937-4212-A8F6-96043663B735}">
      <dgm:prSet/>
      <dgm:spPr/>
      <dgm:t>
        <a:bodyPr/>
        <a:lstStyle/>
        <a:p>
          <a:r>
            <a:rPr lang="en-US" b="1"/>
            <a:t>Support future enhancements like charts, alerts, and history</a:t>
          </a:r>
          <a:endParaRPr lang="en-US"/>
        </a:p>
      </dgm:t>
    </dgm:pt>
    <dgm:pt modelId="{582DA14D-B51F-455E-A85A-5F1B0FAE6FBB}" type="parTrans" cxnId="{04B6A532-83A1-4BE2-9406-10141B2FD9C8}">
      <dgm:prSet/>
      <dgm:spPr/>
      <dgm:t>
        <a:bodyPr/>
        <a:lstStyle/>
        <a:p>
          <a:endParaRPr lang="en-US"/>
        </a:p>
      </dgm:t>
    </dgm:pt>
    <dgm:pt modelId="{93A481A7-A718-4FEE-8FD7-FE2CE03C8148}" type="sibTrans" cxnId="{04B6A532-83A1-4BE2-9406-10141B2FD9C8}">
      <dgm:prSet/>
      <dgm:spPr/>
      <dgm:t>
        <a:bodyPr/>
        <a:lstStyle/>
        <a:p>
          <a:endParaRPr lang="en-US"/>
        </a:p>
      </dgm:t>
    </dgm:pt>
    <dgm:pt modelId="{15F2D9F5-44EA-4253-93B4-C53CCBE2CAD5}" type="pres">
      <dgm:prSet presAssocID="{44FB101A-8FF2-4006-8BF0-D4E1F1B981E5}" presName="root" presStyleCnt="0">
        <dgm:presLayoutVars>
          <dgm:dir/>
          <dgm:resizeHandles val="exact"/>
        </dgm:presLayoutVars>
      </dgm:prSet>
      <dgm:spPr/>
    </dgm:pt>
    <dgm:pt modelId="{D23CEC6F-557E-4134-9DE0-46D61B1FC0BA}" type="pres">
      <dgm:prSet presAssocID="{204CD313-2DF7-4531-A76D-C61C0FEB21CA}" presName="compNode" presStyleCnt="0"/>
      <dgm:spPr/>
    </dgm:pt>
    <dgm:pt modelId="{912B978F-19A7-49C9-B6AD-0F6114B7C4D1}" type="pres">
      <dgm:prSet presAssocID="{204CD313-2DF7-4531-A76D-C61C0FEB21CA}" presName="bgRect" presStyleLbl="bgShp" presStyleIdx="0" presStyleCnt="5"/>
      <dgm:spPr/>
    </dgm:pt>
    <dgm:pt modelId="{73EBD181-F92C-4814-826E-46F465956DF0}" type="pres">
      <dgm:prSet presAssocID="{204CD313-2DF7-4531-A76D-C61C0FEB21CA}"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oney"/>
        </a:ext>
      </dgm:extLst>
    </dgm:pt>
    <dgm:pt modelId="{6B42BFBA-CC4C-4268-9C3E-7D71D3D8EE8A}" type="pres">
      <dgm:prSet presAssocID="{204CD313-2DF7-4531-A76D-C61C0FEB21CA}" presName="spaceRect" presStyleCnt="0"/>
      <dgm:spPr/>
    </dgm:pt>
    <dgm:pt modelId="{6CE731CD-F7FB-4EBA-B4B3-0F645B240903}" type="pres">
      <dgm:prSet presAssocID="{204CD313-2DF7-4531-A76D-C61C0FEB21CA}" presName="parTx" presStyleLbl="revTx" presStyleIdx="0" presStyleCnt="5">
        <dgm:presLayoutVars>
          <dgm:chMax val="0"/>
          <dgm:chPref val="0"/>
        </dgm:presLayoutVars>
      </dgm:prSet>
      <dgm:spPr/>
    </dgm:pt>
    <dgm:pt modelId="{CA5CB777-CDBB-42AC-8322-0BB499A50F4B}" type="pres">
      <dgm:prSet presAssocID="{69605A9F-0D5D-49E0-AFAB-21B4CCC7464B}" presName="sibTrans" presStyleCnt="0"/>
      <dgm:spPr/>
    </dgm:pt>
    <dgm:pt modelId="{00DFF4FA-184C-4204-940C-D073140085A5}" type="pres">
      <dgm:prSet presAssocID="{3D1B572A-030C-4E4F-BA8A-A131C0D83486}" presName="compNode" presStyleCnt="0"/>
      <dgm:spPr/>
    </dgm:pt>
    <dgm:pt modelId="{5DA6A32D-0E4B-41B9-858A-CCAD72BE15FD}" type="pres">
      <dgm:prSet presAssocID="{3D1B572A-030C-4E4F-BA8A-A131C0D83486}" presName="bgRect" presStyleLbl="bgShp" presStyleIdx="1" presStyleCnt="5"/>
      <dgm:spPr/>
    </dgm:pt>
    <dgm:pt modelId="{56D542C3-83EF-479D-B8A7-4A9DE99C1A41}" type="pres">
      <dgm:prSet presAssocID="{3D1B572A-030C-4E4F-BA8A-A131C0D83486}"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Upward trend"/>
        </a:ext>
      </dgm:extLst>
    </dgm:pt>
    <dgm:pt modelId="{FF78F90B-4B93-4762-A5C8-9C7AB84D236B}" type="pres">
      <dgm:prSet presAssocID="{3D1B572A-030C-4E4F-BA8A-A131C0D83486}" presName="spaceRect" presStyleCnt="0"/>
      <dgm:spPr/>
    </dgm:pt>
    <dgm:pt modelId="{66C46293-637A-4526-9E13-499AC777F984}" type="pres">
      <dgm:prSet presAssocID="{3D1B572A-030C-4E4F-BA8A-A131C0D83486}" presName="parTx" presStyleLbl="revTx" presStyleIdx="1" presStyleCnt="5">
        <dgm:presLayoutVars>
          <dgm:chMax val="0"/>
          <dgm:chPref val="0"/>
        </dgm:presLayoutVars>
      </dgm:prSet>
      <dgm:spPr/>
    </dgm:pt>
    <dgm:pt modelId="{A027C7FB-0C6B-4363-A688-BD746969D2DF}" type="pres">
      <dgm:prSet presAssocID="{904C6019-FFA0-4695-8408-F1CFD12BB651}" presName="sibTrans" presStyleCnt="0"/>
      <dgm:spPr/>
    </dgm:pt>
    <dgm:pt modelId="{CED067F4-9DA6-4DF1-AE11-491FBBA5BAE0}" type="pres">
      <dgm:prSet presAssocID="{866E61E9-6A1D-4CB4-821B-3AD0DE26D049}" presName="compNode" presStyleCnt="0"/>
      <dgm:spPr/>
    </dgm:pt>
    <dgm:pt modelId="{2FA2AAD1-4B72-41E5-9DFB-7F7EB8F4B6EC}" type="pres">
      <dgm:prSet presAssocID="{866E61E9-6A1D-4CB4-821B-3AD0DE26D049}" presName="bgRect" presStyleLbl="bgShp" presStyleIdx="2" presStyleCnt="5"/>
      <dgm:spPr/>
    </dgm:pt>
    <dgm:pt modelId="{6E4309F6-5E95-4172-B10F-D3A6F97A081A}" type="pres">
      <dgm:prSet presAssocID="{866E61E9-6A1D-4CB4-821B-3AD0DE26D049}"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Web Design"/>
        </a:ext>
      </dgm:extLst>
    </dgm:pt>
    <dgm:pt modelId="{BBBD4C7D-48F9-4ACA-9922-FE1DC40BDAB3}" type="pres">
      <dgm:prSet presAssocID="{866E61E9-6A1D-4CB4-821B-3AD0DE26D049}" presName="spaceRect" presStyleCnt="0"/>
      <dgm:spPr/>
    </dgm:pt>
    <dgm:pt modelId="{16EDBA2B-6225-4032-A333-82D15774568A}" type="pres">
      <dgm:prSet presAssocID="{866E61E9-6A1D-4CB4-821B-3AD0DE26D049}" presName="parTx" presStyleLbl="revTx" presStyleIdx="2" presStyleCnt="5">
        <dgm:presLayoutVars>
          <dgm:chMax val="0"/>
          <dgm:chPref val="0"/>
        </dgm:presLayoutVars>
      </dgm:prSet>
      <dgm:spPr/>
    </dgm:pt>
    <dgm:pt modelId="{994B9FCD-D26F-42DD-8517-CC69AA8DCD7C}" type="pres">
      <dgm:prSet presAssocID="{07372A72-F810-4FB6-838B-24005822BC42}" presName="sibTrans" presStyleCnt="0"/>
      <dgm:spPr/>
    </dgm:pt>
    <dgm:pt modelId="{EF20A193-CE9D-4935-AF95-631C7E693E77}" type="pres">
      <dgm:prSet presAssocID="{BE2F3FA3-ECE2-408E-A511-1BA7D07E5299}" presName="compNode" presStyleCnt="0"/>
      <dgm:spPr/>
    </dgm:pt>
    <dgm:pt modelId="{E8DFC89F-A3A0-4A0E-BB19-44F281CFCD2B}" type="pres">
      <dgm:prSet presAssocID="{BE2F3FA3-ECE2-408E-A511-1BA7D07E5299}" presName="bgRect" presStyleLbl="bgShp" presStyleIdx="3" presStyleCnt="5"/>
      <dgm:spPr/>
    </dgm:pt>
    <dgm:pt modelId="{9E1A7D97-FFF5-4B1C-89F9-7724779814BF}" type="pres">
      <dgm:prSet presAssocID="{BE2F3FA3-ECE2-408E-A511-1BA7D07E5299}"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heckmark"/>
        </a:ext>
      </dgm:extLst>
    </dgm:pt>
    <dgm:pt modelId="{5236F9CA-1F10-4C32-BAED-B4727C406866}" type="pres">
      <dgm:prSet presAssocID="{BE2F3FA3-ECE2-408E-A511-1BA7D07E5299}" presName="spaceRect" presStyleCnt="0"/>
      <dgm:spPr/>
    </dgm:pt>
    <dgm:pt modelId="{6F5801A1-3E4B-45ED-8609-388E98502D2A}" type="pres">
      <dgm:prSet presAssocID="{BE2F3FA3-ECE2-408E-A511-1BA7D07E5299}" presName="parTx" presStyleLbl="revTx" presStyleIdx="3" presStyleCnt="5">
        <dgm:presLayoutVars>
          <dgm:chMax val="0"/>
          <dgm:chPref val="0"/>
        </dgm:presLayoutVars>
      </dgm:prSet>
      <dgm:spPr/>
    </dgm:pt>
    <dgm:pt modelId="{69887DCD-AAAF-454B-9952-B53E6D5C8719}" type="pres">
      <dgm:prSet presAssocID="{56A3F4FD-BB91-4BC5-9907-49C396E4FF8C}" presName="sibTrans" presStyleCnt="0"/>
      <dgm:spPr/>
    </dgm:pt>
    <dgm:pt modelId="{EF61EECB-40FD-401D-8D54-DFAB2E2CF4E1}" type="pres">
      <dgm:prSet presAssocID="{2A6368A5-D937-4212-A8F6-96043663B735}" presName="compNode" presStyleCnt="0"/>
      <dgm:spPr/>
    </dgm:pt>
    <dgm:pt modelId="{EB3F7197-30AF-4ADC-A11E-DDDD7BE934FB}" type="pres">
      <dgm:prSet presAssocID="{2A6368A5-D937-4212-A8F6-96043663B735}" presName="bgRect" presStyleLbl="bgShp" presStyleIdx="4" presStyleCnt="5"/>
      <dgm:spPr/>
    </dgm:pt>
    <dgm:pt modelId="{3606D201-8CA0-42FC-895B-3D5DACF1BB84}" type="pres">
      <dgm:prSet presAssocID="{2A6368A5-D937-4212-A8F6-96043663B735}"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Gauge"/>
        </a:ext>
      </dgm:extLst>
    </dgm:pt>
    <dgm:pt modelId="{DB9390B8-0904-4DC0-A59F-89434F0DC885}" type="pres">
      <dgm:prSet presAssocID="{2A6368A5-D937-4212-A8F6-96043663B735}" presName="spaceRect" presStyleCnt="0"/>
      <dgm:spPr/>
    </dgm:pt>
    <dgm:pt modelId="{5D1E6EA7-B793-4428-AAE2-C547DA4D7B5F}" type="pres">
      <dgm:prSet presAssocID="{2A6368A5-D937-4212-A8F6-96043663B735}" presName="parTx" presStyleLbl="revTx" presStyleIdx="4" presStyleCnt="5">
        <dgm:presLayoutVars>
          <dgm:chMax val="0"/>
          <dgm:chPref val="0"/>
        </dgm:presLayoutVars>
      </dgm:prSet>
      <dgm:spPr/>
    </dgm:pt>
  </dgm:ptLst>
  <dgm:cxnLst>
    <dgm:cxn modelId="{4EB3A91D-2B5D-4D94-B8DF-84B5733AB92C}" srcId="{44FB101A-8FF2-4006-8BF0-D4E1F1B981E5}" destId="{BE2F3FA3-ECE2-408E-A511-1BA7D07E5299}" srcOrd="3" destOrd="0" parTransId="{13F463BF-8924-43D6-B6DF-1A7E98CE2984}" sibTransId="{56A3F4FD-BB91-4BC5-9907-49C396E4FF8C}"/>
    <dgm:cxn modelId="{04B3E01D-8D4B-48C7-BFFC-68424F49FF10}" type="presOf" srcId="{2A6368A5-D937-4212-A8F6-96043663B735}" destId="{5D1E6EA7-B793-4428-AAE2-C547DA4D7B5F}" srcOrd="0" destOrd="0" presId="urn:microsoft.com/office/officeart/2018/2/layout/IconVerticalSolidList"/>
    <dgm:cxn modelId="{04B6A532-83A1-4BE2-9406-10141B2FD9C8}" srcId="{44FB101A-8FF2-4006-8BF0-D4E1F1B981E5}" destId="{2A6368A5-D937-4212-A8F6-96043663B735}" srcOrd="4" destOrd="0" parTransId="{582DA14D-B51F-455E-A85A-5F1B0FAE6FBB}" sibTransId="{93A481A7-A718-4FEE-8FD7-FE2CE03C8148}"/>
    <dgm:cxn modelId="{DC9F2A70-7E7C-456E-832F-F84FC880E475}" type="presOf" srcId="{BE2F3FA3-ECE2-408E-A511-1BA7D07E5299}" destId="{6F5801A1-3E4B-45ED-8609-388E98502D2A}" srcOrd="0" destOrd="0" presId="urn:microsoft.com/office/officeart/2018/2/layout/IconVerticalSolidList"/>
    <dgm:cxn modelId="{7728B47A-DC7D-49E5-BD9E-51B4BA6F8725}" srcId="{44FB101A-8FF2-4006-8BF0-D4E1F1B981E5}" destId="{204CD313-2DF7-4531-A76D-C61C0FEB21CA}" srcOrd="0" destOrd="0" parTransId="{720254A6-B200-4A59-9EE5-D71098B00CFE}" sibTransId="{69605A9F-0D5D-49E0-AFAB-21B4CCC7464B}"/>
    <dgm:cxn modelId="{01C3B48C-8781-4D36-91C4-9D324B16C498}" type="presOf" srcId="{44FB101A-8FF2-4006-8BF0-D4E1F1B981E5}" destId="{15F2D9F5-44EA-4253-93B4-C53CCBE2CAD5}" srcOrd="0" destOrd="0" presId="urn:microsoft.com/office/officeart/2018/2/layout/IconVerticalSolidList"/>
    <dgm:cxn modelId="{19AEB1BD-AD4E-44CA-BAC8-9812232CE018}" type="presOf" srcId="{204CD313-2DF7-4531-A76D-C61C0FEB21CA}" destId="{6CE731CD-F7FB-4EBA-B4B3-0F645B240903}" srcOrd="0" destOrd="0" presId="urn:microsoft.com/office/officeart/2018/2/layout/IconVerticalSolidList"/>
    <dgm:cxn modelId="{FA2A9FDE-D6FA-42F9-BC4F-B348EC7CE871}" type="presOf" srcId="{866E61E9-6A1D-4CB4-821B-3AD0DE26D049}" destId="{16EDBA2B-6225-4032-A333-82D15774568A}" srcOrd="0" destOrd="0" presId="urn:microsoft.com/office/officeart/2018/2/layout/IconVerticalSolidList"/>
    <dgm:cxn modelId="{FE2864DF-EF05-4510-B55F-6136D4BACFEF}" srcId="{44FB101A-8FF2-4006-8BF0-D4E1F1B981E5}" destId="{866E61E9-6A1D-4CB4-821B-3AD0DE26D049}" srcOrd="2" destOrd="0" parTransId="{EB9D1248-AE29-4F6A-9613-BAC3FF27B77A}" sibTransId="{07372A72-F810-4FB6-838B-24005822BC42}"/>
    <dgm:cxn modelId="{3F9285F3-BCA8-464B-9540-2247D58681D5}" srcId="{44FB101A-8FF2-4006-8BF0-D4E1F1B981E5}" destId="{3D1B572A-030C-4E4F-BA8A-A131C0D83486}" srcOrd="1" destOrd="0" parTransId="{6E564F87-950B-49F8-A228-6E6C6BECF002}" sibTransId="{904C6019-FFA0-4695-8408-F1CFD12BB651}"/>
    <dgm:cxn modelId="{224160FE-DA12-49C9-9429-A670A7A5A154}" type="presOf" srcId="{3D1B572A-030C-4E4F-BA8A-A131C0D83486}" destId="{66C46293-637A-4526-9E13-499AC777F984}" srcOrd="0" destOrd="0" presId="urn:microsoft.com/office/officeart/2018/2/layout/IconVerticalSolidList"/>
    <dgm:cxn modelId="{2254DB58-D359-4CAA-ABED-82FB2B104CA1}" type="presParOf" srcId="{15F2D9F5-44EA-4253-93B4-C53CCBE2CAD5}" destId="{D23CEC6F-557E-4134-9DE0-46D61B1FC0BA}" srcOrd="0" destOrd="0" presId="urn:microsoft.com/office/officeart/2018/2/layout/IconVerticalSolidList"/>
    <dgm:cxn modelId="{437353C3-4DA4-4771-A0AC-9CED2312EDCE}" type="presParOf" srcId="{D23CEC6F-557E-4134-9DE0-46D61B1FC0BA}" destId="{912B978F-19A7-49C9-B6AD-0F6114B7C4D1}" srcOrd="0" destOrd="0" presId="urn:microsoft.com/office/officeart/2018/2/layout/IconVerticalSolidList"/>
    <dgm:cxn modelId="{D6D802B5-2CAA-4965-8027-5B85A416A2B3}" type="presParOf" srcId="{D23CEC6F-557E-4134-9DE0-46D61B1FC0BA}" destId="{73EBD181-F92C-4814-826E-46F465956DF0}" srcOrd="1" destOrd="0" presId="urn:microsoft.com/office/officeart/2018/2/layout/IconVerticalSolidList"/>
    <dgm:cxn modelId="{3B21E53B-272A-46F3-B5FF-C90BDFB0CF68}" type="presParOf" srcId="{D23CEC6F-557E-4134-9DE0-46D61B1FC0BA}" destId="{6B42BFBA-CC4C-4268-9C3E-7D71D3D8EE8A}" srcOrd="2" destOrd="0" presId="urn:microsoft.com/office/officeart/2018/2/layout/IconVerticalSolidList"/>
    <dgm:cxn modelId="{FD49B50F-2E67-43B6-9DAF-24CAC9F31FD4}" type="presParOf" srcId="{D23CEC6F-557E-4134-9DE0-46D61B1FC0BA}" destId="{6CE731CD-F7FB-4EBA-B4B3-0F645B240903}" srcOrd="3" destOrd="0" presId="urn:microsoft.com/office/officeart/2018/2/layout/IconVerticalSolidList"/>
    <dgm:cxn modelId="{7BC70EE0-BF01-42D2-840A-B389986940BE}" type="presParOf" srcId="{15F2D9F5-44EA-4253-93B4-C53CCBE2CAD5}" destId="{CA5CB777-CDBB-42AC-8322-0BB499A50F4B}" srcOrd="1" destOrd="0" presId="urn:microsoft.com/office/officeart/2018/2/layout/IconVerticalSolidList"/>
    <dgm:cxn modelId="{0E56780D-F015-47CB-88BD-3CCB21FF8890}" type="presParOf" srcId="{15F2D9F5-44EA-4253-93B4-C53CCBE2CAD5}" destId="{00DFF4FA-184C-4204-940C-D073140085A5}" srcOrd="2" destOrd="0" presId="urn:microsoft.com/office/officeart/2018/2/layout/IconVerticalSolidList"/>
    <dgm:cxn modelId="{CB41C4AE-93FF-42AC-A919-3A13AAEF125F}" type="presParOf" srcId="{00DFF4FA-184C-4204-940C-D073140085A5}" destId="{5DA6A32D-0E4B-41B9-858A-CCAD72BE15FD}" srcOrd="0" destOrd="0" presId="urn:microsoft.com/office/officeart/2018/2/layout/IconVerticalSolidList"/>
    <dgm:cxn modelId="{F38BA665-AFB4-4638-9E86-3BC6EEF0C30F}" type="presParOf" srcId="{00DFF4FA-184C-4204-940C-D073140085A5}" destId="{56D542C3-83EF-479D-B8A7-4A9DE99C1A41}" srcOrd="1" destOrd="0" presId="urn:microsoft.com/office/officeart/2018/2/layout/IconVerticalSolidList"/>
    <dgm:cxn modelId="{3811FB6F-3BA7-43B6-9D9A-B165734389C5}" type="presParOf" srcId="{00DFF4FA-184C-4204-940C-D073140085A5}" destId="{FF78F90B-4B93-4762-A5C8-9C7AB84D236B}" srcOrd="2" destOrd="0" presId="urn:microsoft.com/office/officeart/2018/2/layout/IconVerticalSolidList"/>
    <dgm:cxn modelId="{96F7EDDC-B7F3-4442-937F-358CC2F99422}" type="presParOf" srcId="{00DFF4FA-184C-4204-940C-D073140085A5}" destId="{66C46293-637A-4526-9E13-499AC777F984}" srcOrd="3" destOrd="0" presId="urn:microsoft.com/office/officeart/2018/2/layout/IconVerticalSolidList"/>
    <dgm:cxn modelId="{F72C7BB7-DEA3-46B7-AB23-71612B4214AE}" type="presParOf" srcId="{15F2D9F5-44EA-4253-93B4-C53CCBE2CAD5}" destId="{A027C7FB-0C6B-4363-A688-BD746969D2DF}" srcOrd="3" destOrd="0" presId="urn:microsoft.com/office/officeart/2018/2/layout/IconVerticalSolidList"/>
    <dgm:cxn modelId="{CC80611E-5F5E-4AA5-BF04-192EFB55654D}" type="presParOf" srcId="{15F2D9F5-44EA-4253-93B4-C53CCBE2CAD5}" destId="{CED067F4-9DA6-4DF1-AE11-491FBBA5BAE0}" srcOrd="4" destOrd="0" presId="urn:microsoft.com/office/officeart/2018/2/layout/IconVerticalSolidList"/>
    <dgm:cxn modelId="{E7373D0D-5771-4347-86FB-5F82610A62B8}" type="presParOf" srcId="{CED067F4-9DA6-4DF1-AE11-491FBBA5BAE0}" destId="{2FA2AAD1-4B72-41E5-9DFB-7F7EB8F4B6EC}" srcOrd="0" destOrd="0" presId="urn:microsoft.com/office/officeart/2018/2/layout/IconVerticalSolidList"/>
    <dgm:cxn modelId="{69D84815-B09E-4CB8-A610-15D7908E8974}" type="presParOf" srcId="{CED067F4-9DA6-4DF1-AE11-491FBBA5BAE0}" destId="{6E4309F6-5E95-4172-B10F-D3A6F97A081A}" srcOrd="1" destOrd="0" presId="urn:microsoft.com/office/officeart/2018/2/layout/IconVerticalSolidList"/>
    <dgm:cxn modelId="{E7B5C17D-0E8B-4612-AE91-312782264925}" type="presParOf" srcId="{CED067F4-9DA6-4DF1-AE11-491FBBA5BAE0}" destId="{BBBD4C7D-48F9-4ACA-9922-FE1DC40BDAB3}" srcOrd="2" destOrd="0" presId="urn:microsoft.com/office/officeart/2018/2/layout/IconVerticalSolidList"/>
    <dgm:cxn modelId="{8A55CFCC-B8D7-4FBD-9DF6-EE22F9D4A57C}" type="presParOf" srcId="{CED067F4-9DA6-4DF1-AE11-491FBBA5BAE0}" destId="{16EDBA2B-6225-4032-A333-82D15774568A}" srcOrd="3" destOrd="0" presId="urn:microsoft.com/office/officeart/2018/2/layout/IconVerticalSolidList"/>
    <dgm:cxn modelId="{5FCF7C49-4E54-4469-B8B9-E9FF3A18FE74}" type="presParOf" srcId="{15F2D9F5-44EA-4253-93B4-C53CCBE2CAD5}" destId="{994B9FCD-D26F-42DD-8517-CC69AA8DCD7C}" srcOrd="5" destOrd="0" presId="urn:microsoft.com/office/officeart/2018/2/layout/IconVerticalSolidList"/>
    <dgm:cxn modelId="{D02BB637-C162-4CED-8756-B34BF48B92DB}" type="presParOf" srcId="{15F2D9F5-44EA-4253-93B4-C53CCBE2CAD5}" destId="{EF20A193-CE9D-4935-AF95-631C7E693E77}" srcOrd="6" destOrd="0" presId="urn:microsoft.com/office/officeart/2018/2/layout/IconVerticalSolidList"/>
    <dgm:cxn modelId="{F350AA00-4E5F-4A0E-86E1-851FBE89E5DA}" type="presParOf" srcId="{EF20A193-CE9D-4935-AF95-631C7E693E77}" destId="{E8DFC89F-A3A0-4A0E-BB19-44F281CFCD2B}" srcOrd="0" destOrd="0" presId="urn:microsoft.com/office/officeart/2018/2/layout/IconVerticalSolidList"/>
    <dgm:cxn modelId="{FE25F7B2-34B4-4D35-8D62-BEF56B15B771}" type="presParOf" srcId="{EF20A193-CE9D-4935-AF95-631C7E693E77}" destId="{9E1A7D97-FFF5-4B1C-89F9-7724779814BF}" srcOrd="1" destOrd="0" presId="urn:microsoft.com/office/officeart/2018/2/layout/IconVerticalSolidList"/>
    <dgm:cxn modelId="{B278A753-7B2C-48B0-84CE-7F31EADE0324}" type="presParOf" srcId="{EF20A193-CE9D-4935-AF95-631C7E693E77}" destId="{5236F9CA-1F10-4C32-BAED-B4727C406866}" srcOrd="2" destOrd="0" presId="urn:microsoft.com/office/officeart/2018/2/layout/IconVerticalSolidList"/>
    <dgm:cxn modelId="{982B8F59-41E3-4B77-9EBD-976DEE688A09}" type="presParOf" srcId="{EF20A193-CE9D-4935-AF95-631C7E693E77}" destId="{6F5801A1-3E4B-45ED-8609-388E98502D2A}" srcOrd="3" destOrd="0" presId="urn:microsoft.com/office/officeart/2018/2/layout/IconVerticalSolidList"/>
    <dgm:cxn modelId="{8DDB8830-1400-40EB-B90D-AE7C21883A74}" type="presParOf" srcId="{15F2D9F5-44EA-4253-93B4-C53CCBE2CAD5}" destId="{69887DCD-AAAF-454B-9952-B53E6D5C8719}" srcOrd="7" destOrd="0" presId="urn:microsoft.com/office/officeart/2018/2/layout/IconVerticalSolidList"/>
    <dgm:cxn modelId="{5B6C2756-D48A-4642-884F-AA24C56DA795}" type="presParOf" srcId="{15F2D9F5-44EA-4253-93B4-C53CCBE2CAD5}" destId="{EF61EECB-40FD-401D-8D54-DFAB2E2CF4E1}" srcOrd="8" destOrd="0" presId="urn:microsoft.com/office/officeart/2018/2/layout/IconVerticalSolidList"/>
    <dgm:cxn modelId="{70532F46-0EF4-4904-840E-A1A5A35D9112}" type="presParOf" srcId="{EF61EECB-40FD-401D-8D54-DFAB2E2CF4E1}" destId="{EB3F7197-30AF-4ADC-A11E-DDDD7BE934FB}" srcOrd="0" destOrd="0" presId="urn:microsoft.com/office/officeart/2018/2/layout/IconVerticalSolidList"/>
    <dgm:cxn modelId="{42DE3242-8DC5-4607-801D-CCA515CF2BA5}" type="presParOf" srcId="{EF61EECB-40FD-401D-8D54-DFAB2E2CF4E1}" destId="{3606D201-8CA0-42FC-895B-3D5DACF1BB84}" srcOrd="1" destOrd="0" presId="urn:microsoft.com/office/officeart/2018/2/layout/IconVerticalSolidList"/>
    <dgm:cxn modelId="{EBEADA73-7E4C-4106-A462-233F20507564}" type="presParOf" srcId="{EF61EECB-40FD-401D-8D54-DFAB2E2CF4E1}" destId="{DB9390B8-0904-4DC0-A59F-89434F0DC885}" srcOrd="2" destOrd="0" presId="urn:microsoft.com/office/officeart/2018/2/layout/IconVerticalSolidList"/>
    <dgm:cxn modelId="{E278340D-B4D7-4DB2-A05D-3C22B67B5AC2}" type="presParOf" srcId="{EF61EECB-40FD-401D-8D54-DFAB2E2CF4E1}" destId="{5D1E6EA7-B793-4428-AAE2-C547DA4D7B5F}"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409D329-37B1-4782-8534-39BDD86B482F}"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00A9FD03-D421-4CC7-9704-E403A33A6E36}">
      <dgm:prSet/>
      <dgm:spPr/>
      <dgm:t>
        <a:bodyPr/>
        <a:lstStyle/>
        <a:p>
          <a:pPr>
            <a:lnSpc>
              <a:spcPct val="100000"/>
            </a:lnSpc>
          </a:pPr>
          <a:r>
            <a:rPr lang="en-US" b="1"/>
            <a:t>Language: C#</a:t>
          </a:r>
          <a:endParaRPr lang="en-US"/>
        </a:p>
      </dgm:t>
    </dgm:pt>
    <dgm:pt modelId="{B9644AF2-DD22-461C-B0BC-9C325956C0AC}" type="parTrans" cxnId="{38A69473-8D57-4A51-8670-7E83E428CEEF}">
      <dgm:prSet/>
      <dgm:spPr/>
      <dgm:t>
        <a:bodyPr/>
        <a:lstStyle/>
        <a:p>
          <a:endParaRPr lang="en-US"/>
        </a:p>
      </dgm:t>
    </dgm:pt>
    <dgm:pt modelId="{FB7E5B5A-40E1-410B-AD1E-CECE908FCC7E}" type="sibTrans" cxnId="{38A69473-8D57-4A51-8670-7E83E428CEEF}">
      <dgm:prSet/>
      <dgm:spPr/>
      <dgm:t>
        <a:bodyPr/>
        <a:lstStyle/>
        <a:p>
          <a:endParaRPr lang="en-US"/>
        </a:p>
      </dgm:t>
    </dgm:pt>
    <dgm:pt modelId="{9497FF47-9003-4D20-B8BC-5B80C3422DD5}">
      <dgm:prSet/>
      <dgm:spPr/>
      <dgm:t>
        <a:bodyPr/>
        <a:lstStyle/>
        <a:p>
          <a:pPr>
            <a:lnSpc>
              <a:spcPct val="100000"/>
            </a:lnSpc>
          </a:pPr>
          <a:r>
            <a:rPr lang="en-US" b="1"/>
            <a:t>UI Options: Console App, WinForms, WPF, Github, Microsoft Visio.</a:t>
          </a:r>
          <a:endParaRPr lang="en-US"/>
        </a:p>
      </dgm:t>
    </dgm:pt>
    <dgm:pt modelId="{B2BB5317-E33B-4A56-9BB5-A545121004CC}" type="parTrans" cxnId="{72476085-1A34-469F-916E-4367C9576049}">
      <dgm:prSet/>
      <dgm:spPr/>
      <dgm:t>
        <a:bodyPr/>
        <a:lstStyle/>
        <a:p>
          <a:endParaRPr lang="en-US"/>
        </a:p>
      </dgm:t>
    </dgm:pt>
    <dgm:pt modelId="{A66A4457-D899-460E-90BE-1DE05C9147F1}" type="sibTrans" cxnId="{72476085-1A34-469F-916E-4367C9576049}">
      <dgm:prSet/>
      <dgm:spPr/>
      <dgm:t>
        <a:bodyPr/>
        <a:lstStyle/>
        <a:p>
          <a:endParaRPr lang="en-US"/>
        </a:p>
      </dgm:t>
    </dgm:pt>
    <dgm:pt modelId="{F3AE7E4C-C1FD-46DE-BD7E-F81339C3FBCD}">
      <dgm:prSet/>
      <dgm:spPr/>
      <dgm:t>
        <a:bodyPr/>
        <a:lstStyle/>
        <a:p>
          <a:pPr>
            <a:lnSpc>
              <a:spcPct val="100000"/>
            </a:lnSpc>
          </a:pPr>
          <a:r>
            <a:rPr lang="en-US" b="1"/>
            <a:t>Data Sources: Fixed rate files (JSON/XML) or online APIs (e.g., Fixer.io, Trillo)</a:t>
          </a:r>
          <a:endParaRPr lang="en-US"/>
        </a:p>
      </dgm:t>
    </dgm:pt>
    <dgm:pt modelId="{1F977B4A-D91E-4705-9211-0DCEE1630058}" type="parTrans" cxnId="{9460D96B-B811-4559-A567-4553ACC0E120}">
      <dgm:prSet/>
      <dgm:spPr/>
      <dgm:t>
        <a:bodyPr/>
        <a:lstStyle/>
        <a:p>
          <a:endParaRPr lang="en-US"/>
        </a:p>
      </dgm:t>
    </dgm:pt>
    <dgm:pt modelId="{2FC6F739-20C4-4953-82AF-6CE0D141F31C}" type="sibTrans" cxnId="{9460D96B-B811-4559-A567-4553ACC0E120}">
      <dgm:prSet/>
      <dgm:spPr/>
      <dgm:t>
        <a:bodyPr/>
        <a:lstStyle/>
        <a:p>
          <a:endParaRPr lang="en-US"/>
        </a:p>
      </dgm:t>
    </dgm:pt>
    <dgm:pt modelId="{F32D81BB-7334-487E-95F1-E6EABB9D93D0}" type="pres">
      <dgm:prSet presAssocID="{F409D329-37B1-4782-8534-39BDD86B482F}" presName="root" presStyleCnt="0">
        <dgm:presLayoutVars>
          <dgm:dir/>
          <dgm:resizeHandles val="exact"/>
        </dgm:presLayoutVars>
      </dgm:prSet>
      <dgm:spPr/>
    </dgm:pt>
    <dgm:pt modelId="{3CF88079-03A3-4DAA-B883-4B9E759181ED}" type="pres">
      <dgm:prSet presAssocID="{00A9FD03-D421-4CC7-9704-E403A33A6E36}" presName="compNode" presStyleCnt="0"/>
      <dgm:spPr/>
    </dgm:pt>
    <dgm:pt modelId="{59DDFE48-66DA-4C87-AFA5-C83A1FC10019}" type="pres">
      <dgm:prSet presAssocID="{00A9FD03-D421-4CC7-9704-E403A33A6E36}" presName="bgRect" presStyleLbl="bgShp" presStyleIdx="0" presStyleCnt="3"/>
      <dgm:spPr/>
    </dgm:pt>
    <dgm:pt modelId="{5BC2A72E-70FF-428F-8698-0255BCA18764}" type="pres">
      <dgm:prSet presAssocID="{00A9FD03-D421-4CC7-9704-E403A33A6E36}"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peech"/>
        </a:ext>
      </dgm:extLst>
    </dgm:pt>
    <dgm:pt modelId="{10DDC4FC-75CA-41A4-8DA4-C5BE5A9198C0}" type="pres">
      <dgm:prSet presAssocID="{00A9FD03-D421-4CC7-9704-E403A33A6E36}" presName="spaceRect" presStyleCnt="0"/>
      <dgm:spPr/>
    </dgm:pt>
    <dgm:pt modelId="{A493AA14-096A-460D-B2EC-FCB16346DFD7}" type="pres">
      <dgm:prSet presAssocID="{00A9FD03-D421-4CC7-9704-E403A33A6E36}" presName="parTx" presStyleLbl="revTx" presStyleIdx="0" presStyleCnt="3">
        <dgm:presLayoutVars>
          <dgm:chMax val="0"/>
          <dgm:chPref val="0"/>
        </dgm:presLayoutVars>
      </dgm:prSet>
      <dgm:spPr/>
    </dgm:pt>
    <dgm:pt modelId="{4718EA0F-B84C-42DF-9DA0-5C725B7F1AAD}" type="pres">
      <dgm:prSet presAssocID="{FB7E5B5A-40E1-410B-AD1E-CECE908FCC7E}" presName="sibTrans" presStyleCnt="0"/>
      <dgm:spPr/>
    </dgm:pt>
    <dgm:pt modelId="{34595755-B206-4501-956F-67B618B1A1E6}" type="pres">
      <dgm:prSet presAssocID="{9497FF47-9003-4D20-B8BC-5B80C3422DD5}" presName="compNode" presStyleCnt="0"/>
      <dgm:spPr/>
    </dgm:pt>
    <dgm:pt modelId="{796E6FA6-1061-4A31-87E1-A179273BFB3C}" type="pres">
      <dgm:prSet presAssocID="{9497FF47-9003-4D20-B8BC-5B80C3422DD5}" presName="bgRect" presStyleLbl="bgShp" presStyleIdx="1" presStyleCnt="3"/>
      <dgm:spPr/>
    </dgm:pt>
    <dgm:pt modelId="{FC6165B3-FB9D-4561-A66C-0FC59F0A2DDC}" type="pres">
      <dgm:prSet presAssocID="{9497FF47-9003-4D20-B8BC-5B80C3422DD5}"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aseball Hat"/>
        </a:ext>
      </dgm:extLst>
    </dgm:pt>
    <dgm:pt modelId="{34153651-8E96-47D7-8600-AD1CC4DB5EAA}" type="pres">
      <dgm:prSet presAssocID="{9497FF47-9003-4D20-B8BC-5B80C3422DD5}" presName="spaceRect" presStyleCnt="0"/>
      <dgm:spPr/>
    </dgm:pt>
    <dgm:pt modelId="{725A2AA9-7C18-4863-8912-28F34F41C7BC}" type="pres">
      <dgm:prSet presAssocID="{9497FF47-9003-4D20-B8BC-5B80C3422DD5}" presName="parTx" presStyleLbl="revTx" presStyleIdx="1" presStyleCnt="3">
        <dgm:presLayoutVars>
          <dgm:chMax val="0"/>
          <dgm:chPref val="0"/>
        </dgm:presLayoutVars>
      </dgm:prSet>
      <dgm:spPr/>
    </dgm:pt>
    <dgm:pt modelId="{0CFE72EF-CDEE-4D76-8D60-09AF190F2117}" type="pres">
      <dgm:prSet presAssocID="{A66A4457-D899-460E-90BE-1DE05C9147F1}" presName="sibTrans" presStyleCnt="0"/>
      <dgm:spPr/>
    </dgm:pt>
    <dgm:pt modelId="{122D7831-C453-4004-91CA-D6DCC269F6C5}" type="pres">
      <dgm:prSet presAssocID="{F3AE7E4C-C1FD-46DE-BD7E-F81339C3FBCD}" presName="compNode" presStyleCnt="0"/>
      <dgm:spPr/>
    </dgm:pt>
    <dgm:pt modelId="{E74C1FD5-79AA-4400-B7C2-06BC849A14B2}" type="pres">
      <dgm:prSet presAssocID="{F3AE7E4C-C1FD-46DE-BD7E-F81339C3FBCD}" presName="bgRect" presStyleLbl="bgShp" presStyleIdx="2" presStyleCnt="3"/>
      <dgm:spPr/>
    </dgm:pt>
    <dgm:pt modelId="{4C291703-59DD-4507-AE9E-A25F3D539D1B}" type="pres">
      <dgm:prSet presAssocID="{F3AE7E4C-C1FD-46DE-BD7E-F81339C3FBCD}"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erver"/>
        </a:ext>
      </dgm:extLst>
    </dgm:pt>
    <dgm:pt modelId="{EA6D27D6-1FA1-49B4-AD4A-B65112F49058}" type="pres">
      <dgm:prSet presAssocID="{F3AE7E4C-C1FD-46DE-BD7E-F81339C3FBCD}" presName="spaceRect" presStyleCnt="0"/>
      <dgm:spPr/>
    </dgm:pt>
    <dgm:pt modelId="{47C2D7C1-AE95-493C-A802-D986D4407785}" type="pres">
      <dgm:prSet presAssocID="{F3AE7E4C-C1FD-46DE-BD7E-F81339C3FBCD}" presName="parTx" presStyleLbl="revTx" presStyleIdx="2" presStyleCnt="3">
        <dgm:presLayoutVars>
          <dgm:chMax val="0"/>
          <dgm:chPref val="0"/>
        </dgm:presLayoutVars>
      </dgm:prSet>
      <dgm:spPr/>
    </dgm:pt>
  </dgm:ptLst>
  <dgm:cxnLst>
    <dgm:cxn modelId="{3DA30D67-1A2B-4B69-9A87-82B4D4C43AA4}" type="presOf" srcId="{9497FF47-9003-4D20-B8BC-5B80C3422DD5}" destId="{725A2AA9-7C18-4863-8912-28F34F41C7BC}" srcOrd="0" destOrd="0" presId="urn:microsoft.com/office/officeart/2018/2/layout/IconVerticalSolidList"/>
    <dgm:cxn modelId="{9460D96B-B811-4559-A567-4553ACC0E120}" srcId="{F409D329-37B1-4782-8534-39BDD86B482F}" destId="{F3AE7E4C-C1FD-46DE-BD7E-F81339C3FBCD}" srcOrd="2" destOrd="0" parTransId="{1F977B4A-D91E-4705-9211-0DCEE1630058}" sibTransId="{2FC6F739-20C4-4953-82AF-6CE0D141F31C}"/>
    <dgm:cxn modelId="{38A69473-8D57-4A51-8670-7E83E428CEEF}" srcId="{F409D329-37B1-4782-8534-39BDD86B482F}" destId="{00A9FD03-D421-4CC7-9704-E403A33A6E36}" srcOrd="0" destOrd="0" parTransId="{B9644AF2-DD22-461C-B0BC-9C325956C0AC}" sibTransId="{FB7E5B5A-40E1-410B-AD1E-CECE908FCC7E}"/>
    <dgm:cxn modelId="{679ABA7E-5CD0-4E20-B777-5B9DCDC03E32}" type="presOf" srcId="{00A9FD03-D421-4CC7-9704-E403A33A6E36}" destId="{A493AA14-096A-460D-B2EC-FCB16346DFD7}" srcOrd="0" destOrd="0" presId="urn:microsoft.com/office/officeart/2018/2/layout/IconVerticalSolidList"/>
    <dgm:cxn modelId="{72476085-1A34-469F-916E-4367C9576049}" srcId="{F409D329-37B1-4782-8534-39BDD86B482F}" destId="{9497FF47-9003-4D20-B8BC-5B80C3422DD5}" srcOrd="1" destOrd="0" parTransId="{B2BB5317-E33B-4A56-9BB5-A545121004CC}" sibTransId="{A66A4457-D899-460E-90BE-1DE05C9147F1}"/>
    <dgm:cxn modelId="{494F21EE-591A-453C-B590-A2773E2FA987}" type="presOf" srcId="{F409D329-37B1-4782-8534-39BDD86B482F}" destId="{F32D81BB-7334-487E-95F1-E6EABB9D93D0}" srcOrd="0" destOrd="0" presId="urn:microsoft.com/office/officeart/2018/2/layout/IconVerticalSolidList"/>
    <dgm:cxn modelId="{80B477F4-151D-4B67-8680-3F4AE5E8C891}" type="presOf" srcId="{F3AE7E4C-C1FD-46DE-BD7E-F81339C3FBCD}" destId="{47C2D7C1-AE95-493C-A802-D986D4407785}" srcOrd="0" destOrd="0" presId="urn:microsoft.com/office/officeart/2018/2/layout/IconVerticalSolidList"/>
    <dgm:cxn modelId="{F6785434-C5F4-4DE6-90D6-828DC8C2837A}" type="presParOf" srcId="{F32D81BB-7334-487E-95F1-E6EABB9D93D0}" destId="{3CF88079-03A3-4DAA-B883-4B9E759181ED}" srcOrd="0" destOrd="0" presId="urn:microsoft.com/office/officeart/2018/2/layout/IconVerticalSolidList"/>
    <dgm:cxn modelId="{2F078E7E-0508-46FD-8615-FEFD307C3242}" type="presParOf" srcId="{3CF88079-03A3-4DAA-B883-4B9E759181ED}" destId="{59DDFE48-66DA-4C87-AFA5-C83A1FC10019}" srcOrd="0" destOrd="0" presId="urn:microsoft.com/office/officeart/2018/2/layout/IconVerticalSolidList"/>
    <dgm:cxn modelId="{F176A911-0D11-42CD-BA5E-3313C70C0556}" type="presParOf" srcId="{3CF88079-03A3-4DAA-B883-4B9E759181ED}" destId="{5BC2A72E-70FF-428F-8698-0255BCA18764}" srcOrd="1" destOrd="0" presId="urn:microsoft.com/office/officeart/2018/2/layout/IconVerticalSolidList"/>
    <dgm:cxn modelId="{F9B25B1B-EAB7-4AE9-B2E3-D4376B422A95}" type="presParOf" srcId="{3CF88079-03A3-4DAA-B883-4B9E759181ED}" destId="{10DDC4FC-75CA-41A4-8DA4-C5BE5A9198C0}" srcOrd="2" destOrd="0" presId="urn:microsoft.com/office/officeart/2018/2/layout/IconVerticalSolidList"/>
    <dgm:cxn modelId="{8D75BD3D-6B99-4238-898E-0D4A3B47E3AC}" type="presParOf" srcId="{3CF88079-03A3-4DAA-B883-4B9E759181ED}" destId="{A493AA14-096A-460D-B2EC-FCB16346DFD7}" srcOrd="3" destOrd="0" presId="urn:microsoft.com/office/officeart/2018/2/layout/IconVerticalSolidList"/>
    <dgm:cxn modelId="{6E91F06F-133B-48FB-85BB-F3AE58E6D830}" type="presParOf" srcId="{F32D81BB-7334-487E-95F1-E6EABB9D93D0}" destId="{4718EA0F-B84C-42DF-9DA0-5C725B7F1AAD}" srcOrd="1" destOrd="0" presId="urn:microsoft.com/office/officeart/2018/2/layout/IconVerticalSolidList"/>
    <dgm:cxn modelId="{58AF5F04-CC1C-4FE4-905C-62C0141E4002}" type="presParOf" srcId="{F32D81BB-7334-487E-95F1-E6EABB9D93D0}" destId="{34595755-B206-4501-956F-67B618B1A1E6}" srcOrd="2" destOrd="0" presId="urn:microsoft.com/office/officeart/2018/2/layout/IconVerticalSolidList"/>
    <dgm:cxn modelId="{505FE659-26A4-49B4-9396-468FABE5B2AA}" type="presParOf" srcId="{34595755-B206-4501-956F-67B618B1A1E6}" destId="{796E6FA6-1061-4A31-87E1-A179273BFB3C}" srcOrd="0" destOrd="0" presId="urn:microsoft.com/office/officeart/2018/2/layout/IconVerticalSolidList"/>
    <dgm:cxn modelId="{64627BD4-392E-465A-BBBD-AA596DF90774}" type="presParOf" srcId="{34595755-B206-4501-956F-67B618B1A1E6}" destId="{FC6165B3-FB9D-4561-A66C-0FC59F0A2DDC}" srcOrd="1" destOrd="0" presId="urn:microsoft.com/office/officeart/2018/2/layout/IconVerticalSolidList"/>
    <dgm:cxn modelId="{1A594246-5FF0-4F0C-9AF7-85062D1A699E}" type="presParOf" srcId="{34595755-B206-4501-956F-67B618B1A1E6}" destId="{34153651-8E96-47D7-8600-AD1CC4DB5EAA}" srcOrd="2" destOrd="0" presId="urn:microsoft.com/office/officeart/2018/2/layout/IconVerticalSolidList"/>
    <dgm:cxn modelId="{20FE8F3A-CE5D-47EB-AAE7-DCEBBF3642C7}" type="presParOf" srcId="{34595755-B206-4501-956F-67B618B1A1E6}" destId="{725A2AA9-7C18-4863-8912-28F34F41C7BC}" srcOrd="3" destOrd="0" presId="urn:microsoft.com/office/officeart/2018/2/layout/IconVerticalSolidList"/>
    <dgm:cxn modelId="{7EB6BF1E-BC39-4672-8FFB-4814D5C631A5}" type="presParOf" srcId="{F32D81BB-7334-487E-95F1-E6EABB9D93D0}" destId="{0CFE72EF-CDEE-4D76-8D60-09AF190F2117}" srcOrd="3" destOrd="0" presId="urn:microsoft.com/office/officeart/2018/2/layout/IconVerticalSolidList"/>
    <dgm:cxn modelId="{113E2F3F-8B41-4900-A222-4F9A5B7171EC}" type="presParOf" srcId="{F32D81BB-7334-487E-95F1-E6EABB9D93D0}" destId="{122D7831-C453-4004-91CA-D6DCC269F6C5}" srcOrd="4" destOrd="0" presId="urn:microsoft.com/office/officeart/2018/2/layout/IconVerticalSolidList"/>
    <dgm:cxn modelId="{3055B966-5AB0-4520-B80F-4100F8F11E0A}" type="presParOf" srcId="{122D7831-C453-4004-91CA-D6DCC269F6C5}" destId="{E74C1FD5-79AA-4400-B7C2-06BC849A14B2}" srcOrd="0" destOrd="0" presId="urn:microsoft.com/office/officeart/2018/2/layout/IconVerticalSolidList"/>
    <dgm:cxn modelId="{262F0455-D504-4BAF-8743-FE8040C5A445}" type="presParOf" srcId="{122D7831-C453-4004-91CA-D6DCC269F6C5}" destId="{4C291703-59DD-4507-AE9E-A25F3D539D1B}" srcOrd="1" destOrd="0" presId="urn:microsoft.com/office/officeart/2018/2/layout/IconVerticalSolidList"/>
    <dgm:cxn modelId="{191C956B-E93D-42F3-969C-F56BFCD5F4FB}" type="presParOf" srcId="{122D7831-C453-4004-91CA-D6DCC269F6C5}" destId="{EA6D27D6-1FA1-49B4-AD4A-B65112F49058}" srcOrd="2" destOrd="0" presId="urn:microsoft.com/office/officeart/2018/2/layout/IconVerticalSolidList"/>
    <dgm:cxn modelId="{B7B901D2-3C89-47AC-B72F-64474E91D049}" type="presParOf" srcId="{122D7831-C453-4004-91CA-D6DCC269F6C5}" destId="{47C2D7C1-AE95-493C-A802-D986D4407785}"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625AA96-FF3A-4F5F-99AA-AF32AC8FFEFB}"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8AEA25E4-7B8B-42C7-BA1B-6EF62AECA2AD}">
      <dgm:prSet/>
      <dgm:spPr/>
      <dgm:t>
        <a:bodyPr/>
        <a:lstStyle/>
        <a:p>
          <a:r>
            <a:rPr lang="en-US" b="1"/>
            <a:t>Launch: User opens the application.</a:t>
          </a:r>
          <a:endParaRPr lang="en-US"/>
        </a:p>
      </dgm:t>
    </dgm:pt>
    <dgm:pt modelId="{A2372A18-D8EE-49C0-A555-067FC5D9C006}" type="parTrans" cxnId="{2BB866D1-79F8-4034-9086-52E89CF1AE82}">
      <dgm:prSet/>
      <dgm:spPr/>
      <dgm:t>
        <a:bodyPr/>
        <a:lstStyle/>
        <a:p>
          <a:endParaRPr lang="en-US"/>
        </a:p>
      </dgm:t>
    </dgm:pt>
    <dgm:pt modelId="{2EF2B791-BE27-4CF4-8C40-6C22078CC36A}" type="sibTrans" cxnId="{2BB866D1-79F8-4034-9086-52E89CF1AE82}">
      <dgm:prSet/>
      <dgm:spPr/>
      <dgm:t>
        <a:bodyPr/>
        <a:lstStyle/>
        <a:p>
          <a:endParaRPr lang="en-US"/>
        </a:p>
      </dgm:t>
    </dgm:pt>
    <dgm:pt modelId="{90747D9A-0EA3-407E-93BC-97F90E743C51}">
      <dgm:prSet/>
      <dgm:spPr/>
      <dgm:t>
        <a:bodyPr/>
        <a:lstStyle/>
        <a:p>
          <a:r>
            <a:rPr lang="en-US" b="1"/>
            <a:t>Input: User enters the amount, source currency, target currency, and an optional date for historical rates.</a:t>
          </a:r>
          <a:endParaRPr lang="en-US"/>
        </a:p>
      </dgm:t>
    </dgm:pt>
    <dgm:pt modelId="{7D142A4D-1D85-4C7F-8453-C7CE0FFD54AD}" type="parTrans" cxnId="{166473CC-3BFD-4740-B09D-4B03ED5D8F1B}">
      <dgm:prSet/>
      <dgm:spPr/>
      <dgm:t>
        <a:bodyPr/>
        <a:lstStyle/>
        <a:p>
          <a:endParaRPr lang="en-US"/>
        </a:p>
      </dgm:t>
    </dgm:pt>
    <dgm:pt modelId="{16BED19E-517A-454F-9D4F-3E855556396B}" type="sibTrans" cxnId="{166473CC-3BFD-4740-B09D-4B03ED5D8F1B}">
      <dgm:prSet/>
      <dgm:spPr/>
      <dgm:t>
        <a:bodyPr/>
        <a:lstStyle/>
        <a:p>
          <a:endParaRPr lang="en-US"/>
        </a:p>
      </dgm:t>
    </dgm:pt>
    <dgm:pt modelId="{DBFF5CB7-ED2F-4EB9-99D9-69796B730EBB}">
      <dgm:prSet/>
      <dgm:spPr/>
      <dgm:t>
        <a:bodyPr/>
        <a:lstStyle/>
        <a:p>
          <a:r>
            <a:rPr lang="en-US" b="1"/>
            <a:t>Fetch Rate: The app retrieves the exchange rate from a chosen source (local JSON/XML data, a historical file, or an online API).</a:t>
          </a:r>
          <a:endParaRPr lang="en-US"/>
        </a:p>
      </dgm:t>
    </dgm:pt>
    <dgm:pt modelId="{47B4707F-25ED-4582-8D45-3CD2EE873C40}" type="parTrans" cxnId="{0F012A3B-06BA-4C06-A517-6C8FD5ECBE23}">
      <dgm:prSet/>
      <dgm:spPr/>
      <dgm:t>
        <a:bodyPr/>
        <a:lstStyle/>
        <a:p>
          <a:endParaRPr lang="en-US"/>
        </a:p>
      </dgm:t>
    </dgm:pt>
    <dgm:pt modelId="{72DD440C-BD6E-4D00-826B-770878978A9B}" type="sibTrans" cxnId="{0F012A3B-06BA-4C06-A517-6C8FD5ECBE23}">
      <dgm:prSet/>
      <dgm:spPr/>
      <dgm:t>
        <a:bodyPr/>
        <a:lstStyle/>
        <a:p>
          <a:endParaRPr lang="en-US"/>
        </a:p>
      </dgm:t>
    </dgm:pt>
    <dgm:pt modelId="{04313DCC-E906-4C58-9B72-D368F3EE5C8E}">
      <dgm:prSet/>
      <dgm:spPr/>
      <dgm:t>
        <a:bodyPr/>
        <a:lstStyle/>
        <a:p>
          <a:r>
            <a:rPr lang="en-US" b="1"/>
            <a:t>Calculate: The conversion is computed (amount × exchangeRate).</a:t>
          </a:r>
          <a:endParaRPr lang="en-US"/>
        </a:p>
      </dgm:t>
    </dgm:pt>
    <dgm:pt modelId="{B3F66AE0-CAB5-4C84-AE65-14C81C47B279}" type="parTrans" cxnId="{BAEECD78-2856-410F-82D6-505865F45547}">
      <dgm:prSet/>
      <dgm:spPr/>
      <dgm:t>
        <a:bodyPr/>
        <a:lstStyle/>
        <a:p>
          <a:endParaRPr lang="en-US"/>
        </a:p>
      </dgm:t>
    </dgm:pt>
    <dgm:pt modelId="{CA3151C7-B675-4DA8-80C1-BF73643DD01F}" type="sibTrans" cxnId="{BAEECD78-2856-410F-82D6-505865F45547}">
      <dgm:prSet/>
      <dgm:spPr/>
      <dgm:t>
        <a:bodyPr/>
        <a:lstStyle/>
        <a:p>
          <a:endParaRPr lang="en-US"/>
        </a:p>
      </dgm:t>
    </dgm:pt>
    <dgm:pt modelId="{B3D93821-A2C3-416D-BDFD-B91066790291}">
      <dgm:prSet/>
      <dgm:spPr/>
      <dgm:t>
        <a:bodyPr/>
        <a:lstStyle/>
        <a:p>
          <a:r>
            <a:rPr lang="en-US" b="1"/>
            <a:t>Output: The converted result is displayed through the user interface</a:t>
          </a:r>
          <a:endParaRPr lang="en-US"/>
        </a:p>
      </dgm:t>
    </dgm:pt>
    <dgm:pt modelId="{08969024-0419-4A6F-B71C-5578B1F6C286}" type="parTrans" cxnId="{E8A13179-0C35-400E-AAF5-1C9660462CCE}">
      <dgm:prSet/>
      <dgm:spPr/>
      <dgm:t>
        <a:bodyPr/>
        <a:lstStyle/>
        <a:p>
          <a:endParaRPr lang="en-US"/>
        </a:p>
      </dgm:t>
    </dgm:pt>
    <dgm:pt modelId="{414E1279-1803-44D9-823F-8B345662B47A}" type="sibTrans" cxnId="{E8A13179-0C35-400E-AAF5-1C9660462CCE}">
      <dgm:prSet/>
      <dgm:spPr/>
      <dgm:t>
        <a:bodyPr/>
        <a:lstStyle/>
        <a:p>
          <a:endParaRPr lang="en-US"/>
        </a:p>
      </dgm:t>
    </dgm:pt>
    <dgm:pt modelId="{A3955DC4-E611-4FBA-BB13-65B95875CB39}" type="pres">
      <dgm:prSet presAssocID="{3625AA96-FF3A-4F5F-99AA-AF32AC8FFEFB}" presName="root" presStyleCnt="0">
        <dgm:presLayoutVars>
          <dgm:dir/>
          <dgm:resizeHandles val="exact"/>
        </dgm:presLayoutVars>
      </dgm:prSet>
      <dgm:spPr/>
    </dgm:pt>
    <dgm:pt modelId="{B318A076-53AB-4DE2-89D4-CB95136A086C}" type="pres">
      <dgm:prSet presAssocID="{8AEA25E4-7B8B-42C7-BA1B-6EF62AECA2AD}" presName="compNode" presStyleCnt="0"/>
      <dgm:spPr/>
    </dgm:pt>
    <dgm:pt modelId="{BDE65270-2C6F-4CFE-BCBD-6DAFD40F9B42}" type="pres">
      <dgm:prSet presAssocID="{8AEA25E4-7B8B-42C7-BA1B-6EF62AECA2AD}" presName="bgRect" presStyleLbl="bgShp" presStyleIdx="0" presStyleCnt="5"/>
      <dgm:spPr/>
    </dgm:pt>
    <dgm:pt modelId="{BD3AA3E6-FDF4-4EC4-8F11-F7148338A95D}" type="pres">
      <dgm:prSet presAssocID="{8AEA25E4-7B8B-42C7-BA1B-6EF62AECA2AD}"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ot Air Balloon"/>
        </a:ext>
      </dgm:extLst>
    </dgm:pt>
    <dgm:pt modelId="{9044C00D-1CDE-47E9-A743-8358761AAE51}" type="pres">
      <dgm:prSet presAssocID="{8AEA25E4-7B8B-42C7-BA1B-6EF62AECA2AD}" presName="spaceRect" presStyleCnt="0"/>
      <dgm:spPr/>
    </dgm:pt>
    <dgm:pt modelId="{843CF3D5-093C-41EB-903E-37C00BDC1DFA}" type="pres">
      <dgm:prSet presAssocID="{8AEA25E4-7B8B-42C7-BA1B-6EF62AECA2AD}" presName="parTx" presStyleLbl="revTx" presStyleIdx="0" presStyleCnt="5">
        <dgm:presLayoutVars>
          <dgm:chMax val="0"/>
          <dgm:chPref val="0"/>
        </dgm:presLayoutVars>
      </dgm:prSet>
      <dgm:spPr/>
    </dgm:pt>
    <dgm:pt modelId="{15990E3A-43A9-4D12-94CD-C569FCC45E39}" type="pres">
      <dgm:prSet presAssocID="{2EF2B791-BE27-4CF4-8C40-6C22078CC36A}" presName="sibTrans" presStyleCnt="0"/>
      <dgm:spPr/>
    </dgm:pt>
    <dgm:pt modelId="{49C695FD-9450-40AF-9072-FC0625666388}" type="pres">
      <dgm:prSet presAssocID="{90747D9A-0EA3-407E-93BC-97F90E743C51}" presName="compNode" presStyleCnt="0"/>
      <dgm:spPr/>
    </dgm:pt>
    <dgm:pt modelId="{6C4C8C7B-93C6-4BE9-AE26-1F91267C69AC}" type="pres">
      <dgm:prSet presAssocID="{90747D9A-0EA3-407E-93BC-97F90E743C51}" presName="bgRect" presStyleLbl="bgShp" presStyleIdx="1" presStyleCnt="5"/>
      <dgm:spPr/>
    </dgm:pt>
    <dgm:pt modelId="{9C99BF10-363E-490D-B226-5E326731EC2F}" type="pres">
      <dgm:prSet presAssocID="{90747D9A-0EA3-407E-93BC-97F90E743C51}"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oney Envelope"/>
        </a:ext>
      </dgm:extLst>
    </dgm:pt>
    <dgm:pt modelId="{CC56F502-41B0-4661-AE4B-4AA17213435D}" type="pres">
      <dgm:prSet presAssocID="{90747D9A-0EA3-407E-93BC-97F90E743C51}" presName="spaceRect" presStyleCnt="0"/>
      <dgm:spPr/>
    </dgm:pt>
    <dgm:pt modelId="{C4807855-2473-44B0-A2EB-FE25D916E63F}" type="pres">
      <dgm:prSet presAssocID="{90747D9A-0EA3-407E-93BC-97F90E743C51}" presName="parTx" presStyleLbl="revTx" presStyleIdx="1" presStyleCnt="5">
        <dgm:presLayoutVars>
          <dgm:chMax val="0"/>
          <dgm:chPref val="0"/>
        </dgm:presLayoutVars>
      </dgm:prSet>
      <dgm:spPr/>
    </dgm:pt>
    <dgm:pt modelId="{F3D8EF22-B37A-40C8-AA92-C7A095057982}" type="pres">
      <dgm:prSet presAssocID="{16BED19E-517A-454F-9D4F-3E855556396B}" presName="sibTrans" presStyleCnt="0"/>
      <dgm:spPr/>
    </dgm:pt>
    <dgm:pt modelId="{D6ECEB45-8898-4E23-ABEE-2E178949AB2B}" type="pres">
      <dgm:prSet presAssocID="{DBFF5CB7-ED2F-4EB9-99D9-69796B730EBB}" presName="compNode" presStyleCnt="0"/>
      <dgm:spPr/>
    </dgm:pt>
    <dgm:pt modelId="{EE2936BB-1CE9-4C0E-B7CC-38AE75E49FBD}" type="pres">
      <dgm:prSet presAssocID="{DBFF5CB7-ED2F-4EB9-99D9-69796B730EBB}" presName="bgRect" presStyleLbl="bgShp" presStyleIdx="2" presStyleCnt="5"/>
      <dgm:spPr/>
    </dgm:pt>
    <dgm:pt modelId="{739A8C6E-F759-4E27-B2F4-648485BC4CBA}" type="pres">
      <dgm:prSet presAssocID="{DBFF5CB7-ED2F-4EB9-99D9-69796B730EBB}"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atabase"/>
        </a:ext>
      </dgm:extLst>
    </dgm:pt>
    <dgm:pt modelId="{E4ECBAB4-EA7D-40B7-8873-D2B327B48DCC}" type="pres">
      <dgm:prSet presAssocID="{DBFF5CB7-ED2F-4EB9-99D9-69796B730EBB}" presName="spaceRect" presStyleCnt="0"/>
      <dgm:spPr/>
    </dgm:pt>
    <dgm:pt modelId="{0559EB4A-2935-4BDD-B307-B7AE3052518F}" type="pres">
      <dgm:prSet presAssocID="{DBFF5CB7-ED2F-4EB9-99D9-69796B730EBB}" presName="parTx" presStyleLbl="revTx" presStyleIdx="2" presStyleCnt="5">
        <dgm:presLayoutVars>
          <dgm:chMax val="0"/>
          <dgm:chPref val="0"/>
        </dgm:presLayoutVars>
      </dgm:prSet>
      <dgm:spPr/>
    </dgm:pt>
    <dgm:pt modelId="{201B1242-1586-4FEF-BA58-5482C1B2C77A}" type="pres">
      <dgm:prSet presAssocID="{72DD440C-BD6E-4D00-826B-770878978A9B}" presName="sibTrans" presStyleCnt="0"/>
      <dgm:spPr/>
    </dgm:pt>
    <dgm:pt modelId="{E3B7AF7E-801D-4DE1-BDAD-42D831E4C934}" type="pres">
      <dgm:prSet presAssocID="{04313DCC-E906-4C58-9B72-D368F3EE5C8E}" presName="compNode" presStyleCnt="0"/>
      <dgm:spPr/>
    </dgm:pt>
    <dgm:pt modelId="{BEB84217-5575-4D14-BBA4-44CDB7151322}" type="pres">
      <dgm:prSet presAssocID="{04313DCC-E906-4C58-9B72-D368F3EE5C8E}" presName="bgRect" presStyleLbl="bgShp" presStyleIdx="3" presStyleCnt="5"/>
      <dgm:spPr/>
    </dgm:pt>
    <dgm:pt modelId="{7B673D57-BEF9-4B82-9DF6-37E97BBAD1A9}" type="pres">
      <dgm:prSet presAssocID="{04313DCC-E906-4C58-9B72-D368F3EE5C8E}"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Mathematics"/>
        </a:ext>
      </dgm:extLst>
    </dgm:pt>
    <dgm:pt modelId="{18DDE7FD-4137-4A12-8117-A649EE4B574A}" type="pres">
      <dgm:prSet presAssocID="{04313DCC-E906-4C58-9B72-D368F3EE5C8E}" presName="spaceRect" presStyleCnt="0"/>
      <dgm:spPr/>
    </dgm:pt>
    <dgm:pt modelId="{3270B6AE-4E48-44A3-805A-515AF095A93A}" type="pres">
      <dgm:prSet presAssocID="{04313DCC-E906-4C58-9B72-D368F3EE5C8E}" presName="parTx" presStyleLbl="revTx" presStyleIdx="3" presStyleCnt="5">
        <dgm:presLayoutVars>
          <dgm:chMax val="0"/>
          <dgm:chPref val="0"/>
        </dgm:presLayoutVars>
      </dgm:prSet>
      <dgm:spPr/>
    </dgm:pt>
    <dgm:pt modelId="{BE427846-FA40-4DEA-9B9E-B677AF85F2A0}" type="pres">
      <dgm:prSet presAssocID="{CA3151C7-B675-4DA8-80C1-BF73643DD01F}" presName="sibTrans" presStyleCnt="0"/>
      <dgm:spPr/>
    </dgm:pt>
    <dgm:pt modelId="{BB5F6858-FA2C-4FF0-ADC3-56114C561B16}" type="pres">
      <dgm:prSet presAssocID="{B3D93821-A2C3-416D-BDFD-B91066790291}" presName="compNode" presStyleCnt="0"/>
      <dgm:spPr/>
    </dgm:pt>
    <dgm:pt modelId="{5D51C9B4-1769-43B2-B2FD-0EF3D7266663}" type="pres">
      <dgm:prSet presAssocID="{B3D93821-A2C3-416D-BDFD-B91066790291}" presName="bgRect" presStyleLbl="bgShp" presStyleIdx="4" presStyleCnt="5"/>
      <dgm:spPr/>
    </dgm:pt>
    <dgm:pt modelId="{09C0EEF8-B819-49D3-B4AF-2837CEE0A177}" type="pres">
      <dgm:prSet presAssocID="{B3D93821-A2C3-416D-BDFD-B91066790291}"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Web Design"/>
        </a:ext>
      </dgm:extLst>
    </dgm:pt>
    <dgm:pt modelId="{89997E1E-3535-47FD-A3D1-606E9814C45C}" type="pres">
      <dgm:prSet presAssocID="{B3D93821-A2C3-416D-BDFD-B91066790291}" presName="spaceRect" presStyleCnt="0"/>
      <dgm:spPr/>
    </dgm:pt>
    <dgm:pt modelId="{7D9F446B-0725-45F8-9613-BBE38E90FB12}" type="pres">
      <dgm:prSet presAssocID="{B3D93821-A2C3-416D-BDFD-B91066790291}" presName="parTx" presStyleLbl="revTx" presStyleIdx="4" presStyleCnt="5">
        <dgm:presLayoutVars>
          <dgm:chMax val="0"/>
          <dgm:chPref val="0"/>
        </dgm:presLayoutVars>
      </dgm:prSet>
      <dgm:spPr/>
    </dgm:pt>
  </dgm:ptLst>
  <dgm:cxnLst>
    <dgm:cxn modelId="{0F012A3B-06BA-4C06-A517-6C8FD5ECBE23}" srcId="{3625AA96-FF3A-4F5F-99AA-AF32AC8FFEFB}" destId="{DBFF5CB7-ED2F-4EB9-99D9-69796B730EBB}" srcOrd="2" destOrd="0" parTransId="{47B4707F-25ED-4582-8D45-3CD2EE873C40}" sibTransId="{72DD440C-BD6E-4D00-826B-770878978A9B}"/>
    <dgm:cxn modelId="{BAEECD78-2856-410F-82D6-505865F45547}" srcId="{3625AA96-FF3A-4F5F-99AA-AF32AC8FFEFB}" destId="{04313DCC-E906-4C58-9B72-D368F3EE5C8E}" srcOrd="3" destOrd="0" parTransId="{B3F66AE0-CAB5-4C84-AE65-14C81C47B279}" sibTransId="{CA3151C7-B675-4DA8-80C1-BF73643DD01F}"/>
    <dgm:cxn modelId="{94EDEA58-2545-4272-BCC9-0F5E655C8EB5}" type="presOf" srcId="{3625AA96-FF3A-4F5F-99AA-AF32AC8FFEFB}" destId="{A3955DC4-E611-4FBA-BB13-65B95875CB39}" srcOrd="0" destOrd="0" presId="urn:microsoft.com/office/officeart/2018/2/layout/IconVerticalSolidList"/>
    <dgm:cxn modelId="{E8A13179-0C35-400E-AAF5-1C9660462CCE}" srcId="{3625AA96-FF3A-4F5F-99AA-AF32AC8FFEFB}" destId="{B3D93821-A2C3-416D-BDFD-B91066790291}" srcOrd="4" destOrd="0" parTransId="{08969024-0419-4A6F-B71C-5578B1F6C286}" sibTransId="{414E1279-1803-44D9-823F-8B345662B47A}"/>
    <dgm:cxn modelId="{6F2FC87A-3B17-48EC-8924-A2655538007E}" type="presOf" srcId="{04313DCC-E906-4C58-9B72-D368F3EE5C8E}" destId="{3270B6AE-4E48-44A3-805A-515AF095A93A}" srcOrd="0" destOrd="0" presId="urn:microsoft.com/office/officeart/2018/2/layout/IconVerticalSolidList"/>
    <dgm:cxn modelId="{D28C5690-AA84-4560-98E4-C379416923AF}" type="presOf" srcId="{DBFF5CB7-ED2F-4EB9-99D9-69796B730EBB}" destId="{0559EB4A-2935-4BDD-B307-B7AE3052518F}" srcOrd="0" destOrd="0" presId="urn:microsoft.com/office/officeart/2018/2/layout/IconVerticalSolidList"/>
    <dgm:cxn modelId="{14FAA693-4401-4E11-A710-F0BCAB7896CA}" type="presOf" srcId="{8AEA25E4-7B8B-42C7-BA1B-6EF62AECA2AD}" destId="{843CF3D5-093C-41EB-903E-37C00BDC1DFA}" srcOrd="0" destOrd="0" presId="urn:microsoft.com/office/officeart/2018/2/layout/IconVerticalSolidList"/>
    <dgm:cxn modelId="{166473CC-3BFD-4740-B09D-4B03ED5D8F1B}" srcId="{3625AA96-FF3A-4F5F-99AA-AF32AC8FFEFB}" destId="{90747D9A-0EA3-407E-93BC-97F90E743C51}" srcOrd="1" destOrd="0" parTransId="{7D142A4D-1D85-4C7F-8453-C7CE0FFD54AD}" sibTransId="{16BED19E-517A-454F-9D4F-3E855556396B}"/>
    <dgm:cxn modelId="{2BB866D1-79F8-4034-9086-52E89CF1AE82}" srcId="{3625AA96-FF3A-4F5F-99AA-AF32AC8FFEFB}" destId="{8AEA25E4-7B8B-42C7-BA1B-6EF62AECA2AD}" srcOrd="0" destOrd="0" parTransId="{A2372A18-D8EE-49C0-A555-067FC5D9C006}" sibTransId="{2EF2B791-BE27-4CF4-8C40-6C22078CC36A}"/>
    <dgm:cxn modelId="{F22F83D2-3C3A-4CC5-BEF2-EB9973523DE8}" type="presOf" srcId="{90747D9A-0EA3-407E-93BC-97F90E743C51}" destId="{C4807855-2473-44B0-A2EB-FE25D916E63F}" srcOrd="0" destOrd="0" presId="urn:microsoft.com/office/officeart/2018/2/layout/IconVerticalSolidList"/>
    <dgm:cxn modelId="{C1A61FED-C0D5-404B-AF4C-FB33003DFBFB}" type="presOf" srcId="{B3D93821-A2C3-416D-BDFD-B91066790291}" destId="{7D9F446B-0725-45F8-9613-BBE38E90FB12}" srcOrd="0" destOrd="0" presId="urn:microsoft.com/office/officeart/2018/2/layout/IconVerticalSolidList"/>
    <dgm:cxn modelId="{44CFFC15-DE12-414F-91DC-C185CE664067}" type="presParOf" srcId="{A3955DC4-E611-4FBA-BB13-65B95875CB39}" destId="{B318A076-53AB-4DE2-89D4-CB95136A086C}" srcOrd="0" destOrd="0" presId="urn:microsoft.com/office/officeart/2018/2/layout/IconVerticalSolidList"/>
    <dgm:cxn modelId="{3CE2359C-7E43-4D61-89D5-C946383C60E3}" type="presParOf" srcId="{B318A076-53AB-4DE2-89D4-CB95136A086C}" destId="{BDE65270-2C6F-4CFE-BCBD-6DAFD40F9B42}" srcOrd="0" destOrd="0" presId="urn:microsoft.com/office/officeart/2018/2/layout/IconVerticalSolidList"/>
    <dgm:cxn modelId="{830D1BCF-64B4-44A8-A803-0DA054AE4CC7}" type="presParOf" srcId="{B318A076-53AB-4DE2-89D4-CB95136A086C}" destId="{BD3AA3E6-FDF4-4EC4-8F11-F7148338A95D}" srcOrd="1" destOrd="0" presId="urn:microsoft.com/office/officeart/2018/2/layout/IconVerticalSolidList"/>
    <dgm:cxn modelId="{F16B1247-B1A1-47DB-B52C-15364E3BD99C}" type="presParOf" srcId="{B318A076-53AB-4DE2-89D4-CB95136A086C}" destId="{9044C00D-1CDE-47E9-A743-8358761AAE51}" srcOrd="2" destOrd="0" presId="urn:microsoft.com/office/officeart/2018/2/layout/IconVerticalSolidList"/>
    <dgm:cxn modelId="{0550C9AE-2009-46EF-A201-8E0A83080E04}" type="presParOf" srcId="{B318A076-53AB-4DE2-89D4-CB95136A086C}" destId="{843CF3D5-093C-41EB-903E-37C00BDC1DFA}" srcOrd="3" destOrd="0" presId="urn:microsoft.com/office/officeart/2018/2/layout/IconVerticalSolidList"/>
    <dgm:cxn modelId="{AF034839-6B91-4FB2-91AE-EA14389DF502}" type="presParOf" srcId="{A3955DC4-E611-4FBA-BB13-65B95875CB39}" destId="{15990E3A-43A9-4D12-94CD-C569FCC45E39}" srcOrd="1" destOrd="0" presId="urn:microsoft.com/office/officeart/2018/2/layout/IconVerticalSolidList"/>
    <dgm:cxn modelId="{05C50845-3AC2-4AE5-922D-02F243507B91}" type="presParOf" srcId="{A3955DC4-E611-4FBA-BB13-65B95875CB39}" destId="{49C695FD-9450-40AF-9072-FC0625666388}" srcOrd="2" destOrd="0" presId="urn:microsoft.com/office/officeart/2018/2/layout/IconVerticalSolidList"/>
    <dgm:cxn modelId="{20A32616-3EAB-4DB1-9E05-BF75C031A7AA}" type="presParOf" srcId="{49C695FD-9450-40AF-9072-FC0625666388}" destId="{6C4C8C7B-93C6-4BE9-AE26-1F91267C69AC}" srcOrd="0" destOrd="0" presId="urn:microsoft.com/office/officeart/2018/2/layout/IconVerticalSolidList"/>
    <dgm:cxn modelId="{3F97000D-9A48-44AF-BB67-8AC7149E5D97}" type="presParOf" srcId="{49C695FD-9450-40AF-9072-FC0625666388}" destId="{9C99BF10-363E-490D-B226-5E326731EC2F}" srcOrd="1" destOrd="0" presId="urn:microsoft.com/office/officeart/2018/2/layout/IconVerticalSolidList"/>
    <dgm:cxn modelId="{66506CF9-C1EE-4D0D-9046-249655708D8A}" type="presParOf" srcId="{49C695FD-9450-40AF-9072-FC0625666388}" destId="{CC56F502-41B0-4661-AE4B-4AA17213435D}" srcOrd="2" destOrd="0" presId="urn:microsoft.com/office/officeart/2018/2/layout/IconVerticalSolidList"/>
    <dgm:cxn modelId="{0C2569DA-6642-4C4C-9B29-BAAEDA6F0EEF}" type="presParOf" srcId="{49C695FD-9450-40AF-9072-FC0625666388}" destId="{C4807855-2473-44B0-A2EB-FE25D916E63F}" srcOrd="3" destOrd="0" presId="urn:microsoft.com/office/officeart/2018/2/layout/IconVerticalSolidList"/>
    <dgm:cxn modelId="{D5954BD8-856C-4314-A34D-B153F158ADE2}" type="presParOf" srcId="{A3955DC4-E611-4FBA-BB13-65B95875CB39}" destId="{F3D8EF22-B37A-40C8-AA92-C7A095057982}" srcOrd="3" destOrd="0" presId="urn:microsoft.com/office/officeart/2018/2/layout/IconVerticalSolidList"/>
    <dgm:cxn modelId="{42C46128-0C50-4C00-8ECB-3D696DE2C68D}" type="presParOf" srcId="{A3955DC4-E611-4FBA-BB13-65B95875CB39}" destId="{D6ECEB45-8898-4E23-ABEE-2E178949AB2B}" srcOrd="4" destOrd="0" presId="urn:microsoft.com/office/officeart/2018/2/layout/IconVerticalSolidList"/>
    <dgm:cxn modelId="{06CECE7B-C2C2-4C16-97B3-6C9208AB0C8E}" type="presParOf" srcId="{D6ECEB45-8898-4E23-ABEE-2E178949AB2B}" destId="{EE2936BB-1CE9-4C0E-B7CC-38AE75E49FBD}" srcOrd="0" destOrd="0" presId="urn:microsoft.com/office/officeart/2018/2/layout/IconVerticalSolidList"/>
    <dgm:cxn modelId="{27D1D065-29FB-4752-AAD7-8DFFEC79E636}" type="presParOf" srcId="{D6ECEB45-8898-4E23-ABEE-2E178949AB2B}" destId="{739A8C6E-F759-4E27-B2F4-648485BC4CBA}" srcOrd="1" destOrd="0" presId="urn:microsoft.com/office/officeart/2018/2/layout/IconVerticalSolidList"/>
    <dgm:cxn modelId="{96B61EA5-48E4-4D76-9F7A-DE9E70C8A70B}" type="presParOf" srcId="{D6ECEB45-8898-4E23-ABEE-2E178949AB2B}" destId="{E4ECBAB4-EA7D-40B7-8873-D2B327B48DCC}" srcOrd="2" destOrd="0" presId="urn:microsoft.com/office/officeart/2018/2/layout/IconVerticalSolidList"/>
    <dgm:cxn modelId="{7E6AEAC9-E8A6-4ECD-9A53-E194016978DF}" type="presParOf" srcId="{D6ECEB45-8898-4E23-ABEE-2E178949AB2B}" destId="{0559EB4A-2935-4BDD-B307-B7AE3052518F}" srcOrd="3" destOrd="0" presId="urn:microsoft.com/office/officeart/2018/2/layout/IconVerticalSolidList"/>
    <dgm:cxn modelId="{3B0ADD14-D9CC-49C7-B931-71214446503C}" type="presParOf" srcId="{A3955DC4-E611-4FBA-BB13-65B95875CB39}" destId="{201B1242-1586-4FEF-BA58-5482C1B2C77A}" srcOrd="5" destOrd="0" presId="urn:microsoft.com/office/officeart/2018/2/layout/IconVerticalSolidList"/>
    <dgm:cxn modelId="{34F00AA8-770A-4A22-A726-24056A7824FA}" type="presParOf" srcId="{A3955DC4-E611-4FBA-BB13-65B95875CB39}" destId="{E3B7AF7E-801D-4DE1-BDAD-42D831E4C934}" srcOrd="6" destOrd="0" presId="urn:microsoft.com/office/officeart/2018/2/layout/IconVerticalSolidList"/>
    <dgm:cxn modelId="{9951AF97-748B-4559-B59B-C9267962FC12}" type="presParOf" srcId="{E3B7AF7E-801D-4DE1-BDAD-42D831E4C934}" destId="{BEB84217-5575-4D14-BBA4-44CDB7151322}" srcOrd="0" destOrd="0" presId="urn:microsoft.com/office/officeart/2018/2/layout/IconVerticalSolidList"/>
    <dgm:cxn modelId="{FB175EA1-8808-4B4B-A76B-CAF110429CF2}" type="presParOf" srcId="{E3B7AF7E-801D-4DE1-BDAD-42D831E4C934}" destId="{7B673D57-BEF9-4B82-9DF6-37E97BBAD1A9}" srcOrd="1" destOrd="0" presId="urn:microsoft.com/office/officeart/2018/2/layout/IconVerticalSolidList"/>
    <dgm:cxn modelId="{BAB7B5F3-B484-445C-B35D-0239BE8FBCB8}" type="presParOf" srcId="{E3B7AF7E-801D-4DE1-BDAD-42D831E4C934}" destId="{18DDE7FD-4137-4A12-8117-A649EE4B574A}" srcOrd="2" destOrd="0" presId="urn:microsoft.com/office/officeart/2018/2/layout/IconVerticalSolidList"/>
    <dgm:cxn modelId="{F2FCF952-F12C-4C07-ADC6-29022C6B24A8}" type="presParOf" srcId="{E3B7AF7E-801D-4DE1-BDAD-42D831E4C934}" destId="{3270B6AE-4E48-44A3-805A-515AF095A93A}" srcOrd="3" destOrd="0" presId="urn:microsoft.com/office/officeart/2018/2/layout/IconVerticalSolidList"/>
    <dgm:cxn modelId="{E5270C3F-BFA0-4F9F-932A-EFDF4435464C}" type="presParOf" srcId="{A3955DC4-E611-4FBA-BB13-65B95875CB39}" destId="{BE427846-FA40-4DEA-9B9E-B677AF85F2A0}" srcOrd="7" destOrd="0" presId="urn:microsoft.com/office/officeart/2018/2/layout/IconVerticalSolidList"/>
    <dgm:cxn modelId="{9CCB0334-CFAA-45E8-85DA-EAB24C223315}" type="presParOf" srcId="{A3955DC4-E611-4FBA-BB13-65B95875CB39}" destId="{BB5F6858-FA2C-4FF0-ADC3-56114C561B16}" srcOrd="8" destOrd="0" presId="urn:microsoft.com/office/officeart/2018/2/layout/IconVerticalSolidList"/>
    <dgm:cxn modelId="{4F0F0438-062F-4838-BF3A-79BF2A00C2BC}" type="presParOf" srcId="{BB5F6858-FA2C-4FF0-ADC3-56114C561B16}" destId="{5D51C9B4-1769-43B2-B2FD-0EF3D7266663}" srcOrd="0" destOrd="0" presId="urn:microsoft.com/office/officeart/2018/2/layout/IconVerticalSolidList"/>
    <dgm:cxn modelId="{9E8D1731-4D37-45A3-AA42-2A74165E8227}" type="presParOf" srcId="{BB5F6858-FA2C-4FF0-ADC3-56114C561B16}" destId="{09C0EEF8-B819-49D3-B4AF-2837CEE0A177}" srcOrd="1" destOrd="0" presId="urn:microsoft.com/office/officeart/2018/2/layout/IconVerticalSolidList"/>
    <dgm:cxn modelId="{AD9193A0-74D5-4D21-B18D-043B8C4B9E20}" type="presParOf" srcId="{BB5F6858-FA2C-4FF0-ADC3-56114C561B16}" destId="{89997E1E-3535-47FD-A3D1-606E9814C45C}" srcOrd="2" destOrd="0" presId="urn:microsoft.com/office/officeart/2018/2/layout/IconVerticalSolidList"/>
    <dgm:cxn modelId="{04FABE58-A3C3-43EE-A94A-B5FE6A84D279}" type="presParOf" srcId="{BB5F6858-FA2C-4FF0-ADC3-56114C561B16}" destId="{7D9F446B-0725-45F8-9613-BBE38E90FB12}"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4837CCA-A38A-4E65-8017-B6D9353D2DBE}" type="doc">
      <dgm:prSet loTypeId="urn:microsoft.com/office/officeart/2018/2/layout/IconLabelList" loCatId="icon" qsTypeId="urn:microsoft.com/office/officeart/2005/8/quickstyle/simple1" qsCatId="simple" csTypeId="urn:microsoft.com/office/officeart/2005/8/colors/accent2_2" csCatId="accent2" phldr="1"/>
      <dgm:spPr/>
      <dgm:t>
        <a:bodyPr/>
        <a:lstStyle/>
        <a:p>
          <a:endParaRPr lang="en-US"/>
        </a:p>
      </dgm:t>
    </dgm:pt>
    <dgm:pt modelId="{4F9E42C3-2372-45C2-941E-5DD389C55CF1}">
      <dgm:prSet/>
      <dgm:spPr/>
      <dgm:t>
        <a:bodyPr/>
        <a:lstStyle/>
        <a:p>
          <a:r>
            <a:rPr lang="en-US" b="1"/>
            <a:t>Add exchange rate trend charts</a:t>
          </a:r>
          <a:endParaRPr lang="en-US"/>
        </a:p>
      </dgm:t>
    </dgm:pt>
    <dgm:pt modelId="{F3F41E34-5108-4499-8E7B-55693A9A1731}" type="parTrans" cxnId="{FB967E8E-D66D-49BC-B4E0-0890061FA483}">
      <dgm:prSet/>
      <dgm:spPr/>
      <dgm:t>
        <a:bodyPr/>
        <a:lstStyle/>
        <a:p>
          <a:endParaRPr lang="en-US"/>
        </a:p>
      </dgm:t>
    </dgm:pt>
    <dgm:pt modelId="{9044B147-4F14-4138-A433-C3EFFBF6FF0E}" type="sibTrans" cxnId="{FB967E8E-D66D-49BC-B4E0-0890061FA483}">
      <dgm:prSet/>
      <dgm:spPr/>
      <dgm:t>
        <a:bodyPr/>
        <a:lstStyle/>
        <a:p>
          <a:endParaRPr lang="en-US"/>
        </a:p>
      </dgm:t>
    </dgm:pt>
    <dgm:pt modelId="{9EF3A5EE-58DE-4815-83BC-D732577E3B7B}">
      <dgm:prSet/>
      <dgm:spPr/>
      <dgm:t>
        <a:bodyPr/>
        <a:lstStyle/>
        <a:p>
          <a:r>
            <a:rPr lang="en-US" b="1"/>
            <a:t>Enable alert notifications for rate thresholds</a:t>
          </a:r>
          <a:endParaRPr lang="en-US"/>
        </a:p>
      </dgm:t>
    </dgm:pt>
    <dgm:pt modelId="{87ECDE24-BB09-4120-8B81-EE636D8C9624}" type="parTrans" cxnId="{1607C60F-23FA-4530-9B74-74DEF98C33E7}">
      <dgm:prSet/>
      <dgm:spPr/>
      <dgm:t>
        <a:bodyPr/>
        <a:lstStyle/>
        <a:p>
          <a:endParaRPr lang="en-US"/>
        </a:p>
      </dgm:t>
    </dgm:pt>
    <dgm:pt modelId="{51A19389-1DCF-4BD8-86DE-245D127B48CC}" type="sibTrans" cxnId="{1607C60F-23FA-4530-9B74-74DEF98C33E7}">
      <dgm:prSet/>
      <dgm:spPr/>
      <dgm:t>
        <a:bodyPr/>
        <a:lstStyle/>
        <a:p>
          <a:endParaRPr lang="en-US"/>
        </a:p>
      </dgm:t>
    </dgm:pt>
    <dgm:pt modelId="{43B5D1A7-3F32-46D6-A278-5683FC86DF1A}">
      <dgm:prSet/>
      <dgm:spPr/>
      <dgm:t>
        <a:bodyPr/>
        <a:lstStyle/>
        <a:p>
          <a:r>
            <a:rPr lang="en-US" b="1"/>
            <a:t>Maintain conversion history and logs</a:t>
          </a:r>
          <a:endParaRPr lang="en-US"/>
        </a:p>
      </dgm:t>
    </dgm:pt>
    <dgm:pt modelId="{54750C7F-443B-4C92-A667-CD57854BBB4E}" type="parTrans" cxnId="{DCD84894-B903-4657-BFB4-FC52AE3D8F07}">
      <dgm:prSet/>
      <dgm:spPr/>
      <dgm:t>
        <a:bodyPr/>
        <a:lstStyle/>
        <a:p>
          <a:endParaRPr lang="en-US"/>
        </a:p>
      </dgm:t>
    </dgm:pt>
    <dgm:pt modelId="{D0C166C7-2E38-4497-8B64-D045E7888C56}" type="sibTrans" cxnId="{DCD84894-B903-4657-BFB4-FC52AE3D8F07}">
      <dgm:prSet/>
      <dgm:spPr/>
      <dgm:t>
        <a:bodyPr/>
        <a:lstStyle/>
        <a:p>
          <a:endParaRPr lang="en-US"/>
        </a:p>
      </dgm:t>
    </dgm:pt>
    <dgm:pt modelId="{C156EF63-4998-4761-A9AD-794072F69054}">
      <dgm:prSet/>
      <dgm:spPr/>
      <dgm:t>
        <a:bodyPr/>
        <a:lstStyle/>
        <a:p>
          <a:r>
            <a:rPr lang="en-US" b="1"/>
            <a:t>Implement localization and multi-language support</a:t>
          </a:r>
          <a:endParaRPr lang="en-US"/>
        </a:p>
      </dgm:t>
    </dgm:pt>
    <dgm:pt modelId="{3ABBB506-493A-46BD-9A8E-8085E07F30EA}" type="parTrans" cxnId="{97DA7B36-74F6-496F-82F5-27EC02F7BA35}">
      <dgm:prSet/>
      <dgm:spPr/>
      <dgm:t>
        <a:bodyPr/>
        <a:lstStyle/>
        <a:p>
          <a:endParaRPr lang="en-US"/>
        </a:p>
      </dgm:t>
    </dgm:pt>
    <dgm:pt modelId="{FBDDF562-91D1-449B-9706-FA944A0CAAB9}" type="sibTrans" cxnId="{97DA7B36-74F6-496F-82F5-27EC02F7BA35}">
      <dgm:prSet/>
      <dgm:spPr/>
      <dgm:t>
        <a:bodyPr/>
        <a:lstStyle/>
        <a:p>
          <a:endParaRPr lang="en-US"/>
        </a:p>
      </dgm:t>
    </dgm:pt>
    <dgm:pt modelId="{CFC7744D-7545-4E0C-8C61-C0F611BE0240}" type="pres">
      <dgm:prSet presAssocID="{34837CCA-A38A-4E65-8017-B6D9353D2DBE}" presName="root" presStyleCnt="0">
        <dgm:presLayoutVars>
          <dgm:dir/>
          <dgm:resizeHandles val="exact"/>
        </dgm:presLayoutVars>
      </dgm:prSet>
      <dgm:spPr/>
    </dgm:pt>
    <dgm:pt modelId="{7572D043-5EED-4C40-832D-74C1427F96A6}" type="pres">
      <dgm:prSet presAssocID="{4F9E42C3-2372-45C2-941E-5DD389C55CF1}" presName="compNode" presStyleCnt="0"/>
      <dgm:spPr/>
    </dgm:pt>
    <dgm:pt modelId="{55868381-7BD2-4199-B496-EBFAD8A9A752}" type="pres">
      <dgm:prSet presAssocID="{4F9E42C3-2372-45C2-941E-5DD389C55CF1}"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Upward trend"/>
        </a:ext>
      </dgm:extLst>
    </dgm:pt>
    <dgm:pt modelId="{49E7B173-FD76-4FE8-A487-D14B36E43B89}" type="pres">
      <dgm:prSet presAssocID="{4F9E42C3-2372-45C2-941E-5DD389C55CF1}" presName="spaceRect" presStyleCnt="0"/>
      <dgm:spPr/>
    </dgm:pt>
    <dgm:pt modelId="{3C8F22CF-1232-47D9-8227-24D69CB0301C}" type="pres">
      <dgm:prSet presAssocID="{4F9E42C3-2372-45C2-941E-5DD389C55CF1}" presName="textRect" presStyleLbl="revTx" presStyleIdx="0" presStyleCnt="4">
        <dgm:presLayoutVars>
          <dgm:chMax val="1"/>
          <dgm:chPref val="1"/>
        </dgm:presLayoutVars>
      </dgm:prSet>
      <dgm:spPr/>
    </dgm:pt>
    <dgm:pt modelId="{5E39D52D-106D-4119-B375-17FA364FB2C2}" type="pres">
      <dgm:prSet presAssocID="{9044B147-4F14-4138-A433-C3EFFBF6FF0E}" presName="sibTrans" presStyleCnt="0"/>
      <dgm:spPr/>
    </dgm:pt>
    <dgm:pt modelId="{30DE7054-189E-49FA-ACC8-31A66A7D958C}" type="pres">
      <dgm:prSet presAssocID="{9EF3A5EE-58DE-4815-83BC-D732577E3B7B}" presName="compNode" presStyleCnt="0"/>
      <dgm:spPr/>
    </dgm:pt>
    <dgm:pt modelId="{46FB5134-43D2-4E25-BD84-920466F2AE96}" type="pres">
      <dgm:prSet presAssocID="{9EF3A5EE-58DE-4815-83BC-D732577E3B7B}"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ell"/>
        </a:ext>
      </dgm:extLst>
    </dgm:pt>
    <dgm:pt modelId="{C6FF3562-975D-4AB1-97D5-42F58AA80DFE}" type="pres">
      <dgm:prSet presAssocID="{9EF3A5EE-58DE-4815-83BC-D732577E3B7B}" presName="spaceRect" presStyleCnt="0"/>
      <dgm:spPr/>
    </dgm:pt>
    <dgm:pt modelId="{5EC05FCE-6FDB-451E-99E0-17C1313292D8}" type="pres">
      <dgm:prSet presAssocID="{9EF3A5EE-58DE-4815-83BC-D732577E3B7B}" presName="textRect" presStyleLbl="revTx" presStyleIdx="1" presStyleCnt="4">
        <dgm:presLayoutVars>
          <dgm:chMax val="1"/>
          <dgm:chPref val="1"/>
        </dgm:presLayoutVars>
      </dgm:prSet>
      <dgm:spPr/>
    </dgm:pt>
    <dgm:pt modelId="{D8E853EE-C4E4-4F61-90AF-010A80B330E0}" type="pres">
      <dgm:prSet presAssocID="{51A19389-1DCF-4BD8-86DE-245D127B48CC}" presName="sibTrans" presStyleCnt="0"/>
      <dgm:spPr/>
    </dgm:pt>
    <dgm:pt modelId="{5C9042A1-1FA1-43A7-B320-59049A727F0C}" type="pres">
      <dgm:prSet presAssocID="{43B5D1A7-3F32-46D6-A278-5683FC86DF1A}" presName="compNode" presStyleCnt="0"/>
      <dgm:spPr/>
    </dgm:pt>
    <dgm:pt modelId="{AAD4B0ED-843B-4AC2-80C2-04A3B434CEBE}" type="pres">
      <dgm:prSet presAssocID="{43B5D1A7-3F32-46D6-A278-5683FC86DF1A}"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User"/>
        </a:ext>
      </dgm:extLst>
    </dgm:pt>
    <dgm:pt modelId="{EC5E94C1-DE9F-4687-A0F5-40C998AEFE34}" type="pres">
      <dgm:prSet presAssocID="{43B5D1A7-3F32-46D6-A278-5683FC86DF1A}" presName="spaceRect" presStyleCnt="0"/>
      <dgm:spPr/>
    </dgm:pt>
    <dgm:pt modelId="{7A039E68-8607-4FAB-870B-18B50AC38F76}" type="pres">
      <dgm:prSet presAssocID="{43B5D1A7-3F32-46D6-A278-5683FC86DF1A}" presName="textRect" presStyleLbl="revTx" presStyleIdx="2" presStyleCnt="4">
        <dgm:presLayoutVars>
          <dgm:chMax val="1"/>
          <dgm:chPref val="1"/>
        </dgm:presLayoutVars>
      </dgm:prSet>
      <dgm:spPr/>
    </dgm:pt>
    <dgm:pt modelId="{6A4D8456-0DD4-40A7-9F21-82ADC89A552A}" type="pres">
      <dgm:prSet presAssocID="{D0C166C7-2E38-4497-8B64-D045E7888C56}" presName="sibTrans" presStyleCnt="0"/>
      <dgm:spPr/>
    </dgm:pt>
    <dgm:pt modelId="{C5680C17-BB48-477D-ABB3-BA3110768B55}" type="pres">
      <dgm:prSet presAssocID="{C156EF63-4998-4761-A9AD-794072F69054}" presName="compNode" presStyleCnt="0"/>
      <dgm:spPr/>
    </dgm:pt>
    <dgm:pt modelId="{A93D814A-D2A3-448C-8FEB-F0BA4000C124}" type="pres">
      <dgm:prSet presAssocID="{C156EF63-4998-4761-A9AD-794072F69054}"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Programmer"/>
        </a:ext>
      </dgm:extLst>
    </dgm:pt>
    <dgm:pt modelId="{379133D0-75D3-43CF-8E77-6FFFF862691A}" type="pres">
      <dgm:prSet presAssocID="{C156EF63-4998-4761-A9AD-794072F69054}" presName="spaceRect" presStyleCnt="0"/>
      <dgm:spPr/>
    </dgm:pt>
    <dgm:pt modelId="{12C9FFF9-583F-498C-948F-6A56492E91D9}" type="pres">
      <dgm:prSet presAssocID="{C156EF63-4998-4761-A9AD-794072F69054}" presName="textRect" presStyleLbl="revTx" presStyleIdx="3" presStyleCnt="4">
        <dgm:presLayoutVars>
          <dgm:chMax val="1"/>
          <dgm:chPref val="1"/>
        </dgm:presLayoutVars>
      </dgm:prSet>
      <dgm:spPr/>
    </dgm:pt>
  </dgm:ptLst>
  <dgm:cxnLst>
    <dgm:cxn modelId="{1607C60F-23FA-4530-9B74-74DEF98C33E7}" srcId="{34837CCA-A38A-4E65-8017-B6D9353D2DBE}" destId="{9EF3A5EE-58DE-4815-83BC-D732577E3B7B}" srcOrd="1" destOrd="0" parTransId="{87ECDE24-BB09-4120-8B81-EE636D8C9624}" sibTransId="{51A19389-1DCF-4BD8-86DE-245D127B48CC}"/>
    <dgm:cxn modelId="{97DA7B36-74F6-496F-82F5-27EC02F7BA35}" srcId="{34837CCA-A38A-4E65-8017-B6D9353D2DBE}" destId="{C156EF63-4998-4761-A9AD-794072F69054}" srcOrd="3" destOrd="0" parTransId="{3ABBB506-493A-46BD-9A8E-8085E07F30EA}" sibTransId="{FBDDF562-91D1-449B-9706-FA944A0CAAB9}"/>
    <dgm:cxn modelId="{F79DC67A-BFC6-4E0F-A3C9-D4471DA5E43C}" type="presOf" srcId="{4F9E42C3-2372-45C2-941E-5DD389C55CF1}" destId="{3C8F22CF-1232-47D9-8227-24D69CB0301C}" srcOrd="0" destOrd="0" presId="urn:microsoft.com/office/officeart/2018/2/layout/IconLabelList"/>
    <dgm:cxn modelId="{CF088D86-042A-4520-BC88-50FEAA436FBE}" type="presOf" srcId="{9EF3A5EE-58DE-4815-83BC-D732577E3B7B}" destId="{5EC05FCE-6FDB-451E-99E0-17C1313292D8}" srcOrd="0" destOrd="0" presId="urn:microsoft.com/office/officeart/2018/2/layout/IconLabelList"/>
    <dgm:cxn modelId="{FB967E8E-D66D-49BC-B4E0-0890061FA483}" srcId="{34837CCA-A38A-4E65-8017-B6D9353D2DBE}" destId="{4F9E42C3-2372-45C2-941E-5DD389C55CF1}" srcOrd="0" destOrd="0" parTransId="{F3F41E34-5108-4499-8E7B-55693A9A1731}" sibTransId="{9044B147-4F14-4138-A433-C3EFFBF6FF0E}"/>
    <dgm:cxn modelId="{90F2EF93-38E9-437E-9B80-6F32443FE5B1}" type="presOf" srcId="{43B5D1A7-3F32-46D6-A278-5683FC86DF1A}" destId="{7A039E68-8607-4FAB-870B-18B50AC38F76}" srcOrd="0" destOrd="0" presId="urn:microsoft.com/office/officeart/2018/2/layout/IconLabelList"/>
    <dgm:cxn modelId="{DCD84894-B903-4657-BFB4-FC52AE3D8F07}" srcId="{34837CCA-A38A-4E65-8017-B6D9353D2DBE}" destId="{43B5D1A7-3F32-46D6-A278-5683FC86DF1A}" srcOrd="2" destOrd="0" parTransId="{54750C7F-443B-4C92-A667-CD57854BBB4E}" sibTransId="{D0C166C7-2E38-4497-8B64-D045E7888C56}"/>
    <dgm:cxn modelId="{5002D0B3-D9E2-4541-97CD-E4AA48571EF8}" type="presOf" srcId="{C156EF63-4998-4761-A9AD-794072F69054}" destId="{12C9FFF9-583F-498C-948F-6A56492E91D9}" srcOrd="0" destOrd="0" presId="urn:microsoft.com/office/officeart/2018/2/layout/IconLabelList"/>
    <dgm:cxn modelId="{940DFCB9-6370-4D79-A0A1-B1284524EFDE}" type="presOf" srcId="{34837CCA-A38A-4E65-8017-B6D9353D2DBE}" destId="{CFC7744D-7545-4E0C-8C61-C0F611BE0240}" srcOrd="0" destOrd="0" presId="urn:microsoft.com/office/officeart/2018/2/layout/IconLabelList"/>
    <dgm:cxn modelId="{E3964BD5-C523-43CD-8A6B-B0403BD0542B}" type="presParOf" srcId="{CFC7744D-7545-4E0C-8C61-C0F611BE0240}" destId="{7572D043-5EED-4C40-832D-74C1427F96A6}" srcOrd="0" destOrd="0" presId="urn:microsoft.com/office/officeart/2018/2/layout/IconLabelList"/>
    <dgm:cxn modelId="{CC72BF94-9B97-4D0F-B88F-1D5BFC5E9814}" type="presParOf" srcId="{7572D043-5EED-4C40-832D-74C1427F96A6}" destId="{55868381-7BD2-4199-B496-EBFAD8A9A752}" srcOrd="0" destOrd="0" presId="urn:microsoft.com/office/officeart/2018/2/layout/IconLabelList"/>
    <dgm:cxn modelId="{F34B34E2-DDB8-4906-BACA-EAFEB42CC66D}" type="presParOf" srcId="{7572D043-5EED-4C40-832D-74C1427F96A6}" destId="{49E7B173-FD76-4FE8-A487-D14B36E43B89}" srcOrd="1" destOrd="0" presId="urn:microsoft.com/office/officeart/2018/2/layout/IconLabelList"/>
    <dgm:cxn modelId="{7872ABDD-D866-4E9E-86FC-315B04D81FF7}" type="presParOf" srcId="{7572D043-5EED-4C40-832D-74C1427F96A6}" destId="{3C8F22CF-1232-47D9-8227-24D69CB0301C}" srcOrd="2" destOrd="0" presId="urn:microsoft.com/office/officeart/2018/2/layout/IconLabelList"/>
    <dgm:cxn modelId="{04F1ADE2-866B-46CF-9F64-8FAD41B70880}" type="presParOf" srcId="{CFC7744D-7545-4E0C-8C61-C0F611BE0240}" destId="{5E39D52D-106D-4119-B375-17FA364FB2C2}" srcOrd="1" destOrd="0" presId="urn:microsoft.com/office/officeart/2018/2/layout/IconLabelList"/>
    <dgm:cxn modelId="{41354894-A66C-457D-B8D6-D5AB76337260}" type="presParOf" srcId="{CFC7744D-7545-4E0C-8C61-C0F611BE0240}" destId="{30DE7054-189E-49FA-ACC8-31A66A7D958C}" srcOrd="2" destOrd="0" presId="urn:microsoft.com/office/officeart/2018/2/layout/IconLabelList"/>
    <dgm:cxn modelId="{A9B01F3B-2E4F-4E80-81E4-F0C7C7FE35BD}" type="presParOf" srcId="{30DE7054-189E-49FA-ACC8-31A66A7D958C}" destId="{46FB5134-43D2-4E25-BD84-920466F2AE96}" srcOrd="0" destOrd="0" presId="urn:microsoft.com/office/officeart/2018/2/layout/IconLabelList"/>
    <dgm:cxn modelId="{963461ED-E150-4264-8C16-F787A42E96E1}" type="presParOf" srcId="{30DE7054-189E-49FA-ACC8-31A66A7D958C}" destId="{C6FF3562-975D-4AB1-97D5-42F58AA80DFE}" srcOrd="1" destOrd="0" presId="urn:microsoft.com/office/officeart/2018/2/layout/IconLabelList"/>
    <dgm:cxn modelId="{29984744-EF26-4DF8-9889-03F1FEC02CB4}" type="presParOf" srcId="{30DE7054-189E-49FA-ACC8-31A66A7D958C}" destId="{5EC05FCE-6FDB-451E-99E0-17C1313292D8}" srcOrd="2" destOrd="0" presId="urn:microsoft.com/office/officeart/2018/2/layout/IconLabelList"/>
    <dgm:cxn modelId="{299340F7-EEB8-4ACD-9451-8DF3C530374A}" type="presParOf" srcId="{CFC7744D-7545-4E0C-8C61-C0F611BE0240}" destId="{D8E853EE-C4E4-4F61-90AF-010A80B330E0}" srcOrd="3" destOrd="0" presId="urn:microsoft.com/office/officeart/2018/2/layout/IconLabelList"/>
    <dgm:cxn modelId="{20DFDCCC-160F-4A64-8C59-35C3F595732D}" type="presParOf" srcId="{CFC7744D-7545-4E0C-8C61-C0F611BE0240}" destId="{5C9042A1-1FA1-43A7-B320-59049A727F0C}" srcOrd="4" destOrd="0" presId="urn:microsoft.com/office/officeart/2018/2/layout/IconLabelList"/>
    <dgm:cxn modelId="{588F6C28-D26A-47DD-B257-613A83A61884}" type="presParOf" srcId="{5C9042A1-1FA1-43A7-B320-59049A727F0C}" destId="{AAD4B0ED-843B-4AC2-80C2-04A3B434CEBE}" srcOrd="0" destOrd="0" presId="urn:microsoft.com/office/officeart/2018/2/layout/IconLabelList"/>
    <dgm:cxn modelId="{DCFCA1FC-E277-43C3-B354-D0121471E814}" type="presParOf" srcId="{5C9042A1-1FA1-43A7-B320-59049A727F0C}" destId="{EC5E94C1-DE9F-4687-A0F5-40C998AEFE34}" srcOrd="1" destOrd="0" presId="urn:microsoft.com/office/officeart/2018/2/layout/IconLabelList"/>
    <dgm:cxn modelId="{5F998C54-4AAB-4F16-AB9B-EC83275F6BB5}" type="presParOf" srcId="{5C9042A1-1FA1-43A7-B320-59049A727F0C}" destId="{7A039E68-8607-4FAB-870B-18B50AC38F76}" srcOrd="2" destOrd="0" presId="urn:microsoft.com/office/officeart/2018/2/layout/IconLabelList"/>
    <dgm:cxn modelId="{0EF6A1CF-A253-409C-A05F-9FBAD1AE0C65}" type="presParOf" srcId="{CFC7744D-7545-4E0C-8C61-C0F611BE0240}" destId="{6A4D8456-0DD4-40A7-9F21-82ADC89A552A}" srcOrd="5" destOrd="0" presId="urn:microsoft.com/office/officeart/2018/2/layout/IconLabelList"/>
    <dgm:cxn modelId="{0BB0C937-8786-416D-8F49-4866FCB238F2}" type="presParOf" srcId="{CFC7744D-7545-4E0C-8C61-C0F611BE0240}" destId="{C5680C17-BB48-477D-ABB3-BA3110768B55}" srcOrd="6" destOrd="0" presId="urn:microsoft.com/office/officeart/2018/2/layout/IconLabelList"/>
    <dgm:cxn modelId="{B710D2B1-5A40-4427-9B16-9B06E292E561}" type="presParOf" srcId="{C5680C17-BB48-477D-ABB3-BA3110768B55}" destId="{A93D814A-D2A3-448C-8FEB-F0BA4000C124}" srcOrd="0" destOrd="0" presId="urn:microsoft.com/office/officeart/2018/2/layout/IconLabelList"/>
    <dgm:cxn modelId="{4A9C2332-CAB8-4023-8570-656C3797291C}" type="presParOf" srcId="{C5680C17-BB48-477D-ABB3-BA3110768B55}" destId="{379133D0-75D3-43CF-8E77-6FFFF862691A}" srcOrd="1" destOrd="0" presId="urn:microsoft.com/office/officeart/2018/2/layout/IconLabelList"/>
    <dgm:cxn modelId="{80A48BA4-E099-4BF9-9D2C-7F543059164F}" type="presParOf" srcId="{C5680C17-BB48-477D-ABB3-BA3110768B55}" destId="{12C9FFF9-583F-498C-948F-6A56492E91D9}"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043F0C32-69CA-42E3-9512-EC0A7B6BBBF4}"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20D96A1D-F476-445F-9EB6-EE7F6D395FF5}">
      <dgm:prSet/>
      <dgm:spPr/>
      <dgm:t>
        <a:bodyPr/>
        <a:lstStyle/>
        <a:p>
          <a:r>
            <a:rPr lang="en-US" b="1"/>
            <a:t>Backlog: Planned tasks not started (e.g., charts, alerts, localization, user manual)</a:t>
          </a:r>
          <a:endParaRPr lang="en-US"/>
        </a:p>
      </dgm:t>
    </dgm:pt>
    <dgm:pt modelId="{511811FC-456B-4898-8553-8565F6FDB32A}" type="parTrans" cxnId="{7CA17E9B-A6D2-4A4A-91A9-1A62B5319680}">
      <dgm:prSet/>
      <dgm:spPr/>
      <dgm:t>
        <a:bodyPr/>
        <a:lstStyle/>
        <a:p>
          <a:endParaRPr lang="en-US"/>
        </a:p>
      </dgm:t>
    </dgm:pt>
    <dgm:pt modelId="{24DA3783-F34B-4FA5-BA7B-68C47DDA3A9E}" type="sibTrans" cxnId="{7CA17E9B-A6D2-4A4A-91A9-1A62B5319680}">
      <dgm:prSet/>
      <dgm:spPr/>
      <dgm:t>
        <a:bodyPr/>
        <a:lstStyle/>
        <a:p>
          <a:endParaRPr lang="en-US"/>
        </a:p>
      </dgm:t>
    </dgm:pt>
    <dgm:pt modelId="{DC2FBCC4-8D67-470F-88E2-C8DE49E69104}">
      <dgm:prSet/>
      <dgm:spPr/>
      <dgm:t>
        <a:bodyPr/>
        <a:lstStyle/>
        <a:p>
          <a:r>
            <a:rPr lang="en-US" b="1"/>
            <a:t>In Progress: Tasks currently underway (presentation prep, testing integration, UI improvements)</a:t>
          </a:r>
          <a:endParaRPr lang="en-US"/>
        </a:p>
      </dgm:t>
    </dgm:pt>
    <dgm:pt modelId="{FD016DD7-7617-4065-82C9-FC47EF96665A}" type="parTrans" cxnId="{75736A67-70E0-4651-82AA-D0BC3A9833C6}">
      <dgm:prSet/>
      <dgm:spPr/>
      <dgm:t>
        <a:bodyPr/>
        <a:lstStyle/>
        <a:p>
          <a:endParaRPr lang="en-US"/>
        </a:p>
      </dgm:t>
    </dgm:pt>
    <dgm:pt modelId="{FC32CC22-49E7-4499-AD3D-82319B168789}" type="sibTrans" cxnId="{75736A67-70E0-4651-82AA-D0BC3A9833C6}">
      <dgm:prSet/>
      <dgm:spPr/>
      <dgm:t>
        <a:bodyPr/>
        <a:lstStyle/>
        <a:p>
          <a:endParaRPr lang="en-US"/>
        </a:p>
      </dgm:t>
    </dgm:pt>
    <dgm:pt modelId="{66E387CD-68B7-4CD3-801F-987FE610512C}">
      <dgm:prSet/>
      <dgm:spPr/>
      <dgm:t>
        <a:bodyPr/>
        <a:lstStyle/>
        <a:p>
          <a:r>
            <a:rPr lang="en-US" b="1"/>
            <a:t>In Review: Work awaiting review (real-time API integration, transaction log feature)</a:t>
          </a:r>
          <a:endParaRPr lang="en-US"/>
        </a:p>
      </dgm:t>
    </dgm:pt>
    <dgm:pt modelId="{5E2E4542-923A-4EB1-83FF-B0359719E7AC}" type="parTrans" cxnId="{9D79EE5B-22D2-497F-BF1E-784CD8699A08}">
      <dgm:prSet/>
      <dgm:spPr/>
      <dgm:t>
        <a:bodyPr/>
        <a:lstStyle/>
        <a:p>
          <a:endParaRPr lang="en-US"/>
        </a:p>
      </dgm:t>
    </dgm:pt>
    <dgm:pt modelId="{AC0E65CC-8F67-4C6E-80E3-FD5BC1604C77}" type="sibTrans" cxnId="{9D79EE5B-22D2-497F-BF1E-784CD8699A08}">
      <dgm:prSet/>
      <dgm:spPr/>
      <dgm:t>
        <a:bodyPr/>
        <a:lstStyle/>
        <a:p>
          <a:endParaRPr lang="en-US"/>
        </a:p>
      </dgm:t>
    </dgm:pt>
    <dgm:pt modelId="{E5FC6005-6817-4172-8BA7-B66F4DDC0C68}">
      <dgm:prSet/>
      <dgm:spPr/>
      <dgm:t>
        <a:bodyPr/>
        <a:lstStyle/>
        <a:p>
          <a:r>
            <a:rPr lang="en-US" b="1"/>
            <a:t>Completed: Finished tasks (initial meeting, core conversion, validation, data integration, etc.)</a:t>
          </a:r>
          <a:endParaRPr lang="en-US"/>
        </a:p>
      </dgm:t>
    </dgm:pt>
    <dgm:pt modelId="{7B53D1BE-B5F7-4DE2-AC5F-CAADCBDC6DAD}" type="parTrans" cxnId="{1E9CE131-C553-4E00-82D8-05623759E626}">
      <dgm:prSet/>
      <dgm:spPr/>
      <dgm:t>
        <a:bodyPr/>
        <a:lstStyle/>
        <a:p>
          <a:endParaRPr lang="en-US"/>
        </a:p>
      </dgm:t>
    </dgm:pt>
    <dgm:pt modelId="{87A7C67D-531F-4CAF-A732-526BA2791850}" type="sibTrans" cxnId="{1E9CE131-C553-4E00-82D8-05623759E626}">
      <dgm:prSet/>
      <dgm:spPr/>
      <dgm:t>
        <a:bodyPr/>
        <a:lstStyle/>
        <a:p>
          <a:endParaRPr lang="en-US"/>
        </a:p>
      </dgm:t>
    </dgm:pt>
    <dgm:pt modelId="{C58E9060-5DF2-4AF6-84A9-EDEE5A79F2C1}" type="pres">
      <dgm:prSet presAssocID="{043F0C32-69CA-42E3-9512-EC0A7B6BBBF4}" presName="root" presStyleCnt="0">
        <dgm:presLayoutVars>
          <dgm:dir/>
          <dgm:resizeHandles val="exact"/>
        </dgm:presLayoutVars>
      </dgm:prSet>
      <dgm:spPr/>
    </dgm:pt>
    <dgm:pt modelId="{D9575736-28EC-4814-9BD2-766EE5249899}" type="pres">
      <dgm:prSet presAssocID="{20D96A1D-F476-445F-9EB6-EE7F6D395FF5}" presName="compNode" presStyleCnt="0"/>
      <dgm:spPr/>
    </dgm:pt>
    <dgm:pt modelId="{22A0D798-A97F-45E5-BE49-6C8D6F93B7E6}" type="pres">
      <dgm:prSet presAssocID="{20D96A1D-F476-445F-9EB6-EE7F6D395FF5}" presName="bgRect" presStyleLbl="bgShp" presStyleIdx="0" presStyleCnt="4"/>
      <dgm:spPr/>
    </dgm:pt>
    <dgm:pt modelId="{226318EA-9198-46BF-86BD-2E7B21E2B7D5}" type="pres">
      <dgm:prSet presAssocID="{20D96A1D-F476-445F-9EB6-EE7F6D395FF5}"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ierarchy"/>
        </a:ext>
      </dgm:extLst>
    </dgm:pt>
    <dgm:pt modelId="{0C3056A9-2853-4C01-842C-FBF132680515}" type="pres">
      <dgm:prSet presAssocID="{20D96A1D-F476-445F-9EB6-EE7F6D395FF5}" presName="spaceRect" presStyleCnt="0"/>
      <dgm:spPr/>
    </dgm:pt>
    <dgm:pt modelId="{F3641CA8-E8D5-44F6-A8C9-0A51B1606462}" type="pres">
      <dgm:prSet presAssocID="{20D96A1D-F476-445F-9EB6-EE7F6D395FF5}" presName="parTx" presStyleLbl="revTx" presStyleIdx="0" presStyleCnt="4">
        <dgm:presLayoutVars>
          <dgm:chMax val="0"/>
          <dgm:chPref val="0"/>
        </dgm:presLayoutVars>
      </dgm:prSet>
      <dgm:spPr/>
    </dgm:pt>
    <dgm:pt modelId="{63289E34-10E1-43AD-8CF4-426F0F00F2E5}" type="pres">
      <dgm:prSet presAssocID="{24DA3783-F34B-4FA5-BA7B-68C47DDA3A9E}" presName="sibTrans" presStyleCnt="0"/>
      <dgm:spPr/>
    </dgm:pt>
    <dgm:pt modelId="{892933EE-DCC4-40F3-8DDF-5B4E29469EAA}" type="pres">
      <dgm:prSet presAssocID="{DC2FBCC4-8D67-470F-88E2-C8DE49E69104}" presName="compNode" presStyleCnt="0"/>
      <dgm:spPr/>
    </dgm:pt>
    <dgm:pt modelId="{3070BDF2-6AC5-4AAE-B471-F3A004BBB316}" type="pres">
      <dgm:prSet presAssocID="{DC2FBCC4-8D67-470F-88E2-C8DE49E69104}" presName="bgRect" presStyleLbl="bgShp" presStyleIdx="1" presStyleCnt="4"/>
      <dgm:spPr/>
    </dgm:pt>
    <dgm:pt modelId="{07B7FCFA-FBC1-4103-8FA0-596E4411D496}" type="pres">
      <dgm:prSet presAssocID="{DC2FBCC4-8D67-470F-88E2-C8DE49E69104}"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rowser Window"/>
        </a:ext>
      </dgm:extLst>
    </dgm:pt>
    <dgm:pt modelId="{9939CC8C-F22D-4763-B1E3-76D5130346FF}" type="pres">
      <dgm:prSet presAssocID="{DC2FBCC4-8D67-470F-88E2-C8DE49E69104}" presName="spaceRect" presStyleCnt="0"/>
      <dgm:spPr/>
    </dgm:pt>
    <dgm:pt modelId="{3674C394-D11E-420D-97E8-D3539D3ECCBF}" type="pres">
      <dgm:prSet presAssocID="{DC2FBCC4-8D67-470F-88E2-C8DE49E69104}" presName="parTx" presStyleLbl="revTx" presStyleIdx="1" presStyleCnt="4">
        <dgm:presLayoutVars>
          <dgm:chMax val="0"/>
          <dgm:chPref val="0"/>
        </dgm:presLayoutVars>
      </dgm:prSet>
      <dgm:spPr/>
    </dgm:pt>
    <dgm:pt modelId="{B06C6BBA-8B1F-45EC-94AF-619DFA2C67E9}" type="pres">
      <dgm:prSet presAssocID="{FC32CC22-49E7-4499-AD3D-82319B168789}" presName="sibTrans" presStyleCnt="0"/>
      <dgm:spPr/>
    </dgm:pt>
    <dgm:pt modelId="{29539C3A-C8C0-48D9-B11E-19722EFFD010}" type="pres">
      <dgm:prSet presAssocID="{66E387CD-68B7-4CD3-801F-987FE610512C}" presName="compNode" presStyleCnt="0"/>
      <dgm:spPr/>
    </dgm:pt>
    <dgm:pt modelId="{A1404B40-0FA7-4B88-8138-65CFA9569B64}" type="pres">
      <dgm:prSet presAssocID="{66E387CD-68B7-4CD3-801F-987FE610512C}" presName="bgRect" presStyleLbl="bgShp" presStyleIdx="2" presStyleCnt="4"/>
      <dgm:spPr/>
    </dgm:pt>
    <dgm:pt modelId="{1EC8F066-521B-4553-8CD6-685644B1CF93}" type="pres">
      <dgm:prSet presAssocID="{66E387CD-68B7-4CD3-801F-987FE610512C}"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yncing Cloud"/>
        </a:ext>
      </dgm:extLst>
    </dgm:pt>
    <dgm:pt modelId="{84AA04FF-8448-4DB8-9ED1-B5016C986DC6}" type="pres">
      <dgm:prSet presAssocID="{66E387CD-68B7-4CD3-801F-987FE610512C}" presName="spaceRect" presStyleCnt="0"/>
      <dgm:spPr/>
    </dgm:pt>
    <dgm:pt modelId="{0A5D9F72-3BAD-4100-BAC2-4ABF3F718B0C}" type="pres">
      <dgm:prSet presAssocID="{66E387CD-68B7-4CD3-801F-987FE610512C}" presName="parTx" presStyleLbl="revTx" presStyleIdx="2" presStyleCnt="4">
        <dgm:presLayoutVars>
          <dgm:chMax val="0"/>
          <dgm:chPref val="0"/>
        </dgm:presLayoutVars>
      </dgm:prSet>
      <dgm:spPr/>
    </dgm:pt>
    <dgm:pt modelId="{41212153-A109-4BEB-A2A6-883D366CFC8A}" type="pres">
      <dgm:prSet presAssocID="{AC0E65CC-8F67-4C6E-80E3-FD5BC1604C77}" presName="sibTrans" presStyleCnt="0"/>
      <dgm:spPr/>
    </dgm:pt>
    <dgm:pt modelId="{0C849611-25B9-4969-B4E9-017CE1D0556F}" type="pres">
      <dgm:prSet presAssocID="{E5FC6005-6817-4172-8BA7-B66F4DDC0C68}" presName="compNode" presStyleCnt="0"/>
      <dgm:spPr/>
    </dgm:pt>
    <dgm:pt modelId="{FAA36F8E-BD47-4252-BCA0-11DF7E46193D}" type="pres">
      <dgm:prSet presAssocID="{E5FC6005-6817-4172-8BA7-B66F4DDC0C68}" presName="bgRect" presStyleLbl="bgShp" presStyleIdx="3" presStyleCnt="4"/>
      <dgm:spPr/>
    </dgm:pt>
    <dgm:pt modelId="{0C98E543-B479-4503-A2F9-C8BBE8719EA6}" type="pres">
      <dgm:prSet presAssocID="{E5FC6005-6817-4172-8BA7-B66F4DDC0C68}"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heers"/>
        </a:ext>
      </dgm:extLst>
    </dgm:pt>
    <dgm:pt modelId="{24335B25-941B-402A-96E4-19F50E1C4D5D}" type="pres">
      <dgm:prSet presAssocID="{E5FC6005-6817-4172-8BA7-B66F4DDC0C68}" presName="spaceRect" presStyleCnt="0"/>
      <dgm:spPr/>
    </dgm:pt>
    <dgm:pt modelId="{BAD37385-6A3F-4C3F-BF3D-FBBE248D3003}" type="pres">
      <dgm:prSet presAssocID="{E5FC6005-6817-4172-8BA7-B66F4DDC0C68}" presName="parTx" presStyleLbl="revTx" presStyleIdx="3" presStyleCnt="4">
        <dgm:presLayoutVars>
          <dgm:chMax val="0"/>
          <dgm:chPref val="0"/>
        </dgm:presLayoutVars>
      </dgm:prSet>
      <dgm:spPr/>
    </dgm:pt>
  </dgm:ptLst>
  <dgm:cxnLst>
    <dgm:cxn modelId="{2221B514-7F01-44DC-A4FC-13636870EED5}" type="presOf" srcId="{20D96A1D-F476-445F-9EB6-EE7F6D395FF5}" destId="{F3641CA8-E8D5-44F6-A8C9-0A51B1606462}" srcOrd="0" destOrd="0" presId="urn:microsoft.com/office/officeart/2018/2/layout/IconVerticalSolidList"/>
    <dgm:cxn modelId="{1E9CE131-C553-4E00-82D8-05623759E626}" srcId="{043F0C32-69CA-42E3-9512-EC0A7B6BBBF4}" destId="{E5FC6005-6817-4172-8BA7-B66F4DDC0C68}" srcOrd="3" destOrd="0" parTransId="{7B53D1BE-B5F7-4DE2-AC5F-CAADCBDC6DAD}" sibTransId="{87A7C67D-531F-4CAF-A732-526BA2791850}"/>
    <dgm:cxn modelId="{72B4053F-4374-4793-85BB-F0F179B27DAB}" type="presOf" srcId="{66E387CD-68B7-4CD3-801F-987FE610512C}" destId="{0A5D9F72-3BAD-4100-BAC2-4ABF3F718B0C}" srcOrd="0" destOrd="0" presId="urn:microsoft.com/office/officeart/2018/2/layout/IconVerticalSolidList"/>
    <dgm:cxn modelId="{9D79EE5B-22D2-497F-BF1E-784CD8699A08}" srcId="{043F0C32-69CA-42E3-9512-EC0A7B6BBBF4}" destId="{66E387CD-68B7-4CD3-801F-987FE610512C}" srcOrd="2" destOrd="0" parTransId="{5E2E4542-923A-4EB1-83FF-B0359719E7AC}" sibTransId="{AC0E65CC-8F67-4C6E-80E3-FD5BC1604C77}"/>
    <dgm:cxn modelId="{75736A67-70E0-4651-82AA-D0BC3A9833C6}" srcId="{043F0C32-69CA-42E3-9512-EC0A7B6BBBF4}" destId="{DC2FBCC4-8D67-470F-88E2-C8DE49E69104}" srcOrd="1" destOrd="0" parTransId="{FD016DD7-7617-4065-82C9-FC47EF96665A}" sibTransId="{FC32CC22-49E7-4499-AD3D-82319B168789}"/>
    <dgm:cxn modelId="{41C8F07E-BA19-4072-9DAB-A245F1747DE5}" type="presOf" srcId="{043F0C32-69CA-42E3-9512-EC0A7B6BBBF4}" destId="{C58E9060-5DF2-4AF6-84A9-EDEE5A79F2C1}" srcOrd="0" destOrd="0" presId="urn:microsoft.com/office/officeart/2018/2/layout/IconVerticalSolidList"/>
    <dgm:cxn modelId="{2D3E8090-34A3-43E4-9BC6-962D3FF4EB0D}" type="presOf" srcId="{DC2FBCC4-8D67-470F-88E2-C8DE49E69104}" destId="{3674C394-D11E-420D-97E8-D3539D3ECCBF}" srcOrd="0" destOrd="0" presId="urn:microsoft.com/office/officeart/2018/2/layout/IconVerticalSolidList"/>
    <dgm:cxn modelId="{7CA17E9B-A6D2-4A4A-91A9-1A62B5319680}" srcId="{043F0C32-69CA-42E3-9512-EC0A7B6BBBF4}" destId="{20D96A1D-F476-445F-9EB6-EE7F6D395FF5}" srcOrd="0" destOrd="0" parTransId="{511811FC-456B-4898-8553-8565F6FDB32A}" sibTransId="{24DA3783-F34B-4FA5-BA7B-68C47DDA3A9E}"/>
    <dgm:cxn modelId="{1419D09B-8D70-4E2F-A4A1-F690B115640B}" type="presOf" srcId="{E5FC6005-6817-4172-8BA7-B66F4DDC0C68}" destId="{BAD37385-6A3F-4C3F-BF3D-FBBE248D3003}" srcOrd="0" destOrd="0" presId="urn:microsoft.com/office/officeart/2018/2/layout/IconVerticalSolidList"/>
    <dgm:cxn modelId="{D5CBE6E6-E8A2-4889-9004-37A3B63BA5DF}" type="presParOf" srcId="{C58E9060-5DF2-4AF6-84A9-EDEE5A79F2C1}" destId="{D9575736-28EC-4814-9BD2-766EE5249899}" srcOrd="0" destOrd="0" presId="urn:microsoft.com/office/officeart/2018/2/layout/IconVerticalSolidList"/>
    <dgm:cxn modelId="{767C69EF-C70E-427A-88EC-AE8F8E2003A7}" type="presParOf" srcId="{D9575736-28EC-4814-9BD2-766EE5249899}" destId="{22A0D798-A97F-45E5-BE49-6C8D6F93B7E6}" srcOrd="0" destOrd="0" presId="urn:microsoft.com/office/officeart/2018/2/layout/IconVerticalSolidList"/>
    <dgm:cxn modelId="{55C5F64C-42ED-4ADC-AD10-54E6DC6F9415}" type="presParOf" srcId="{D9575736-28EC-4814-9BD2-766EE5249899}" destId="{226318EA-9198-46BF-86BD-2E7B21E2B7D5}" srcOrd="1" destOrd="0" presId="urn:microsoft.com/office/officeart/2018/2/layout/IconVerticalSolidList"/>
    <dgm:cxn modelId="{9322F916-2C4C-400C-A45F-12885612F5F6}" type="presParOf" srcId="{D9575736-28EC-4814-9BD2-766EE5249899}" destId="{0C3056A9-2853-4C01-842C-FBF132680515}" srcOrd="2" destOrd="0" presId="urn:microsoft.com/office/officeart/2018/2/layout/IconVerticalSolidList"/>
    <dgm:cxn modelId="{331D7501-D599-41D4-916E-65B6339F4891}" type="presParOf" srcId="{D9575736-28EC-4814-9BD2-766EE5249899}" destId="{F3641CA8-E8D5-44F6-A8C9-0A51B1606462}" srcOrd="3" destOrd="0" presId="urn:microsoft.com/office/officeart/2018/2/layout/IconVerticalSolidList"/>
    <dgm:cxn modelId="{49626061-BF51-4118-8EF5-6561B79860ED}" type="presParOf" srcId="{C58E9060-5DF2-4AF6-84A9-EDEE5A79F2C1}" destId="{63289E34-10E1-43AD-8CF4-426F0F00F2E5}" srcOrd="1" destOrd="0" presId="urn:microsoft.com/office/officeart/2018/2/layout/IconVerticalSolidList"/>
    <dgm:cxn modelId="{FC5817FA-14B7-4AA9-916F-698768E0A2C8}" type="presParOf" srcId="{C58E9060-5DF2-4AF6-84A9-EDEE5A79F2C1}" destId="{892933EE-DCC4-40F3-8DDF-5B4E29469EAA}" srcOrd="2" destOrd="0" presId="urn:microsoft.com/office/officeart/2018/2/layout/IconVerticalSolidList"/>
    <dgm:cxn modelId="{6CB7A860-F4AA-46F9-A3DB-432F3DB2384F}" type="presParOf" srcId="{892933EE-DCC4-40F3-8DDF-5B4E29469EAA}" destId="{3070BDF2-6AC5-4AAE-B471-F3A004BBB316}" srcOrd="0" destOrd="0" presId="urn:microsoft.com/office/officeart/2018/2/layout/IconVerticalSolidList"/>
    <dgm:cxn modelId="{683ACA0B-959F-41CD-9332-FF8D92A11299}" type="presParOf" srcId="{892933EE-DCC4-40F3-8DDF-5B4E29469EAA}" destId="{07B7FCFA-FBC1-4103-8FA0-596E4411D496}" srcOrd="1" destOrd="0" presId="urn:microsoft.com/office/officeart/2018/2/layout/IconVerticalSolidList"/>
    <dgm:cxn modelId="{5E566413-559D-4E34-982D-4080E1D15F56}" type="presParOf" srcId="{892933EE-DCC4-40F3-8DDF-5B4E29469EAA}" destId="{9939CC8C-F22D-4763-B1E3-76D5130346FF}" srcOrd="2" destOrd="0" presId="urn:microsoft.com/office/officeart/2018/2/layout/IconVerticalSolidList"/>
    <dgm:cxn modelId="{00C94040-0B26-4168-ABAC-C0325B029E37}" type="presParOf" srcId="{892933EE-DCC4-40F3-8DDF-5B4E29469EAA}" destId="{3674C394-D11E-420D-97E8-D3539D3ECCBF}" srcOrd="3" destOrd="0" presId="urn:microsoft.com/office/officeart/2018/2/layout/IconVerticalSolidList"/>
    <dgm:cxn modelId="{454E2088-1A90-4801-891E-73FF2EC810B9}" type="presParOf" srcId="{C58E9060-5DF2-4AF6-84A9-EDEE5A79F2C1}" destId="{B06C6BBA-8B1F-45EC-94AF-619DFA2C67E9}" srcOrd="3" destOrd="0" presId="urn:microsoft.com/office/officeart/2018/2/layout/IconVerticalSolidList"/>
    <dgm:cxn modelId="{A95F2332-153A-428B-95D8-A696F4E476F4}" type="presParOf" srcId="{C58E9060-5DF2-4AF6-84A9-EDEE5A79F2C1}" destId="{29539C3A-C8C0-48D9-B11E-19722EFFD010}" srcOrd="4" destOrd="0" presId="urn:microsoft.com/office/officeart/2018/2/layout/IconVerticalSolidList"/>
    <dgm:cxn modelId="{BA2124F2-497C-45A5-958F-EB439C6B1544}" type="presParOf" srcId="{29539C3A-C8C0-48D9-B11E-19722EFFD010}" destId="{A1404B40-0FA7-4B88-8138-65CFA9569B64}" srcOrd="0" destOrd="0" presId="urn:microsoft.com/office/officeart/2018/2/layout/IconVerticalSolidList"/>
    <dgm:cxn modelId="{EB6F7A57-0BDA-43D2-9BB0-18B2D8EC664D}" type="presParOf" srcId="{29539C3A-C8C0-48D9-B11E-19722EFFD010}" destId="{1EC8F066-521B-4553-8CD6-685644B1CF93}" srcOrd="1" destOrd="0" presId="urn:microsoft.com/office/officeart/2018/2/layout/IconVerticalSolidList"/>
    <dgm:cxn modelId="{D5113AF4-CA86-4760-B48D-FC19E5561BC7}" type="presParOf" srcId="{29539C3A-C8C0-48D9-B11E-19722EFFD010}" destId="{84AA04FF-8448-4DB8-9ED1-B5016C986DC6}" srcOrd="2" destOrd="0" presId="urn:microsoft.com/office/officeart/2018/2/layout/IconVerticalSolidList"/>
    <dgm:cxn modelId="{6E4EDB1B-DE44-4A16-8873-A812ADCB9056}" type="presParOf" srcId="{29539C3A-C8C0-48D9-B11E-19722EFFD010}" destId="{0A5D9F72-3BAD-4100-BAC2-4ABF3F718B0C}" srcOrd="3" destOrd="0" presId="urn:microsoft.com/office/officeart/2018/2/layout/IconVerticalSolidList"/>
    <dgm:cxn modelId="{DA1A8FEC-E53C-4087-B08C-DA5F9ADEBB6A}" type="presParOf" srcId="{C58E9060-5DF2-4AF6-84A9-EDEE5A79F2C1}" destId="{41212153-A109-4BEB-A2A6-883D366CFC8A}" srcOrd="5" destOrd="0" presId="urn:microsoft.com/office/officeart/2018/2/layout/IconVerticalSolidList"/>
    <dgm:cxn modelId="{28391879-34D2-4EAE-AC9A-BB4A30822F22}" type="presParOf" srcId="{C58E9060-5DF2-4AF6-84A9-EDEE5A79F2C1}" destId="{0C849611-25B9-4969-B4E9-017CE1D0556F}" srcOrd="6" destOrd="0" presId="urn:microsoft.com/office/officeart/2018/2/layout/IconVerticalSolidList"/>
    <dgm:cxn modelId="{D13722B4-05A5-4846-B4FC-79D5077C94B7}" type="presParOf" srcId="{0C849611-25B9-4969-B4E9-017CE1D0556F}" destId="{FAA36F8E-BD47-4252-BCA0-11DF7E46193D}" srcOrd="0" destOrd="0" presId="urn:microsoft.com/office/officeart/2018/2/layout/IconVerticalSolidList"/>
    <dgm:cxn modelId="{610E8C5B-98ED-4754-BDE9-53473232DC7F}" type="presParOf" srcId="{0C849611-25B9-4969-B4E9-017CE1D0556F}" destId="{0C98E543-B479-4503-A2F9-C8BBE8719EA6}" srcOrd="1" destOrd="0" presId="urn:microsoft.com/office/officeart/2018/2/layout/IconVerticalSolidList"/>
    <dgm:cxn modelId="{D1045BED-F3BC-4A15-9808-2409F38BE731}" type="presParOf" srcId="{0C849611-25B9-4969-B4E9-017CE1D0556F}" destId="{24335B25-941B-402A-96E4-19F50E1C4D5D}" srcOrd="2" destOrd="0" presId="urn:microsoft.com/office/officeart/2018/2/layout/IconVerticalSolidList"/>
    <dgm:cxn modelId="{3EE0BE55-D94C-4CF3-8576-96E417638411}" type="presParOf" srcId="{0C849611-25B9-4969-B4E9-017CE1D0556F}" destId="{BAD37385-6A3F-4C3F-BF3D-FBBE248D3003}"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D70A828D-5894-4A15-9FFE-532BC02C0512}"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3D58B80D-3B0C-41E7-81B5-62149AD45C83}">
      <dgm:prSet/>
      <dgm:spPr/>
      <dgm:t>
        <a:bodyPr/>
        <a:lstStyle/>
        <a:p>
          <a:r>
            <a:rPr lang="en-US" b="1"/>
            <a:t>Project Completed: Delivered a functional currency converter meeting all initial objectives (reliable, accurate, user-friendly).</a:t>
          </a:r>
          <a:endParaRPr lang="en-US"/>
        </a:p>
      </dgm:t>
    </dgm:pt>
    <dgm:pt modelId="{BFF54F02-D4C2-4497-9A42-D2AB022679AD}" type="parTrans" cxnId="{C9D4213C-5124-4F0C-B642-62404B09CCED}">
      <dgm:prSet/>
      <dgm:spPr/>
      <dgm:t>
        <a:bodyPr/>
        <a:lstStyle/>
        <a:p>
          <a:endParaRPr lang="en-US"/>
        </a:p>
      </dgm:t>
    </dgm:pt>
    <dgm:pt modelId="{E18A3B63-9A73-4008-A7C8-F0A79512C2DE}" type="sibTrans" cxnId="{C9D4213C-5124-4F0C-B642-62404B09CCED}">
      <dgm:prSet/>
      <dgm:spPr/>
      <dgm:t>
        <a:bodyPr/>
        <a:lstStyle/>
        <a:p>
          <a:endParaRPr lang="en-US"/>
        </a:p>
      </dgm:t>
    </dgm:pt>
    <dgm:pt modelId="{EA959C0B-268D-4CF1-8FBA-78C7688D5349}">
      <dgm:prSet/>
      <dgm:spPr/>
      <dgm:t>
        <a:bodyPr/>
        <a:lstStyle/>
        <a:p>
          <a:r>
            <a:rPr lang="en-US" b="1"/>
            <a:t>Lessons &amp; Achievements: Gained hands-on experience in C# development, agile teamwork, and project management while meeting project milestones.</a:t>
          </a:r>
          <a:endParaRPr lang="en-US"/>
        </a:p>
      </dgm:t>
    </dgm:pt>
    <dgm:pt modelId="{9299A4F4-6454-4B46-B80E-0129937900DF}" type="parTrans" cxnId="{AAC00E73-1634-407B-96AB-60CF1ABC547F}">
      <dgm:prSet/>
      <dgm:spPr/>
      <dgm:t>
        <a:bodyPr/>
        <a:lstStyle/>
        <a:p>
          <a:endParaRPr lang="en-US"/>
        </a:p>
      </dgm:t>
    </dgm:pt>
    <dgm:pt modelId="{8804547F-7309-45A9-A7B2-602BF7634A5F}" type="sibTrans" cxnId="{AAC00E73-1634-407B-96AB-60CF1ABC547F}">
      <dgm:prSet/>
      <dgm:spPr/>
      <dgm:t>
        <a:bodyPr/>
        <a:lstStyle/>
        <a:p>
          <a:endParaRPr lang="en-US"/>
        </a:p>
      </dgm:t>
    </dgm:pt>
    <dgm:pt modelId="{07771189-E7B3-4A70-A4B6-86247B733AB3}">
      <dgm:prSet/>
      <dgm:spPr/>
      <dgm:t>
        <a:bodyPr/>
        <a:lstStyle/>
        <a:p>
          <a:r>
            <a:rPr lang="en-US" b="1"/>
            <a:t>Next Steps: Plan to implement remaining features (trend charts, alerts, history logs, multi-language support) and further refine the application.</a:t>
          </a:r>
          <a:endParaRPr lang="en-US"/>
        </a:p>
      </dgm:t>
    </dgm:pt>
    <dgm:pt modelId="{19FDC782-BAD6-4591-ACF4-AFB5C6176CE5}" type="parTrans" cxnId="{8D816B50-EFC7-4AFA-BD10-3354A22D39C7}">
      <dgm:prSet/>
      <dgm:spPr/>
      <dgm:t>
        <a:bodyPr/>
        <a:lstStyle/>
        <a:p>
          <a:endParaRPr lang="en-US"/>
        </a:p>
      </dgm:t>
    </dgm:pt>
    <dgm:pt modelId="{1EFBC7A8-CF48-452E-9563-2D0096346FD3}" type="sibTrans" cxnId="{8D816B50-EFC7-4AFA-BD10-3354A22D39C7}">
      <dgm:prSet/>
      <dgm:spPr/>
      <dgm:t>
        <a:bodyPr/>
        <a:lstStyle/>
        <a:p>
          <a:endParaRPr lang="en-US"/>
        </a:p>
      </dgm:t>
    </dgm:pt>
    <dgm:pt modelId="{5C88C38E-F58D-4BD6-A503-BCEB32DF8612}" type="pres">
      <dgm:prSet presAssocID="{D70A828D-5894-4A15-9FFE-532BC02C0512}" presName="root" presStyleCnt="0">
        <dgm:presLayoutVars>
          <dgm:dir/>
          <dgm:resizeHandles val="exact"/>
        </dgm:presLayoutVars>
      </dgm:prSet>
      <dgm:spPr/>
    </dgm:pt>
    <dgm:pt modelId="{20359FAB-286B-4078-9301-7D6415686F16}" type="pres">
      <dgm:prSet presAssocID="{3D58B80D-3B0C-41E7-81B5-62149AD45C83}" presName="compNode" presStyleCnt="0"/>
      <dgm:spPr/>
    </dgm:pt>
    <dgm:pt modelId="{8011FDF9-A16E-401A-9D61-945C95D267CC}" type="pres">
      <dgm:prSet presAssocID="{3D58B80D-3B0C-41E7-81B5-62149AD45C83}" presName="bgRect" presStyleLbl="bgShp" presStyleIdx="0" presStyleCnt="3"/>
      <dgm:spPr/>
    </dgm:pt>
    <dgm:pt modelId="{182BD51D-08DB-4F3A-A9D1-F87454863BD6}" type="pres">
      <dgm:prSet presAssocID="{3D58B80D-3B0C-41E7-81B5-62149AD45C83}"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ullseye"/>
        </a:ext>
      </dgm:extLst>
    </dgm:pt>
    <dgm:pt modelId="{8E831516-49E2-414F-941C-61E4EF8F8A2F}" type="pres">
      <dgm:prSet presAssocID="{3D58B80D-3B0C-41E7-81B5-62149AD45C83}" presName="spaceRect" presStyleCnt="0"/>
      <dgm:spPr/>
    </dgm:pt>
    <dgm:pt modelId="{3E8CC902-A12B-497C-9229-B2DCDDF589DF}" type="pres">
      <dgm:prSet presAssocID="{3D58B80D-3B0C-41E7-81B5-62149AD45C83}" presName="parTx" presStyleLbl="revTx" presStyleIdx="0" presStyleCnt="3">
        <dgm:presLayoutVars>
          <dgm:chMax val="0"/>
          <dgm:chPref val="0"/>
        </dgm:presLayoutVars>
      </dgm:prSet>
      <dgm:spPr/>
    </dgm:pt>
    <dgm:pt modelId="{C4592F86-53FF-4CD9-B84D-92B55F1ED443}" type="pres">
      <dgm:prSet presAssocID="{E18A3B63-9A73-4008-A7C8-F0A79512C2DE}" presName="sibTrans" presStyleCnt="0"/>
      <dgm:spPr/>
    </dgm:pt>
    <dgm:pt modelId="{10D2ABBC-3382-4E03-95AB-526AF2681FFC}" type="pres">
      <dgm:prSet presAssocID="{EA959C0B-268D-4CF1-8FBA-78C7688D5349}" presName="compNode" presStyleCnt="0"/>
      <dgm:spPr/>
    </dgm:pt>
    <dgm:pt modelId="{027FC789-6805-4086-AE8C-AB26CCA56370}" type="pres">
      <dgm:prSet presAssocID="{EA959C0B-268D-4CF1-8FBA-78C7688D5349}" presName="bgRect" presStyleLbl="bgShp" presStyleIdx="1" presStyleCnt="3"/>
      <dgm:spPr/>
    </dgm:pt>
    <dgm:pt modelId="{3926CA74-B4BE-4355-B309-1010D0013671}" type="pres">
      <dgm:prSet presAssocID="{EA959C0B-268D-4CF1-8FBA-78C7688D5349}"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eeting"/>
        </a:ext>
      </dgm:extLst>
    </dgm:pt>
    <dgm:pt modelId="{04B84FD2-CEA4-481A-939A-1DD0AECFC6C7}" type="pres">
      <dgm:prSet presAssocID="{EA959C0B-268D-4CF1-8FBA-78C7688D5349}" presName="spaceRect" presStyleCnt="0"/>
      <dgm:spPr/>
    </dgm:pt>
    <dgm:pt modelId="{B6C15943-BEDA-4C9A-968A-52052DE6139B}" type="pres">
      <dgm:prSet presAssocID="{EA959C0B-268D-4CF1-8FBA-78C7688D5349}" presName="parTx" presStyleLbl="revTx" presStyleIdx="1" presStyleCnt="3">
        <dgm:presLayoutVars>
          <dgm:chMax val="0"/>
          <dgm:chPref val="0"/>
        </dgm:presLayoutVars>
      </dgm:prSet>
      <dgm:spPr/>
    </dgm:pt>
    <dgm:pt modelId="{63676A52-8892-4E54-96A0-3FD8F01339AF}" type="pres">
      <dgm:prSet presAssocID="{8804547F-7309-45A9-A7B2-602BF7634A5F}" presName="sibTrans" presStyleCnt="0"/>
      <dgm:spPr/>
    </dgm:pt>
    <dgm:pt modelId="{F4449400-6480-4BD1-AD53-6DA0C3C42E73}" type="pres">
      <dgm:prSet presAssocID="{07771189-E7B3-4A70-A4B6-86247B733AB3}" presName="compNode" presStyleCnt="0"/>
      <dgm:spPr/>
    </dgm:pt>
    <dgm:pt modelId="{A8E60E23-8651-40A8-9ED9-BE0EF496B24F}" type="pres">
      <dgm:prSet presAssocID="{07771189-E7B3-4A70-A4B6-86247B733AB3}" presName="bgRect" presStyleLbl="bgShp" presStyleIdx="2" presStyleCnt="3"/>
      <dgm:spPr/>
    </dgm:pt>
    <dgm:pt modelId="{993FDCDD-253E-4570-903C-E416B0CE4DD9}" type="pres">
      <dgm:prSet presAssocID="{07771189-E7B3-4A70-A4B6-86247B733AB3}"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irection"/>
        </a:ext>
      </dgm:extLst>
    </dgm:pt>
    <dgm:pt modelId="{6C662293-A557-4159-B4FB-8F47D1C78F04}" type="pres">
      <dgm:prSet presAssocID="{07771189-E7B3-4A70-A4B6-86247B733AB3}" presName="spaceRect" presStyleCnt="0"/>
      <dgm:spPr/>
    </dgm:pt>
    <dgm:pt modelId="{FD4CB7FB-2112-4C83-B8FB-6C6608528AD1}" type="pres">
      <dgm:prSet presAssocID="{07771189-E7B3-4A70-A4B6-86247B733AB3}" presName="parTx" presStyleLbl="revTx" presStyleIdx="2" presStyleCnt="3">
        <dgm:presLayoutVars>
          <dgm:chMax val="0"/>
          <dgm:chPref val="0"/>
        </dgm:presLayoutVars>
      </dgm:prSet>
      <dgm:spPr/>
    </dgm:pt>
  </dgm:ptLst>
  <dgm:cxnLst>
    <dgm:cxn modelId="{C9D4213C-5124-4F0C-B642-62404B09CCED}" srcId="{D70A828D-5894-4A15-9FFE-532BC02C0512}" destId="{3D58B80D-3B0C-41E7-81B5-62149AD45C83}" srcOrd="0" destOrd="0" parTransId="{BFF54F02-D4C2-4497-9A42-D2AB022679AD}" sibTransId="{E18A3B63-9A73-4008-A7C8-F0A79512C2DE}"/>
    <dgm:cxn modelId="{4ECEAF5D-1F82-4C58-B05E-89FC9B80EA7F}" type="presOf" srcId="{D70A828D-5894-4A15-9FFE-532BC02C0512}" destId="{5C88C38E-F58D-4BD6-A503-BCEB32DF8612}" srcOrd="0" destOrd="0" presId="urn:microsoft.com/office/officeart/2018/2/layout/IconVerticalSolidList"/>
    <dgm:cxn modelId="{8D816B50-EFC7-4AFA-BD10-3354A22D39C7}" srcId="{D70A828D-5894-4A15-9FFE-532BC02C0512}" destId="{07771189-E7B3-4A70-A4B6-86247B733AB3}" srcOrd="2" destOrd="0" parTransId="{19FDC782-BAD6-4591-ACF4-AFB5C6176CE5}" sibTransId="{1EFBC7A8-CF48-452E-9563-2D0096346FD3}"/>
    <dgm:cxn modelId="{AAC00E73-1634-407B-96AB-60CF1ABC547F}" srcId="{D70A828D-5894-4A15-9FFE-532BC02C0512}" destId="{EA959C0B-268D-4CF1-8FBA-78C7688D5349}" srcOrd="1" destOrd="0" parTransId="{9299A4F4-6454-4B46-B80E-0129937900DF}" sibTransId="{8804547F-7309-45A9-A7B2-602BF7634A5F}"/>
    <dgm:cxn modelId="{2989AB92-6469-40D4-A72A-BFC6AD720287}" type="presOf" srcId="{EA959C0B-268D-4CF1-8FBA-78C7688D5349}" destId="{B6C15943-BEDA-4C9A-968A-52052DE6139B}" srcOrd="0" destOrd="0" presId="urn:microsoft.com/office/officeart/2018/2/layout/IconVerticalSolidList"/>
    <dgm:cxn modelId="{58812DC1-C89F-4083-8D39-B113167C560E}" type="presOf" srcId="{07771189-E7B3-4A70-A4B6-86247B733AB3}" destId="{FD4CB7FB-2112-4C83-B8FB-6C6608528AD1}" srcOrd="0" destOrd="0" presId="urn:microsoft.com/office/officeart/2018/2/layout/IconVerticalSolidList"/>
    <dgm:cxn modelId="{BE1E83F3-94E3-4E84-80CA-E59DAD4972ED}" type="presOf" srcId="{3D58B80D-3B0C-41E7-81B5-62149AD45C83}" destId="{3E8CC902-A12B-497C-9229-B2DCDDF589DF}" srcOrd="0" destOrd="0" presId="urn:microsoft.com/office/officeart/2018/2/layout/IconVerticalSolidList"/>
    <dgm:cxn modelId="{6E934BE9-91BC-4CA1-987D-05BECDCF5C73}" type="presParOf" srcId="{5C88C38E-F58D-4BD6-A503-BCEB32DF8612}" destId="{20359FAB-286B-4078-9301-7D6415686F16}" srcOrd="0" destOrd="0" presId="urn:microsoft.com/office/officeart/2018/2/layout/IconVerticalSolidList"/>
    <dgm:cxn modelId="{7FC4DD96-0043-476F-9F82-41BBBF4DE3EC}" type="presParOf" srcId="{20359FAB-286B-4078-9301-7D6415686F16}" destId="{8011FDF9-A16E-401A-9D61-945C95D267CC}" srcOrd="0" destOrd="0" presId="urn:microsoft.com/office/officeart/2018/2/layout/IconVerticalSolidList"/>
    <dgm:cxn modelId="{7F439844-4703-417F-BD3A-3580184B283C}" type="presParOf" srcId="{20359FAB-286B-4078-9301-7D6415686F16}" destId="{182BD51D-08DB-4F3A-A9D1-F87454863BD6}" srcOrd="1" destOrd="0" presId="urn:microsoft.com/office/officeart/2018/2/layout/IconVerticalSolidList"/>
    <dgm:cxn modelId="{A43B3FC2-0D52-43C1-9CB6-4CD0A13ECC78}" type="presParOf" srcId="{20359FAB-286B-4078-9301-7D6415686F16}" destId="{8E831516-49E2-414F-941C-61E4EF8F8A2F}" srcOrd="2" destOrd="0" presId="urn:microsoft.com/office/officeart/2018/2/layout/IconVerticalSolidList"/>
    <dgm:cxn modelId="{41AB69C3-C3DA-4921-BE73-5C61FDCE736B}" type="presParOf" srcId="{20359FAB-286B-4078-9301-7D6415686F16}" destId="{3E8CC902-A12B-497C-9229-B2DCDDF589DF}" srcOrd="3" destOrd="0" presId="urn:microsoft.com/office/officeart/2018/2/layout/IconVerticalSolidList"/>
    <dgm:cxn modelId="{0E0A9073-6367-451F-B08B-338063F62B7A}" type="presParOf" srcId="{5C88C38E-F58D-4BD6-A503-BCEB32DF8612}" destId="{C4592F86-53FF-4CD9-B84D-92B55F1ED443}" srcOrd="1" destOrd="0" presId="urn:microsoft.com/office/officeart/2018/2/layout/IconVerticalSolidList"/>
    <dgm:cxn modelId="{8CEE39E7-6F16-40C2-A89D-26D3BEFB2A68}" type="presParOf" srcId="{5C88C38E-F58D-4BD6-A503-BCEB32DF8612}" destId="{10D2ABBC-3382-4E03-95AB-526AF2681FFC}" srcOrd="2" destOrd="0" presId="urn:microsoft.com/office/officeart/2018/2/layout/IconVerticalSolidList"/>
    <dgm:cxn modelId="{9509CBA7-DFD7-4F96-A87E-8C88EA8CD641}" type="presParOf" srcId="{10D2ABBC-3382-4E03-95AB-526AF2681FFC}" destId="{027FC789-6805-4086-AE8C-AB26CCA56370}" srcOrd="0" destOrd="0" presId="urn:microsoft.com/office/officeart/2018/2/layout/IconVerticalSolidList"/>
    <dgm:cxn modelId="{E6A54E62-3E0B-4E01-B80A-7F4E1F8A3341}" type="presParOf" srcId="{10D2ABBC-3382-4E03-95AB-526AF2681FFC}" destId="{3926CA74-B4BE-4355-B309-1010D0013671}" srcOrd="1" destOrd="0" presId="urn:microsoft.com/office/officeart/2018/2/layout/IconVerticalSolidList"/>
    <dgm:cxn modelId="{776E1965-011E-4A59-AF95-CA4098C8082C}" type="presParOf" srcId="{10D2ABBC-3382-4E03-95AB-526AF2681FFC}" destId="{04B84FD2-CEA4-481A-939A-1DD0AECFC6C7}" srcOrd="2" destOrd="0" presId="urn:microsoft.com/office/officeart/2018/2/layout/IconVerticalSolidList"/>
    <dgm:cxn modelId="{F94FB7D4-D773-441C-9232-2191A8D686BA}" type="presParOf" srcId="{10D2ABBC-3382-4E03-95AB-526AF2681FFC}" destId="{B6C15943-BEDA-4C9A-968A-52052DE6139B}" srcOrd="3" destOrd="0" presId="urn:microsoft.com/office/officeart/2018/2/layout/IconVerticalSolidList"/>
    <dgm:cxn modelId="{DD66487B-CFA8-4B42-B798-D8E79761854C}" type="presParOf" srcId="{5C88C38E-F58D-4BD6-A503-BCEB32DF8612}" destId="{63676A52-8892-4E54-96A0-3FD8F01339AF}" srcOrd="3" destOrd="0" presId="urn:microsoft.com/office/officeart/2018/2/layout/IconVerticalSolidList"/>
    <dgm:cxn modelId="{1F03C0A9-7C60-432E-A351-103A0988F7D2}" type="presParOf" srcId="{5C88C38E-F58D-4BD6-A503-BCEB32DF8612}" destId="{F4449400-6480-4BD1-AD53-6DA0C3C42E73}" srcOrd="4" destOrd="0" presId="urn:microsoft.com/office/officeart/2018/2/layout/IconVerticalSolidList"/>
    <dgm:cxn modelId="{5F3AF732-47DB-49EF-87C5-AD344014B488}" type="presParOf" srcId="{F4449400-6480-4BD1-AD53-6DA0C3C42E73}" destId="{A8E60E23-8651-40A8-9ED9-BE0EF496B24F}" srcOrd="0" destOrd="0" presId="urn:microsoft.com/office/officeart/2018/2/layout/IconVerticalSolidList"/>
    <dgm:cxn modelId="{CE28E267-D5B2-4B5B-86BB-836E894B0209}" type="presParOf" srcId="{F4449400-6480-4BD1-AD53-6DA0C3C42E73}" destId="{993FDCDD-253E-4570-903C-E416B0CE4DD9}" srcOrd="1" destOrd="0" presId="urn:microsoft.com/office/officeart/2018/2/layout/IconVerticalSolidList"/>
    <dgm:cxn modelId="{22CE8A1E-EA56-4F71-84C7-D59AB81C72C0}" type="presParOf" srcId="{F4449400-6480-4BD1-AD53-6DA0C3C42E73}" destId="{6C662293-A557-4159-B4FB-8F47D1C78F04}" srcOrd="2" destOrd="0" presId="urn:microsoft.com/office/officeart/2018/2/layout/IconVerticalSolidList"/>
    <dgm:cxn modelId="{FCF2636D-C1BF-45A6-BF22-00A550DF8B67}" type="presParOf" srcId="{F4449400-6480-4BD1-AD53-6DA0C3C42E73}" destId="{FD4CB7FB-2112-4C83-B8FB-6C6608528AD1}"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EB6B8C-9165-4AC1-9F18-C4161382A4B5}">
      <dsp:nvSpPr>
        <dsp:cNvPr id="0" name=""/>
        <dsp:cNvSpPr/>
      </dsp:nvSpPr>
      <dsp:spPr>
        <a:xfrm>
          <a:off x="0" y="367"/>
          <a:ext cx="10515600" cy="505523"/>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E765576-3A9F-4F5A-8190-4DEE987B0A9B}">
      <dsp:nvSpPr>
        <dsp:cNvPr id="0" name=""/>
        <dsp:cNvSpPr/>
      </dsp:nvSpPr>
      <dsp:spPr>
        <a:xfrm>
          <a:off x="152920" y="114109"/>
          <a:ext cx="278037" cy="27803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44C7810-3D04-47CD-A12C-C1681822DF2B}">
      <dsp:nvSpPr>
        <dsp:cNvPr id="0" name=""/>
        <dsp:cNvSpPr/>
      </dsp:nvSpPr>
      <dsp:spPr>
        <a:xfrm>
          <a:off x="583879" y="367"/>
          <a:ext cx="9931720" cy="5055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501" tIns="53501" rIns="53501" bIns="53501" numCol="1" spcCol="1270" anchor="ctr" anchorCtr="0">
          <a:noAutofit/>
        </a:bodyPr>
        <a:lstStyle/>
        <a:p>
          <a:pPr marL="0" lvl="0" indent="0" algn="l" defTabSz="711200">
            <a:lnSpc>
              <a:spcPct val="90000"/>
            </a:lnSpc>
            <a:spcBef>
              <a:spcPct val="0"/>
            </a:spcBef>
            <a:spcAft>
              <a:spcPct val="35000"/>
            </a:spcAft>
            <a:buNone/>
          </a:pPr>
          <a:r>
            <a:rPr lang="en-US" sz="1600" b="1" kern="1200"/>
            <a:t>Convert between multiple world currencies</a:t>
          </a:r>
          <a:endParaRPr lang="en-US" sz="1600" kern="1200"/>
        </a:p>
      </dsp:txBody>
      <dsp:txXfrm>
        <a:off x="583879" y="367"/>
        <a:ext cx="9931720" cy="505523"/>
      </dsp:txXfrm>
    </dsp:sp>
    <dsp:sp modelId="{B3A04117-168F-4B16-8852-6599AC8ABE39}">
      <dsp:nvSpPr>
        <dsp:cNvPr id="0" name=""/>
        <dsp:cNvSpPr/>
      </dsp:nvSpPr>
      <dsp:spPr>
        <a:xfrm>
          <a:off x="0" y="632270"/>
          <a:ext cx="10515600" cy="505523"/>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0676CA1-B8F2-43CE-A5F8-D6CA850D4BD4}">
      <dsp:nvSpPr>
        <dsp:cNvPr id="0" name=""/>
        <dsp:cNvSpPr/>
      </dsp:nvSpPr>
      <dsp:spPr>
        <a:xfrm>
          <a:off x="152920" y="746013"/>
          <a:ext cx="278037" cy="27803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CCDF7FC-9A88-4C36-8619-537D07E342AD}">
      <dsp:nvSpPr>
        <dsp:cNvPr id="0" name=""/>
        <dsp:cNvSpPr/>
      </dsp:nvSpPr>
      <dsp:spPr>
        <a:xfrm>
          <a:off x="583879" y="632270"/>
          <a:ext cx="9931720" cy="5055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501" tIns="53501" rIns="53501" bIns="53501" numCol="1" spcCol="1270" anchor="ctr" anchorCtr="0">
          <a:noAutofit/>
        </a:bodyPr>
        <a:lstStyle/>
        <a:p>
          <a:pPr marL="0" lvl="0" indent="0" algn="l" defTabSz="711200">
            <a:lnSpc>
              <a:spcPct val="90000"/>
            </a:lnSpc>
            <a:spcBef>
              <a:spcPct val="0"/>
            </a:spcBef>
            <a:spcAft>
              <a:spcPct val="35000"/>
            </a:spcAft>
            <a:buNone/>
          </a:pPr>
          <a:r>
            <a:rPr lang="en-US" sz="1600" b="1" kern="1200"/>
            <a:t>Support for both current and historical exchange rates</a:t>
          </a:r>
          <a:endParaRPr lang="en-US" sz="1600" kern="1200"/>
        </a:p>
      </dsp:txBody>
      <dsp:txXfrm>
        <a:off x="583879" y="632270"/>
        <a:ext cx="9931720" cy="505523"/>
      </dsp:txXfrm>
    </dsp:sp>
    <dsp:sp modelId="{218218C5-DE29-4E56-8926-B94D3467A6B8}">
      <dsp:nvSpPr>
        <dsp:cNvPr id="0" name=""/>
        <dsp:cNvSpPr/>
      </dsp:nvSpPr>
      <dsp:spPr>
        <a:xfrm>
          <a:off x="0" y="1264174"/>
          <a:ext cx="10515600" cy="505523"/>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2D27B68-ECE0-4E30-A9EF-AE15F4CD04DF}">
      <dsp:nvSpPr>
        <dsp:cNvPr id="0" name=""/>
        <dsp:cNvSpPr/>
      </dsp:nvSpPr>
      <dsp:spPr>
        <a:xfrm>
          <a:off x="152920" y="1377917"/>
          <a:ext cx="278037" cy="27803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9D6190D-8C2C-4164-A54A-4498E854CB55}">
      <dsp:nvSpPr>
        <dsp:cNvPr id="0" name=""/>
        <dsp:cNvSpPr/>
      </dsp:nvSpPr>
      <dsp:spPr>
        <a:xfrm>
          <a:off x="583879" y="1264174"/>
          <a:ext cx="9931720" cy="5055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501" tIns="53501" rIns="53501" bIns="53501" numCol="1" spcCol="1270" anchor="ctr" anchorCtr="0">
          <a:noAutofit/>
        </a:bodyPr>
        <a:lstStyle/>
        <a:p>
          <a:pPr marL="0" lvl="0" indent="0" algn="l" defTabSz="711200">
            <a:lnSpc>
              <a:spcPct val="90000"/>
            </a:lnSpc>
            <a:spcBef>
              <a:spcPct val="0"/>
            </a:spcBef>
            <a:spcAft>
              <a:spcPct val="35000"/>
            </a:spcAft>
            <a:buNone/>
          </a:pPr>
          <a:r>
            <a:rPr lang="en-US" sz="1600" b="1" kern="1200"/>
            <a:t>Console or Windows-based UI options (WinForms/WPF)</a:t>
          </a:r>
          <a:endParaRPr lang="en-US" sz="1600" kern="1200"/>
        </a:p>
      </dsp:txBody>
      <dsp:txXfrm>
        <a:off x="583879" y="1264174"/>
        <a:ext cx="9931720" cy="505523"/>
      </dsp:txXfrm>
    </dsp:sp>
    <dsp:sp modelId="{61C0FDBE-4063-4642-B5F4-D11C86E51DE8}">
      <dsp:nvSpPr>
        <dsp:cNvPr id="0" name=""/>
        <dsp:cNvSpPr/>
      </dsp:nvSpPr>
      <dsp:spPr>
        <a:xfrm>
          <a:off x="0" y="1896078"/>
          <a:ext cx="10515600" cy="505523"/>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75B01F6-554F-4916-AEB8-EAA2CBCECCFE}">
      <dsp:nvSpPr>
        <dsp:cNvPr id="0" name=""/>
        <dsp:cNvSpPr/>
      </dsp:nvSpPr>
      <dsp:spPr>
        <a:xfrm>
          <a:off x="152920" y="2009821"/>
          <a:ext cx="278037" cy="27803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146865D-DF3B-43E1-ABD6-6E21175E4B17}">
      <dsp:nvSpPr>
        <dsp:cNvPr id="0" name=""/>
        <dsp:cNvSpPr/>
      </dsp:nvSpPr>
      <dsp:spPr>
        <a:xfrm>
          <a:off x="583879" y="1896078"/>
          <a:ext cx="9931720" cy="5055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501" tIns="53501" rIns="53501" bIns="53501" numCol="1" spcCol="1270" anchor="ctr" anchorCtr="0">
          <a:noAutofit/>
        </a:bodyPr>
        <a:lstStyle/>
        <a:p>
          <a:pPr marL="0" lvl="0" indent="0" algn="l" defTabSz="711200">
            <a:lnSpc>
              <a:spcPct val="90000"/>
            </a:lnSpc>
            <a:spcBef>
              <a:spcPct val="0"/>
            </a:spcBef>
            <a:spcAft>
              <a:spcPct val="35000"/>
            </a:spcAft>
            <a:buNone/>
          </a:pPr>
          <a:r>
            <a:rPr lang="en-US" sz="1600" b="1" kern="1200"/>
            <a:t>Modular design using interfaces for extensibility</a:t>
          </a:r>
          <a:endParaRPr lang="en-US" sz="1600" kern="1200"/>
        </a:p>
      </dsp:txBody>
      <dsp:txXfrm>
        <a:off x="583879" y="1896078"/>
        <a:ext cx="9931720" cy="505523"/>
      </dsp:txXfrm>
    </dsp:sp>
    <dsp:sp modelId="{2085F1F1-5B83-4BC2-B6DB-7115B0BB3D56}">
      <dsp:nvSpPr>
        <dsp:cNvPr id="0" name=""/>
        <dsp:cNvSpPr/>
      </dsp:nvSpPr>
      <dsp:spPr>
        <a:xfrm>
          <a:off x="0" y="2527982"/>
          <a:ext cx="10515600" cy="505523"/>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CCF5846-1B96-4D85-9462-BEB3BC2E1876}">
      <dsp:nvSpPr>
        <dsp:cNvPr id="0" name=""/>
        <dsp:cNvSpPr/>
      </dsp:nvSpPr>
      <dsp:spPr>
        <a:xfrm>
          <a:off x="152920" y="2641724"/>
          <a:ext cx="278037" cy="278037"/>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517EF24-82C1-4B63-B7D4-9742C5243E08}">
      <dsp:nvSpPr>
        <dsp:cNvPr id="0" name=""/>
        <dsp:cNvSpPr/>
      </dsp:nvSpPr>
      <dsp:spPr>
        <a:xfrm>
          <a:off x="583879" y="2527982"/>
          <a:ext cx="9931720" cy="5055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501" tIns="53501" rIns="53501" bIns="53501" numCol="1" spcCol="1270" anchor="ctr" anchorCtr="0">
          <a:noAutofit/>
        </a:bodyPr>
        <a:lstStyle/>
        <a:p>
          <a:pPr marL="0" lvl="0" indent="0" algn="l" defTabSz="711200">
            <a:lnSpc>
              <a:spcPct val="90000"/>
            </a:lnSpc>
            <a:spcBef>
              <a:spcPct val="0"/>
            </a:spcBef>
            <a:spcAft>
              <a:spcPct val="35000"/>
            </a:spcAft>
            <a:buNone/>
          </a:pPr>
          <a:r>
            <a:rPr lang="en-US" sz="1600" b="1" kern="1200"/>
            <a:t>Optional API integration for real-time exchange rates</a:t>
          </a:r>
          <a:endParaRPr lang="en-US" sz="1600" kern="1200"/>
        </a:p>
      </dsp:txBody>
      <dsp:txXfrm>
        <a:off x="583879" y="2527982"/>
        <a:ext cx="9931720" cy="505523"/>
      </dsp:txXfrm>
    </dsp:sp>
    <dsp:sp modelId="{EE7319D4-84D8-47C7-B337-53B4B1E0EDB5}">
      <dsp:nvSpPr>
        <dsp:cNvPr id="0" name=""/>
        <dsp:cNvSpPr/>
      </dsp:nvSpPr>
      <dsp:spPr>
        <a:xfrm>
          <a:off x="0" y="3159886"/>
          <a:ext cx="10515600" cy="505523"/>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077E355-BF42-4160-9979-497A3BD5CA7C}">
      <dsp:nvSpPr>
        <dsp:cNvPr id="0" name=""/>
        <dsp:cNvSpPr/>
      </dsp:nvSpPr>
      <dsp:spPr>
        <a:xfrm>
          <a:off x="152920" y="3273628"/>
          <a:ext cx="278037" cy="278037"/>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3FA9709-F1D1-4094-A187-8FAB71EFAEC7}">
      <dsp:nvSpPr>
        <dsp:cNvPr id="0" name=""/>
        <dsp:cNvSpPr/>
      </dsp:nvSpPr>
      <dsp:spPr>
        <a:xfrm>
          <a:off x="583879" y="3159886"/>
          <a:ext cx="9931720" cy="5055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501" tIns="53501" rIns="53501" bIns="53501" numCol="1" spcCol="1270" anchor="ctr" anchorCtr="0">
          <a:noAutofit/>
        </a:bodyPr>
        <a:lstStyle/>
        <a:p>
          <a:pPr marL="0" lvl="0" indent="0" algn="l" defTabSz="711200">
            <a:lnSpc>
              <a:spcPct val="90000"/>
            </a:lnSpc>
            <a:spcBef>
              <a:spcPct val="0"/>
            </a:spcBef>
            <a:spcAft>
              <a:spcPct val="35000"/>
            </a:spcAft>
            <a:buNone/>
          </a:pPr>
          <a:r>
            <a:rPr lang="en-US" sz="1600" b="1" kern="1200"/>
            <a:t>Input validation and user-friendly feedback</a:t>
          </a:r>
          <a:endParaRPr lang="en-US" sz="1600" kern="1200"/>
        </a:p>
      </dsp:txBody>
      <dsp:txXfrm>
        <a:off x="583879" y="3159886"/>
        <a:ext cx="9931720" cy="505523"/>
      </dsp:txXfrm>
    </dsp:sp>
    <dsp:sp modelId="{FA3F6D0F-F96E-43EC-AAF8-D9D402259B03}">
      <dsp:nvSpPr>
        <dsp:cNvPr id="0" name=""/>
        <dsp:cNvSpPr/>
      </dsp:nvSpPr>
      <dsp:spPr>
        <a:xfrm>
          <a:off x="0" y="3791789"/>
          <a:ext cx="10515600" cy="505523"/>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4C89538-DC06-48EE-A310-2BDC93C8FD90}">
      <dsp:nvSpPr>
        <dsp:cNvPr id="0" name=""/>
        <dsp:cNvSpPr/>
      </dsp:nvSpPr>
      <dsp:spPr>
        <a:xfrm>
          <a:off x="152920" y="3905532"/>
          <a:ext cx="278037" cy="278037"/>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E88E48A-BA02-4EBF-BC76-21A96DB06B16}">
      <dsp:nvSpPr>
        <dsp:cNvPr id="0" name=""/>
        <dsp:cNvSpPr/>
      </dsp:nvSpPr>
      <dsp:spPr>
        <a:xfrm>
          <a:off x="583879" y="3791789"/>
          <a:ext cx="9931720" cy="5055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501" tIns="53501" rIns="53501" bIns="53501" numCol="1" spcCol="1270" anchor="ctr" anchorCtr="0">
          <a:noAutofit/>
        </a:bodyPr>
        <a:lstStyle/>
        <a:p>
          <a:pPr marL="0" lvl="0" indent="0" algn="l" defTabSz="711200">
            <a:lnSpc>
              <a:spcPct val="90000"/>
            </a:lnSpc>
            <a:spcBef>
              <a:spcPct val="0"/>
            </a:spcBef>
            <a:spcAft>
              <a:spcPct val="35000"/>
            </a:spcAft>
            <a:buNone/>
          </a:pPr>
          <a:r>
            <a:rPr lang="en-US" sz="1600" b="1" kern="1200"/>
            <a:t>Calculator</a:t>
          </a:r>
          <a:endParaRPr lang="en-US" sz="1600" kern="1200"/>
        </a:p>
      </dsp:txBody>
      <dsp:txXfrm>
        <a:off x="583879" y="3791789"/>
        <a:ext cx="9931720" cy="50552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2B978F-19A7-49C9-B6AD-0F6114B7C4D1}">
      <dsp:nvSpPr>
        <dsp:cNvPr id="0" name=""/>
        <dsp:cNvSpPr/>
      </dsp:nvSpPr>
      <dsp:spPr>
        <a:xfrm>
          <a:off x="0" y="3357"/>
          <a:ext cx="10515600" cy="715160"/>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3EBD181-F92C-4814-826E-46F465956DF0}">
      <dsp:nvSpPr>
        <dsp:cNvPr id="0" name=""/>
        <dsp:cNvSpPr/>
      </dsp:nvSpPr>
      <dsp:spPr>
        <a:xfrm>
          <a:off x="216336" y="164268"/>
          <a:ext cx="393338" cy="39333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CE731CD-F7FB-4EBA-B4B3-0F645B240903}">
      <dsp:nvSpPr>
        <dsp:cNvPr id="0" name=""/>
        <dsp:cNvSpPr/>
      </dsp:nvSpPr>
      <dsp:spPr>
        <a:xfrm>
          <a:off x="826010" y="3357"/>
          <a:ext cx="9689589" cy="7151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5688" tIns="75688" rIns="75688" bIns="75688" numCol="1" spcCol="1270" anchor="ctr" anchorCtr="0">
          <a:noAutofit/>
        </a:bodyPr>
        <a:lstStyle/>
        <a:p>
          <a:pPr marL="0" lvl="0" indent="0" algn="l" defTabSz="844550">
            <a:lnSpc>
              <a:spcPct val="90000"/>
            </a:lnSpc>
            <a:spcBef>
              <a:spcPct val="0"/>
            </a:spcBef>
            <a:spcAft>
              <a:spcPct val="35000"/>
            </a:spcAft>
            <a:buNone/>
          </a:pPr>
          <a:r>
            <a:rPr lang="en-US" sz="1900" b="1" kern="1200"/>
            <a:t>Develop a reliable and functional currency converter</a:t>
          </a:r>
          <a:endParaRPr lang="en-US" sz="1900" kern="1200"/>
        </a:p>
      </dsp:txBody>
      <dsp:txXfrm>
        <a:off x="826010" y="3357"/>
        <a:ext cx="9689589" cy="715160"/>
      </dsp:txXfrm>
    </dsp:sp>
    <dsp:sp modelId="{5DA6A32D-0E4B-41B9-858A-CCAD72BE15FD}">
      <dsp:nvSpPr>
        <dsp:cNvPr id="0" name=""/>
        <dsp:cNvSpPr/>
      </dsp:nvSpPr>
      <dsp:spPr>
        <a:xfrm>
          <a:off x="0" y="897308"/>
          <a:ext cx="10515600" cy="715160"/>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6D542C3-83EF-479D-B8A7-4A9DE99C1A41}">
      <dsp:nvSpPr>
        <dsp:cNvPr id="0" name=""/>
        <dsp:cNvSpPr/>
      </dsp:nvSpPr>
      <dsp:spPr>
        <a:xfrm>
          <a:off x="216336" y="1058219"/>
          <a:ext cx="393338" cy="39333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6C46293-637A-4526-9E13-499AC777F984}">
      <dsp:nvSpPr>
        <dsp:cNvPr id="0" name=""/>
        <dsp:cNvSpPr/>
      </dsp:nvSpPr>
      <dsp:spPr>
        <a:xfrm>
          <a:off x="826010" y="897308"/>
          <a:ext cx="9689589" cy="7151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5688" tIns="75688" rIns="75688" bIns="75688" numCol="1" spcCol="1270" anchor="ctr" anchorCtr="0">
          <a:noAutofit/>
        </a:bodyPr>
        <a:lstStyle/>
        <a:p>
          <a:pPr marL="0" lvl="0" indent="0" algn="l" defTabSz="844550">
            <a:lnSpc>
              <a:spcPct val="90000"/>
            </a:lnSpc>
            <a:spcBef>
              <a:spcPct val="0"/>
            </a:spcBef>
            <a:spcAft>
              <a:spcPct val="35000"/>
            </a:spcAft>
            <a:buNone/>
          </a:pPr>
          <a:r>
            <a:rPr lang="en-US" sz="1900" b="1" kern="1200"/>
            <a:t>Implement accurate currency conversion logic</a:t>
          </a:r>
          <a:endParaRPr lang="en-US" sz="1900" kern="1200"/>
        </a:p>
      </dsp:txBody>
      <dsp:txXfrm>
        <a:off x="826010" y="897308"/>
        <a:ext cx="9689589" cy="715160"/>
      </dsp:txXfrm>
    </dsp:sp>
    <dsp:sp modelId="{2FA2AAD1-4B72-41E5-9DFB-7F7EB8F4B6EC}">
      <dsp:nvSpPr>
        <dsp:cNvPr id="0" name=""/>
        <dsp:cNvSpPr/>
      </dsp:nvSpPr>
      <dsp:spPr>
        <a:xfrm>
          <a:off x="0" y="1791259"/>
          <a:ext cx="10515600" cy="715160"/>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E4309F6-5E95-4172-B10F-D3A6F97A081A}">
      <dsp:nvSpPr>
        <dsp:cNvPr id="0" name=""/>
        <dsp:cNvSpPr/>
      </dsp:nvSpPr>
      <dsp:spPr>
        <a:xfrm>
          <a:off x="216336" y="1952170"/>
          <a:ext cx="393338" cy="39333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6EDBA2B-6225-4032-A333-82D15774568A}">
      <dsp:nvSpPr>
        <dsp:cNvPr id="0" name=""/>
        <dsp:cNvSpPr/>
      </dsp:nvSpPr>
      <dsp:spPr>
        <a:xfrm>
          <a:off x="826010" y="1791259"/>
          <a:ext cx="9689589" cy="7151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5688" tIns="75688" rIns="75688" bIns="75688" numCol="1" spcCol="1270" anchor="ctr" anchorCtr="0">
          <a:noAutofit/>
        </a:bodyPr>
        <a:lstStyle/>
        <a:p>
          <a:pPr marL="0" lvl="0" indent="0" algn="l" defTabSz="844550">
            <a:lnSpc>
              <a:spcPct val="90000"/>
            </a:lnSpc>
            <a:spcBef>
              <a:spcPct val="0"/>
            </a:spcBef>
            <a:spcAft>
              <a:spcPct val="35000"/>
            </a:spcAft>
            <a:buNone/>
          </a:pPr>
          <a:r>
            <a:rPr lang="en-US" sz="1900" b="1" kern="1200"/>
            <a:t>Ensure a clean and user-friendly interface</a:t>
          </a:r>
          <a:endParaRPr lang="en-US" sz="1900" kern="1200"/>
        </a:p>
      </dsp:txBody>
      <dsp:txXfrm>
        <a:off x="826010" y="1791259"/>
        <a:ext cx="9689589" cy="715160"/>
      </dsp:txXfrm>
    </dsp:sp>
    <dsp:sp modelId="{E8DFC89F-A3A0-4A0E-BB19-44F281CFCD2B}">
      <dsp:nvSpPr>
        <dsp:cNvPr id="0" name=""/>
        <dsp:cNvSpPr/>
      </dsp:nvSpPr>
      <dsp:spPr>
        <a:xfrm>
          <a:off x="0" y="2685210"/>
          <a:ext cx="10515600" cy="715160"/>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E1A7D97-FFF5-4B1C-89F9-7724779814BF}">
      <dsp:nvSpPr>
        <dsp:cNvPr id="0" name=""/>
        <dsp:cNvSpPr/>
      </dsp:nvSpPr>
      <dsp:spPr>
        <a:xfrm>
          <a:off x="216336" y="2846121"/>
          <a:ext cx="393338" cy="39333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F5801A1-3E4B-45ED-8609-388E98502D2A}">
      <dsp:nvSpPr>
        <dsp:cNvPr id="0" name=""/>
        <dsp:cNvSpPr/>
      </dsp:nvSpPr>
      <dsp:spPr>
        <a:xfrm>
          <a:off x="826010" y="2685210"/>
          <a:ext cx="9689589" cy="7151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5688" tIns="75688" rIns="75688" bIns="75688" numCol="1" spcCol="1270" anchor="ctr" anchorCtr="0">
          <a:noAutofit/>
        </a:bodyPr>
        <a:lstStyle/>
        <a:p>
          <a:pPr marL="0" lvl="0" indent="0" algn="l" defTabSz="844550">
            <a:lnSpc>
              <a:spcPct val="90000"/>
            </a:lnSpc>
            <a:spcBef>
              <a:spcPct val="0"/>
            </a:spcBef>
            <a:spcAft>
              <a:spcPct val="35000"/>
            </a:spcAft>
            <a:buNone/>
          </a:pPr>
          <a:r>
            <a:rPr lang="en-US" sz="1900" b="1" kern="1200"/>
            <a:t>Validate inputs and manage errors gracefully</a:t>
          </a:r>
          <a:endParaRPr lang="en-US" sz="1900" kern="1200"/>
        </a:p>
      </dsp:txBody>
      <dsp:txXfrm>
        <a:off x="826010" y="2685210"/>
        <a:ext cx="9689589" cy="715160"/>
      </dsp:txXfrm>
    </dsp:sp>
    <dsp:sp modelId="{EB3F7197-30AF-4ADC-A11E-DDDD7BE934FB}">
      <dsp:nvSpPr>
        <dsp:cNvPr id="0" name=""/>
        <dsp:cNvSpPr/>
      </dsp:nvSpPr>
      <dsp:spPr>
        <a:xfrm>
          <a:off x="0" y="3579161"/>
          <a:ext cx="10515600" cy="715160"/>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606D201-8CA0-42FC-895B-3D5DACF1BB84}">
      <dsp:nvSpPr>
        <dsp:cNvPr id="0" name=""/>
        <dsp:cNvSpPr/>
      </dsp:nvSpPr>
      <dsp:spPr>
        <a:xfrm>
          <a:off x="216336" y="3740072"/>
          <a:ext cx="393338" cy="393338"/>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D1E6EA7-B793-4428-AAE2-C547DA4D7B5F}">
      <dsp:nvSpPr>
        <dsp:cNvPr id="0" name=""/>
        <dsp:cNvSpPr/>
      </dsp:nvSpPr>
      <dsp:spPr>
        <a:xfrm>
          <a:off x="826010" y="3579161"/>
          <a:ext cx="9689589" cy="7151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5688" tIns="75688" rIns="75688" bIns="75688" numCol="1" spcCol="1270" anchor="ctr" anchorCtr="0">
          <a:noAutofit/>
        </a:bodyPr>
        <a:lstStyle/>
        <a:p>
          <a:pPr marL="0" lvl="0" indent="0" algn="l" defTabSz="844550">
            <a:lnSpc>
              <a:spcPct val="90000"/>
            </a:lnSpc>
            <a:spcBef>
              <a:spcPct val="0"/>
            </a:spcBef>
            <a:spcAft>
              <a:spcPct val="35000"/>
            </a:spcAft>
            <a:buNone/>
          </a:pPr>
          <a:r>
            <a:rPr lang="en-US" sz="1900" b="1" kern="1200"/>
            <a:t>Support future enhancements like charts, alerts, and history</a:t>
          </a:r>
          <a:endParaRPr lang="en-US" sz="1900" kern="1200"/>
        </a:p>
      </dsp:txBody>
      <dsp:txXfrm>
        <a:off x="826010" y="3579161"/>
        <a:ext cx="9689589" cy="71516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DDFE48-66DA-4C87-AFA5-C83A1FC10019}">
      <dsp:nvSpPr>
        <dsp:cNvPr id="0" name=""/>
        <dsp:cNvSpPr/>
      </dsp:nvSpPr>
      <dsp:spPr>
        <a:xfrm>
          <a:off x="0" y="524"/>
          <a:ext cx="10515600" cy="1227608"/>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BC2A72E-70FF-428F-8698-0255BCA18764}">
      <dsp:nvSpPr>
        <dsp:cNvPr id="0" name=""/>
        <dsp:cNvSpPr/>
      </dsp:nvSpPr>
      <dsp:spPr>
        <a:xfrm>
          <a:off x="371351" y="276736"/>
          <a:ext cx="675184" cy="67518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493AA14-096A-460D-B2EC-FCB16346DFD7}">
      <dsp:nvSpPr>
        <dsp:cNvPr id="0" name=""/>
        <dsp:cNvSpPr/>
      </dsp:nvSpPr>
      <dsp:spPr>
        <a:xfrm>
          <a:off x="1417888" y="524"/>
          <a:ext cx="9097711" cy="12276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922" tIns="129922" rIns="129922" bIns="129922" numCol="1" spcCol="1270" anchor="ctr" anchorCtr="0">
          <a:noAutofit/>
        </a:bodyPr>
        <a:lstStyle/>
        <a:p>
          <a:pPr marL="0" lvl="0" indent="0" algn="l" defTabSz="1111250">
            <a:lnSpc>
              <a:spcPct val="100000"/>
            </a:lnSpc>
            <a:spcBef>
              <a:spcPct val="0"/>
            </a:spcBef>
            <a:spcAft>
              <a:spcPct val="35000"/>
            </a:spcAft>
            <a:buNone/>
          </a:pPr>
          <a:r>
            <a:rPr lang="en-US" sz="2500" b="1" kern="1200"/>
            <a:t>Language: C#</a:t>
          </a:r>
          <a:endParaRPr lang="en-US" sz="2500" kern="1200"/>
        </a:p>
      </dsp:txBody>
      <dsp:txXfrm>
        <a:off x="1417888" y="524"/>
        <a:ext cx="9097711" cy="1227608"/>
      </dsp:txXfrm>
    </dsp:sp>
    <dsp:sp modelId="{796E6FA6-1061-4A31-87E1-A179273BFB3C}">
      <dsp:nvSpPr>
        <dsp:cNvPr id="0" name=""/>
        <dsp:cNvSpPr/>
      </dsp:nvSpPr>
      <dsp:spPr>
        <a:xfrm>
          <a:off x="0" y="1535035"/>
          <a:ext cx="10515600" cy="1227608"/>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C6165B3-FB9D-4561-A66C-0FC59F0A2DDC}">
      <dsp:nvSpPr>
        <dsp:cNvPr id="0" name=""/>
        <dsp:cNvSpPr/>
      </dsp:nvSpPr>
      <dsp:spPr>
        <a:xfrm>
          <a:off x="371351" y="1811247"/>
          <a:ext cx="675184" cy="67518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25A2AA9-7C18-4863-8912-28F34F41C7BC}">
      <dsp:nvSpPr>
        <dsp:cNvPr id="0" name=""/>
        <dsp:cNvSpPr/>
      </dsp:nvSpPr>
      <dsp:spPr>
        <a:xfrm>
          <a:off x="1417888" y="1535035"/>
          <a:ext cx="9097711" cy="12276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922" tIns="129922" rIns="129922" bIns="129922" numCol="1" spcCol="1270" anchor="ctr" anchorCtr="0">
          <a:noAutofit/>
        </a:bodyPr>
        <a:lstStyle/>
        <a:p>
          <a:pPr marL="0" lvl="0" indent="0" algn="l" defTabSz="1111250">
            <a:lnSpc>
              <a:spcPct val="100000"/>
            </a:lnSpc>
            <a:spcBef>
              <a:spcPct val="0"/>
            </a:spcBef>
            <a:spcAft>
              <a:spcPct val="35000"/>
            </a:spcAft>
            <a:buNone/>
          </a:pPr>
          <a:r>
            <a:rPr lang="en-US" sz="2500" b="1" kern="1200"/>
            <a:t>UI Options: Console App, WinForms, WPF, Github, Microsoft Visio.</a:t>
          </a:r>
          <a:endParaRPr lang="en-US" sz="2500" kern="1200"/>
        </a:p>
      </dsp:txBody>
      <dsp:txXfrm>
        <a:off x="1417888" y="1535035"/>
        <a:ext cx="9097711" cy="1227608"/>
      </dsp:txXfrm>
    </dsp:sp>
    <dsp:sp modelId="{E74C1FD5-79AA-4400-B7C2-06BC849A14B2}">
      <dsp:nvSpPr>
        <dsp:cNvPr id="0" name=""/>
        <dsp:cNvSpPr/>
      </dsp:nvSpPr>
      <dsp:spPr>
        <a:xfrm>
          <a:off x="0" y="3069546"/>
          <a:ext cx="10515600" cy="1227608"/>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C291703-59DD-4507-AE9E-A25F3D539D1B}">
      <dsp:nvSpPr>
        <dsp:cNvPr id="0" name=""/>
        <dsp:cNvSpPr/>
      </dsp:nvSpPr>
      <dsp:spPr>
        <a:xfrm>
          <a:off x="371351" y="3345758"/>
          <a:ext cx="675184" cy="67518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7C2D7C1-AE95-493C-A802-D986D4407785}">
      <dsp:nvSpPr>
        <dsp:cNvPr id="0" name=""/>
        <dsp:cNvSpPr/>
      </dsp:nvSpPr>
      <dsp:spPr>
        <a:xfrm>
          <a:off x="1417888" y="3069546"/>
          <a:ext cx="9097711" cy="12276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922" tIns="129922" rIns="129922" bIns="129922" numCol="1" spcCol="1270" anchor="ctr" anchorCtr="0">
          <a:noAutofit/>
        </a:bodyPr>
        <a:lstStyle/>
        <a:p>
          <a:pPr marL="0" lvl="0" indent="0" algn="l" defTabSz="1111250">
            <a:lnSpc>
              <a:spcPct val="100000"/>
            </a:lnSpc>
            <a:spcBef>
              <a:spcPct val="0"/>
            </a:spcBef>
            <a:spcAft>
              <a:spcPct val="35000"/>
            </a:spcAft>
            <a:buNone/>
          </a:pPr>
          <a:r>
            <a:rPr lang="en-US" sz="2500" b="1" kern="1200"/>
            <a:t>Data Sources: Fixed rate files (JSON/XML) or online APIs (e.g., Fixer.io, Trillo)</a:t>
          </a:r>
          <a:endParaRPr lang="en-US" sz="2500" kern="1200"/>
        </a:p>
      </dsp:txBody>
      <dsp:txXfrm>
        <a:off x="1417888" y="3069546"/>
        <a:ext cx="9097711" cy="122760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E65270-2C6F-4CFE-BCBD-6DAFD40F9B42}">
      <dsp:nvSpPr>
        <dsp:cNvPr id="0" name=""/>
        <dsp:cNvSpPr/>
      </dsp:nvSpPr>
      <dsp:spPr>
        <a:xfrm>
          <a:off x="0" y="4506"/>
          <a:ext cx="5552091" cy="959867"/>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D3AA3E6-FDF4-4EC4-8F11-F7148338A95D}">
      <dsp:nvSpPr>
        <dsp:cNvPr id="0" name=""/>
        <dsp:cNvSpPr/>
      </dsp:nvSpPr>
      <dsp:spPr>
        <a:xfrm>
          <a:off x="290360" y="220476"/>
          <a:ext cx="527927" cy="52792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43CF3D5-093C-41EB-903E-37C00BDC1DFA}">
      <dsp:nvSpPr>
        <dsp:cNvPr id="0" name=""/>
        <dsp:cNvSpPr/>
      </dsp:nvSpPr>
      <dsp:spPr>
        <a:xfrm>
          <a:off x="1108647" y="4506"/>
          <a:ext cx="4443443" cy="9598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1586" tIns="101586" rIns="101586" bIns="101586" numCol="1" spcCol="1270" anchor="ctr" anchorCtr="0">
          <a:noAutofit/>
        </a:bodyPr>
        <a:lstStyle/>
        <a:p>
          <a:pPr marL="0" lvl="0" indent="0" algn="l" defTabSz="755650">
            <a:lnSpc>
              <a:spcPct val="90000"/>
            </a:lnSpc>
            <a:spcBef>
              <a:spcPct val="0"/>
            </a:spcBef>
            <a:spcAft>
              <a:spcPct val="35000"/>
            </a:spcAft>
            <a:buNone/>
          </a:pPr>
          <a:r>
            <a:rPr lang="en-US" sz="1700" b="1" kern="1200"/>
            <a:t>Launch: User opens the application.</a:t>
          </a:r>
          <a:endParaRPr lang="en-US" sz="1700" kern="1200"/>
        </a:p>
      </dsp:txBody>
      <dsp:txXfrm>
        <a:off x="1108647" y="4506"/>
        <a:ext cx="4443443" cy="959867"/>
      </dsp:txXfrm>
    </dsp:sp>
    <dsp:sp modelId="{6C4C8C7B-93C6-4BE9-AE26-1F91267C69AC}">
      <dsp:nvSpPr>
        <dsp:cNvPr id="0" name=""/>
        <dsp:cNvSpPr/>
      </dsp:nvSpPr>
      <dsp:spPr>
        <a:xfrm>
          <a:off x="0" y="1204341"/>
          <a:ext cx="5552091" cy="959867"/>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C99BF10-363E-490D-B226-5E326731EC2F}">
      <dsp:nvSpPr>
        <dsp:cNvPr id="0" name=""/>
        <dsp:cNvSpPr/>
      </dsp:nvSpPr>
      <dsp:spPr>
        <a:xfrm>
          <a:off x="290360" y="1420311"/>
          <a:ext cx="527927" cy="52792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4807855-2473-44B0-A2EB-FE25D916E63F}">
      <dsp:nvSpPr>
        <dsp:cNvPr id="0" name=""/>
        <dsp:cNvSpPr/>
      </dsp:nvSpPr>
      <dsp:spPr>
        <a:xfrm>
          <a:off x="1108647" y="1204341"/>
          <a:ext cx="4443443" cy="9598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1586" tIns="101586" rIns="101586" bIns="101586" numCol="1" spcCol="1270" anchor="ctr" anchorCtr="0">
          <a:noAutofit/>
        </a:bodyPr>
        <a:lstStyle/>
        <a:p>
          <a:pPr marL="0" lvl="0" indent="0" algn="l" defTabSz="755650">
            <a:lnSpc>
              <a:spcPct val="90000"/>
            </a:lnSpc>
            <a:spcBef>
              <a:spcPct val="0"/>
            </a:spcBef>
            <a:spcAft>
              <a:spcPct val="35000"/>
            </a:spcAft>
            <a:buNone/>
          </a:pPr>
          <a:r>
            <a:rPr lang="en-US" sz="1700" b="1" kern="1200"/>
            <a:t>Input: User enters the amount, source currency, target currency, and an optional date for historical rates.</a:t>
          </a:r>
          <a:endParaRPr lang="en-US" sz="1700" kern="1200"/>
        </a:p>
      </dsp:txBody>
      <dsp:txXfrm>
        <a:off x="1108647" y="1204341"/>
        <a:ext cx="4443443" cy="959867"/>
      </dsp:txXfrm>
    </dsp:sp>
    <dsp:sp modelId="{EE2936BB-1CE9-4C0E-B7CC-38AE75E49FBD}">
      <dsp:nvSpPr>
        <dsp:cNvPr id="0" name=""/>
        <dsp:cNvSpPr/>
      </dsp:nvSpPr>
      <dsp:spPr>
        <a:xfrm>
          <a:off x="0" y="2404176"/>
          <a:ext cx="5552091" cy="959867"/>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39A8C6E-F759-4E27-B2F4-648485BC4CBA}">
      <dsp:nvSpPr>
        <dsp:cNvPr id="0" name=""/>
        <dsp:cNvSpPr/>
      </dsp:nvSpPr>
      <dsp:spPr>
        <a:xfrm>
          <a:off x="290360" y="2620146"/>
          <a:ext cx="527927" cy="52792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559EB4A-2935-4BDD-B307-B7AE3052518F}">
      <dsp:nvSpPr>
        <dsp:cNvPr id="0" name=""/>
        <dsp:cNvSpPr/>
      </dsp:nvSpPr>
      <dsp:spPr>
        <a:xfrm>
          <a:off x="1108647" y="2404176"/>
          <a:ext cx="4443443" cy="9598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1586" tIns="101586" rIns="101586" bIns="101586" numCol="1" spcCol="1270" anchor="ctr" anchorCtr="0">
          <a:noAutofit/>
        </a:bodyPr>
        <a:lstStyle/>
        <a:p>
          <a:pPr marL="0" lvl="0" indent="0" algn="l" defTabSz="755650">
            <a:lnSpc>
              <a:spcPct val="90000"/>
            </a:lnSpc>
            <a:spcBef>
              <a:spcPct val="0"/>
            </a:spcBef>
            <a:spcAft>
              <a:spcPct val="35000"/>
            </a:spcAft>
            <a:buNone/>
          </a:pPr>
          <a:r>
            <a:rPr lang="en-US" sz="1700" b="1" kern="1200"/>
            <a:t>Fetch Rate: The app retrieves the exchange rate from a chosen source (local JSON/XML data, a historical file, or an online API).</a:t>
          </a:r>
          <a:endParaRPr lang="en-US" sz="1700" kern="1200"/>
        </a:p>
      </dsp:txBody>
      <dsp:txXfrm>
        <a:off x="1108647" y="2404176"/>
        <a:ext cx="4443443" cy="959867"/>
      </dsp:txXfrm>
    </dsp:sp>
    <dsp:sp modelId="{BEB84217-5575-4D14-BBA4-44CDB7151322}">
      <dsp:nvSpPr>
        <dsp:cNvPr id="0" name=""/>
        <dsp:cNvSpPr/>
      </dsp:nvSpPr>
      <dsp:spPr>
        <a:xfrm>
          <a:off x="0" y="3604010"/>
          <a:ext cx="5552091" cy="959867"/>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B673D57-BEF9-4B82-9DF6-37E97BBAD1A9}">
      <dsp:nvSpPr>
        <dsp:cNvPr id="0" name=""/>
        <dsp:cNvSpPr/>
      </dsp:nvSpPr>
      <dsp:spPr>
        <a:xfrm>
          <a:off x="290360" y="3819981"/>
          <a:ext cx="527927" cy="52792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270B6AE-4E48-44A3-805A-515AF095A93A}">
      <dsp:nvSpPr>
        <dsp:cNvPr id="0" name=""/>
        <dsp:cNvSpPr/>
      </dsp:nvSpPr>
      <dsp:spPr>
        <a:xfrm>
          <a:off x="1108647" y="3604010"/>
          <a:ext cx="4443443" cy="9598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1586" tIns="101586" rIns="101586" bIns="101586" numCol="1" spcCol="1270" anchor="ctr" anchorCtr="0">
          <a:noAutofit/>
        </a:bodyPr>
        <a:lstStyle/>
        <a:p>
          <a:pPr marL="0" lvl="0" indent="0" algn="l" defTabSz="755650">
            <a:lnSpc>
              <a:spcPct val="90000"/>
            </a:lnSpc>
            <a:spcBef>
              <a:spcPct val="0"/>
            </a:spcBef>
            <a:spcAft>
              <a:spcPct val="35000"/>
            </a:spcAft>
            <a:buNone/>
          </a:pPr>
          <a:r>
            <a:rPr lang="en-US" sz="1700" b="1" kern="1200"/>
            <a:t>Calculate: The conversion is computed (amount × exchangeRate).</a:t>
          </a:r>
          <a:endParaRPr lang="en-US" sz="1700" kern="1200"/>
        </a:p>
      </dsp:txBody>
      <dsp:txXfrm>
        <a:off x="1108647" y="3604010"/>
        <a:ext cx="4443443" cy="959867"/>
      </dsp:txXfrm>
    </dsp:sp>
    <dsp:sp modelId="{5D51C9B4-1769-43B2-B2FD-0EF3D7266663}">
      <dsp:nvSpPr>
        <dsp:cNvPr id="0" name=""/>
        <dsp:cNvSpPr/>
      </dsp:nvSpPr>
      <dsp:spPr>
        <a:xfrm>
          <a:off x="0" y="4803845"/>
          <a:ext cx="5552091" cy="959867"/>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9C0EEF8-B819-49D3-B4AF-2837CEE0A177}">
      <dsp:nvSpPr>
        <dsp:cNvPr id="0" name=""/>
        <dsp:cNvSpPr/>
      </dsp:nvSpPr>
      <dsp:spPr>
        <a:xfrm>
          <a:off x="290360" y="5019815"/>
          <a:ext cx="527927" cy="527927"/>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D9F446B-0725-45F8-9613-BBE38E90FB12}">
      <dsp:nvSpPr>
        <dsp:cNvPr id="0" name=""/>
        <dsp:cNvSpPr/>
      </dsp:nvSpPr>
      <dsp:spPr>
        <a:xfrm>
          <a:off x="1108647" y="4803845"/>
          <a:ext cx="4443443" cy="9598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1586" tIns="101586" rIns="101586" bIns="101586" numCol="1" spcCol="1270" anchor="ctr" anchorCtr="0">
          <a:noAutofit/>
        </a:bodyPr>
        <a:lstStyle/>
        <a:p>
          <a:pPr marL="0" lvl="0" indent="0" algn="l" defTabSz="755650">
            <a:lnSpc>
              <a:spcPct val="90000"/>
            </a:lnSpc>
            <a:spcBef>
              <a:spcPct val="0"/>
            </a:spcBef>
            <a:spcAft>
              <a:spcPct val="35000"/>
            </a:spcAft>
            <a:buNone/>
          </a:pPr>
          <a:r>
            <a:rPr lang="en-US" sz="1700" b="1" kern="1200"/>
            <a:t>Output: The converted result is displayed through the user interface</a:t>
          </a:r>
          <a:endParaRPr lang="en-US" sz="1700" kern="1200"/>
        </a:p>
      </dsp:txBody>
      <dsp:txXfrm>
        <a:off x="1108647" y="4803845"/>
        <a:ext cx="4443443" cy="95986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868381-7BD2-4199-B496-EBFAD8A9A752}">
      <dsp:nvSpPr>
        <dsp:cNvPr id="0" name=""/>
        <dsp:cNvSpPr/>
      </dsp:nvSpPr>
      <dsp:spPr>
        <a:xfrm>
          <a:off x="1138979" y="1176630"/>
          <a:ext cx="932563" cy="93256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C8F22CF-1232-47D9-8227-24D69CB0301C}">
      <dsp:nvSpPr>
        <dsp:cNvPr id="0" name=""/>
        <dsp:cNvSpPr/>
      </dsp:nvSpPr>
      <dsp:spPr>
        <a:xfrm>
          <a:off x="569079" y="2401049"/>
          <a:ext cx="207236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pPr>
          <a:r>
            <a:rPr lang="en-US" sz="1600" b="1" kern="1200"/>
            <a:t>Add exchange rate trend charts</a:t>
          </a:r>
          <a:endParaRPr lang="en-US" sz="1600" kern="1200"/>
        </a:p>
      </dsp:txBody>
      <dsp:txXfrm>
        <a:off x="569079" y="2401049"/>
        <a:ext cx="2072362" cy="720000"/>
      </dsp:txXfrm>
    </dsp:sp>
    <dsp:sp modelId="{46FB5134-43D2-4E25-BD84-920466F2AE96}">
      <dsp:nvSpPr>
        <dsp:cNvPr id="0" name=""/>
        <dsp:cNvSpPr/>
      </dsp:nvSpPr>
      <dsp:spPr>
        <a:xfrm>
          <a:off x="3574005" y="1176630"/>
          <a:ext cx="932563" cy="93256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EC05FCE-6FDB-451E-99E0-17C1313292D8}">
      <dsp:nvSpPr>
        <dsp:cNvPr id="0" name=""/>
        <dsp:cNvSpPr/>
      </dsp:nvSpPr>
      <dsp:spPr>
        <a:xfrm>
          <a:off x="3004105" y="2401049"/>
          <a:ext cx="207236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pPr>
          <a:r>
            <a:rPr lang="en-US" sz="1600" b="1" kern="1200"/>
            <a:t>Enable alert notifications for rate thresholds</a:t>
          </a:r>
          <a:endParaRPr lang="en-US" sz="1600" kern="1200"/>
        </a:p>
      </dsp:txBody>
      <dsp:txXfrm>
        <a:off x="3004105" y="2401049"/>
        <a:ext cx="2072362" cy="720000"/>
      </dsp:txXfrm>
    </dsp:sp>
    <dsp:sp modelId="{AAD4B0ED-843B-4AC2-80C2-04A3B434CEBE}">
      <dsp:nvSpPr>
        <dsp:cNvPr id="0" name=""/>
        <dsp:cNvSpPr/>
      </dsp:nvSpPr>
      <dsp:spPr>
        <a:xfrm>
          <a:off x="6009031" y="1176630"/>
          <a:ext cx="932563" cy="93256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A039E68-8607-4FAB-870B-18B50AC38F76}">
      <dsp:nvSpPr>
        <dsp:cNvPr id="0" name=""/>
        <dsp:cNvSpPr/>
      </dsp:nvSpPr>
      <dsp:spPr>
        <a:xfrm>
          <a:off x="5439131" y="2401049"/>
          <a:ext cx="207236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pPr>
          <a:r>
            <a:rPr lang="en-US" sz="1600" b="1" kern="1200"/>
            <a:t>Maintain conversion history and logs</a:t>
          </a:r>
          <a:endParaRPr lang="en-US" sz="1600" kern="1200"/>
        </a:p>
      </dsp:txBody>
      <dsp:txXfrm>
        <a:off x="5439131" y="2401049"/>
        <a:ext cx="2072362" cy="720000"/>
      </dsp:txXfrm>
    </dsp:sp>
    <dsp:sp modelId="{A93D814A-D2A3-448C-8FEB-F0BA4000C124}">
      <dsp:nvSpPr>
        <dsp:cNvPr id="0" name=""/>
        <dsp:cNvSpPr/>
      </dsp:nvSpPr>
      <dsp:spPr>
        <a:xfrm>
          <a:off x="8444057" y="1176630"/>
          <a:ext cx="932563" cy="93256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2C9FFF9-583F-498C-948F-6A56492E91D9}">
      <dsp:nvSpPr>
        <dsp:cNvPr id="0" name=""/>
        <dsp:cNvSpPr/>
      </dsp:nvSpPr>
      <dsp:spPr>
        <a:xfrm>
          <a:off x="7874157" y="2401049"/>
          <a:ext cx="207236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pPr>
          <a:r>
            <a:rPr lang="en-US" sz="1600" b="1" kern="1200"/>
            <a:t>Implement localization and multi-language support</a:t>
          </a:r>
          <a:endParaRPr lang="en-US" sz="1600" kern="1200"/>
        </a:p>
      </dsp:txBody>
      <dsp:txXfrm>
        <a:off x="7874157" y="2401049"/>
        <a:ext cx="2072362" cy="72000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A0D798-A97F-45E5-BE49-6C8D6F93B7E6}">
      <dsp:nvSpPr>
        <dsp:cNvPr id="0" name=""/>
        <dsp:cNvSpPr/>
      </dsp:nvSpPr>
      <dsp:spPr>
        <a:xfrm>
          <a:off x="0" y="1783"/>
          <a:ext cx="10515600" cy="904023"/>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26318EA-9198-46BF-86BD-2E7B21E2B7D5}">
      <dsp:nvSpPr>
        <dsp:cNvPr id="0" name=""/>
        <dsp:cNvSpPr/>
      </dsp:nvSpPr>
      <dsp:spPr>
        <a:xfrm>
          <a:off x="273467" y="205189"/>
          <a:ext cx="497213" cy="49721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3641CA8-E8D5-44F6-A8C9-0A51B1606462}">
      <dsp:nvSpPr>
        <dsp:cNvPr id="0" name=""/>
        <dsp:cNvSpPr/>
      </dsp:nvSpPr>
      <dsp:spPr>
        <a:xfrm>
          <a:off x="1044147" y="1783"/>
          <a:ext cx="9471452" cy="9040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676" tIns="95676" rIns="95676" bIns="95676" numCol="1" spcCol="1270" anchor="ctr" anchorCtr="0">
          <a:noAutofit/>
        </a:bodyPr>
        <a:lstStyle/>
        <a:p>
          <a:pPr marL="0" lvl="0" indent="0" algn="l" defTabSz="977900">
            <a:lnSpc>
              <a:spcPct val="90000"/>
            </a:lnSpc>
            <a:spcBef>
              <a:spcPct val="0"/>
            </a:spcBef>
            <a:spcAft>
              <a:spcPct val="35000"/>
            </a:spcAft>
            <a:buNone/>
          </a:pPr>
          <a:r>
            <a:rPr lang="en-US" sz="2200" b="1" kern="1200"/>
            <a:t>Backlog: Planned tasks not started (e.g., charts, alerts, localization, user manual)</a:t>
          </a:r>
          <a:endParaRPr lang="en-US" sz="2200" kern="1200"/>
        </a:p>
      </dsp:txBody>
      <dsp:txXfrm>
        <a:off x="1044147" y="1783"/>
        <a:ext cx="9471452" cy="904023"/>
      </dsp:txXfrm>
    </dsp:sp>
    <dsp:sp modelId="{3070BDF2-6AC5-4AAE-B471-F3A004BBB316}">
      <dsp:nvSpPr>
        <dsp:cNvPr id="0" name=""/>
        <dsp:cNvSpPr/>
      </dsp:nvSpPr>
      <dsp:spPr>
        <a:xfrm>
          <a:off x="0" y="1131813"/>
          <a:ext cx="10515600" cy="904023"/>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7B7FCFA-FBC1-4103-8FA0-596E4411D496}">
      <dsp:nvSpPr>
        <dsp:cNvPr id="0" name=""/>
        <dsp:cNvSpPr/>
      </dsp:nvSpPr>
      <dsp:spPr>
        <a:xfrm>
          <a:off x="273467" y="1335218"/>
          <a:ext cx="497213" cy="49721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674C394-D11E-420D-97E8-D3539D3ECCBF}">
      <dsp:nvSpPr>
        <dsp:cNvPr id="0" name=""/>
        <dsp:cNvSpPr/>
      </dsp:nvSpPr>
      <dsp:spPr>
        <a:xfrm>
          <a:off x="1044147" y="1131813"/>
          <a:ext cx="9471452" cy="9040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676" tIns="95676" rIns="95676" bIns="95676" numCol="1" spcCol="1270" anchor="ctr" anchorCtr="0">
          <a:noAutofit/>
        </a:bodyPr>
        <a:lstStyle/>
        <a:p>
          <a:pPr marL="0" lvl="0" indent="0" algn="l" defTabSz="977900">
            <a:lnSpc>
              <a:spcPct val="90000"/>
            </a:lnSpc>
            <a:spcBef>
              <a:spcPct val="0"/>
            </a:spcBef>
            <a:spcAft>
              <a:spcPct val="35000"/>
            </a:spcAft>
            <a:buNone/>
          </a:pPr>
          <a:r>
            <a:rPr lang="en-US" sz="2200" b="1" kern="1200"/>
            <a:t>In Progress: Tasks currently underway (presentation prep, testing integration, UI improvements)</a:t>
          </a:r>
          <a:endParaRPr lang="en-US" sz="2200" kern="1200"/>
        </a:p>
      </dsp:txBody>
      <dsp:txXfrm>
        <a:off x="1044147" y="1131813"/>
        <a:ext cx="9471452" cy="904023"/>
      </dsp:txXfrm>
    </dsp:sp>
    <dsp:sp modelId="{A1404B40-0FA7-4B88-8138-65CFA9569B64}">
      <dsp:nvSpPr>
        <dsp:cNvPr id="0" name=""/>
        <dsp:cNvSpPr/>
      </dsp:nvSpPr>
      <dsp:spPr>
        <a:xfrm>
          <a:off x="0" y="2261842"/>
          <a:ext cx="10515600" cy="904023"/>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EC8F066-521B-4553-8CD6-685644B1CF93}">
      <dsp:nvSpPr>
        <dsp:cNvPr id="0" name=""/>
        <dsp:cNvSpPr/>
      </dsp:nvSpPr>
      <dsp:spPr>
        <a:xfrm>
          <a:off x="273467" y="2465248"/>
          <a:ext cx="497213" cy="49721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A5D9F72-3BAD-4100-BAC2-4ABF3F718B0C}">
      <dsp:nvSpPr>
        <dsp:cNvPr id="0" name=""/>
        <dsp:cNvSpPr/>
      </dsp:nvSpPr>
      <dsp:spPr>
        <a:xfrm>
          <a:off x="1044147" y="2261842"/>
          <a:ext cx="9471452" cy="9040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676" tIns="95676" rIns="95676" bIns="95676" numCol="1" spcCol="1270" anchor="ctr" anchorCtr="0">
          <a:noAutofit/>
        </a:bodyPr>
        <a:lstStyle/>
        <a:p>
          <a:pPr marL="0" lvl="0" indent="0" algn="l" defTabSz="977900">
            <a:lnSpc>
              <a:spcPct val="90000"/>
            </a:lnSpc>
            <a:spcBef>
              <a:spcPct val="0"/>
            </a:spcBef>
            <a:spcAft>
              <a:spcPct val="35000"/>
            </a:spcAft>
            <a:buNone/>
          </a:pPr>
          <a:r>
            <a:rPr lang="en-US" sz="2200" b="1" kern="1200"/>
            <a:t>In Review: Work awaiting review (real-time API integration, transaction log feature)</a:t>
          </a:r>
          <a:endParaRPr lang="en-US" sz="2200" kern="1200"/>
        </a:p>
      </dsp:txBody>
      <dsp:txXfrm>
        <a:off x="1044147" y="2261842"/>
        <a:ext cx="9471452" cy="904023"/>
      </dsp:txXfrm>
    </dsp:sp>
    <dsp:sp modelId="{FAA36F8E-BD47-4252-BCA0-11DF7E46193D}">
      <dsp:nvSpPr>
        <dsp:cNvPr id="0" name=""/>
        <dsp:cNvSpPr/>
      </dsp:nvSpPr>
      <dsp:spPr>
        <a:xfrm>
          <a:off x="0" y="3391872"/>
          <a:ext cx="10515600" cy="904023"/>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C98E543-B479-4503-A2F9-C8BBE8719EA6}">
      <dsp:nvSpPr>
        <dsp:cNvPr id="0" name=""/>
        <dsp:cNvSpPr/>
      </dsp:nvSpPr>
      <dsp:spPr>
        <a:xfrm>
          <a:off x="273467" y="3595277"/>
          <a:ext cx="497213" cy="49721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AD37385-6A3F-4C3F-BF3D-FBBE248D3003}">
      <dsp:nvSpPr>
        <dsp:cNvPr id="0" name=""/>
        <dsp:cNvSpPr/>
      </dsp:nvSpPr>
      <dsp:spPr>
        <a:xfrm>
          <a:off x="1044147" y="3391872"/>
          <a:ext cx="9471452" cy="9040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676" tIns="95676" rIns="95676" bIns="95676" numCol="1" spcCol="1270" anchor="ctr" anchorCtr="0">
          <a:noAutofit/>
        </a:bodyPr>
        <a:lstStyle/>
        <a:p>
          <a:pPr marL="0" lvl="0" indent="0" algn="l" defTabSz="977900">
            <a:lnSpc>
              <a:spcPct val="90000"/>
            </a:lnSpc>
            <a:spcBef>
              <a:spcPct val="0"/>
            </a:spcBef>
            <a:spcAft>
              <a:spcPct val="35000"/>
            </a:spcAft>
            <a:buNone/>
          </a:pPr>
          <a:r>
            <a:rPr lang="en-US" sz="2200" b="1" kern="1200"/>
            <a:t>Completed: Finished tasks (initial meeting, core conversion, validation, data integration, etc.)</a:t>
          </a:r>
          <a:endParaRPr lang="en-US" sz="2200" kern="1200"/>
        </a:p>
      </dsp:txBody>
      <dsp:txXfrm>
        <a:off x="1044147" y="3391872"/>
        <a:ext cx="9471452" cy="904023"/>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11FDF9-A16E-401A-9D61-945C95D267CC}">
      <dsp:nvSpPr>
        <dsp:cNvPr id="0" name=""/>
        <dsp:cNvSpPr/>
      </dsp:nvSpPr>
      <dsp:spPr>
        <a:xfrm>
          <a:off x="0" y="704"/>
          <a:ext cx="5552091" cy="1647660"/>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82BD51D-08DB-4F3A-A9D1-F87454863BD6}">
      <dsp:nvSpPr>
        <dsp:cNvPr id="0" name=""/>
        <dsp:cNvSpPr/>
      </dsp:nvSpPr>
      <dsp:spPr>
        <a:xfrm>
          <a:off x="498417" y="371427"/>
          <a:ext cx="906213" cy="90621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E8CC902-A12B-497C-9229-B2DCDDF589DF}">
      <dsp:nvSpPr>
        <dsp:cNvPr id="0" name=""/>
        <dsp:cNvSpPr/>
      </dsp:nvSpPr>
      <dsp:spPr>
        <a:xfrm>
          <a:off x="1903047" y="704"/>
          <a:ext cx="3649043" cy="16476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4377" tIns="174377" rIns="174377" bIns="174377" numCol="1" spcCol="1270" anchor="ctr" anchorCtr="0">
          <a:noAutofit/>
        </a:bodyPr>
        <a:lstStyle/>
        <a:p>
          <a:pPr marL="0" lvl="0" indent="0" algn="l" defTabSz="711200">
            <a:lnSpc>
              <a:spcPct val="90000"/>
            </a:lnSpc>
            <a:spcBef>
              <a:spcPct val="0"/>
            </a:spcBef>
            <a:spcAft>
              <a:spcPct val="35000"/>
            </a:spcAft>
            <a:buNone/>
          </a:pPr>
          <a:r>
            <a:rPr lang="en-US" sz="1600" b="1" kern="1200"/>
            <a:t>Project Completed: Delivered a functional currency converter meeting all initial objectives (reliable, accurate, user-friendly).</a:t>
          </a:r>
          <a:endParaRPr lang="en-US" sz="1600" kern="1200"/>
        </a:p>
      </dsp:txBody>
      <dsp:txXfrm>
        <a:off x="1903047" y="704"/>
        <a:ext cx="3649043" cy="1647660"/>
      </dsp:txXfrm>
    </dsp:sp>
    <dsp:sp modelId="{027FC789-6805-4086-AE8C-AB26CCA56370}">
      <dsp:nvSpPr>
        <dsp:cNvPr id="0" name=""/>
        <dsp:cNvSpPr/>
      </dsp:nvSpPr>
      <dsp:spPr>
        <a:xfrm>
          <a:off x="0" y="2060279"/>
          <a:ext cx="5552091" cy="1647660"/>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926CA74-B4BE-4355-B309-1010D0013671}">
      <dsp:nvSpPr>
        <dsp:cNvPr id="0" name=""/>
        <dsp:cNvSpPr/>
      </dsp:nvSpPr>
      <dsp:spPr>
        <a:xfrm>
          <a:off x="498417" y="2431003"/>
          <a:ext cx="906213" cy="90621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6C15943-BEDA-4C9A-968A-52052DE6139B}">
      <dsp:nvSpPr>
        <dsp:cNvPr id="0" name=""/>
        <dsp:cNvSpPr/>
      </dsp:nvSpPr>
      <dsp:spPr>
        <a:xfrm>
          <a:off x="1903047" y="2060279"/>
          <a:ext cx="3649043" cy="16476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4377" tIns="174377" rIns="174377" bIns="174377" numCol="1" spcCol="1270" anchor="ctr" anchorCtr="0">
          <a:noAutofit/>
        </a:bodyPr>
        <a:lstStyle/>
        <a:p>
          <a:pPr marL="0" lvl="0" indent="0" algn="l" defTabSz="711200">
            <a:lnSpc>
              <a:spcPct val="90000"/>
            </a:lnSpc>
            <a:spcBef>
              <a:spcPct val="0"/>
            </a:spcBef>
            <a:spcAft>
              <a:spcPct val="35000"/>
            </a:spcAft>
            <a:buNone/>
          </a:pPr>
          <a:r>
            <a:rPr lang="en-US" sz="1600" b="1" kern="1200"/>
            <a:t>Lessons &amp; Achievements: Gained hands-on experience in C# development, agile teamwork, and project management while meeting project milestones.</a:t>
          </a:r>
          <a:endParaRPr lang="en-US" sz="1600" kern="1200"/>
        </a:p>
      </dsp:txBody>
      <dsp:txXfrm>
        <a:off x="1903047" y="2060279"/>
        <a:ext cx="3649043" cy="1647660"/>
      </dsp:txXfrm>
    </dsp:sp>
    <dsp:sp modelId="{A8E60E23-8651-40A8-9ED9-BE0EF496B24F}">
      <dsp:nvSpPr>
        <dsp:cNvPr id="0" name=""/>
        <dsp:cNvSpPr/>
      </dsp:nvSpPr>
      <dsp:spPr>
        <a:xfrm>
          <a:off x="0" y="4119855"/>
          <a:ext cx="5552091" cy="1647660"/>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93FDCDD-253E-4570-903C-E416B0CE4DD9}">
      <dsp:nvSpPr>
        <dsp:cNvPr id="0" name=""/>
        <dsp:cNvSpPr/>
      </dsp:nvSpPr>
      <dsp:spPr>
        <a:xfrm>
          <a:off x="498417" y="4490578"/>
          <a:ext cx="906213" cy="90621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D4CB7FB-2112-4C83-B8FB-6C6608528AD1}">
      <dsp:nvSpPr>
        <dsp:cNvPr id="0" name=""/>
        <dsp:cNvSpPr/>
      </dsp:nvSpPr>
      <dsp:spPr>
        <a:xfrm>
          <a:off x="1903047" y="4119855"/>
          <a:ext cx="3649043" cy="16476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4377" tIns="174377" rIns="174377" bIns="174377" numCol="1" spcCol="1270" anchor="ctr" anchorCtr="0">
          <a:noAutofit/>
        </a:bodyPr>
        <a:lstStyle/>
        <a:p>
          <a:pPr marL="0" lvl="0" indent="0" algn="l" defTabSz="711200">
            <a:lnSpc>
              <a:spcPct val="90000"/>
            </a:lnSpc>
            <a:spcBef>
              <a:spcPct val="0"/>
            </a:spcBef>
            <a:spcAft>
              <a:spcPct val="35000"/>
            </a:spcAft>
            <a:buNone/>
          </a:pPr>
          <a:r>
            <a:rPr lang="en-US" sz="1600" b="1" kern="1200"/>
            <a:t>Next Steps: Plan to implement remaining features (trend charts, alerts, history logs, multi-language support) and further refine the application.</a:t>
          </a:r>
          <a:endParaRPr lang="en-US" sz="1600" kern="1200"/>
        </a:p>
      </dsp:txBody>
      <dsp:txXfrm>
        <a:off x="1903047" y="4119855"/>
        <a:ext cx="3649043" cy="164766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7.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976AB79-C677-3DB7-78CF-9305D586148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13AB137-CEA6-0244-F12B-1ECC21172D0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DC994AA-C437-4EF4-8BEF-0B832D7FA420}" type="datetimeFigureOut">
              <a:rPr lang="en-US" smtClean="0"/>
              <a:t>6/16/2025</a:t>
            </a:fld>
            <a:endParaRPr lang="en-US" dirty="0"/>
          </a:p>
        </p:txBody>
      </p:sp>
      <p:sp>
        <p:nvSpPr>
          <p:cNvPr id="4" name="Footer Placeholder 3">
            <a:extLst>
              <a:ext uri="{FF2B5EF4-FFF2-40B4-BE49-F238E27FC236}">
                <a16:creationId xmlns:a16="http://schemas.microsoft.com/office/drawing/2014/main" id="{0868EC96-C6CC-F2AF-D90F-143F4D20A07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94F8EC8D-EF88-0275-F75C-A789924433B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F757874-EF65-4B61-B062-40C932C81294}" type="slidenum">
              <a:rPr lang="en-US" smtClean="0"/>
              <a:t>‹#›</a:t>
            </a:fld>
            <a:endParaRPr lang="en-US" dirty="0"/>
          </a:p>
        </p:txBody>
      </p:sp>
    </p:spTree>
    <p:extLst>
      <p:ext uri="{BB962C8B-B14F-4D97-AF65-F5344CB8AC3E}">
        <p14:creationId xmlns:p14="http://schemas.microsoft.com/office/powerpoint/2010/main" val="34720278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B20CE03-6C3A-EB4D-A9B1-7EFD38B58412}" type="datetimeFigureOut">
              <a:rPr lang="en-US" smtClean="0"/>
              <a:t>6/16/2025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57D50D-BAA9-464B-B391-243138E078D8}" type="slidenum">
              <a:rPr lang="en-US" smtClean="0"/>
              <a:t>‹#›</a:t>
            </a:fld>
            <a:endParaRPr lang="en-US" dirty="0"/>
          </a:p>
        </p:txBody>
      </p:sp>
    </p:spTree>
    <p:extLst>
      <p:ext uri="{BB962C8B-B14F-4D97-AF65-F5344CB8AC3E}">
        <p14:creationId xmlns:p14="http://schemas.microsoft.com/office/powerpoint/2010/main" val="490924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t>1</a:t>
            </a:fld>
            <a:endParaRPr lang="en-US" dirty="0"/>
          </a:p>
        </p:txBody>
      </p:sp>
    </p:spTree>
    <p:extLst>
      <p:ext uri="{BB962C8B-B14F-4D97-AF65-F5344CB8AC3E}">
        <p14:creationId xmlns:p14="http://schemas.microsoft.com/office/powerpoint/2010/main" val="23882297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Speaker Notes:</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To manage our workflow, we adopted an agile methodology and used a task board to track progress. This Agile task board is divided into four categories: Backlog, In Progress, In Review, and Completed. It helped us visualize the project’s status at any given time and ensured accountability among team members.</a:t>
            </a:r>
          </a:p>
          <a:p>
            <a:pPr lvl="0"/>
            <a:r>
              <a:rPr lang="en-US" sz="1200" kern="1200" dirty="0">
                <a:solidFill>
                  <a:schemeClr val="tx1"/>
                </a:solidFill>
                <a:effectLst/>
                <a:latin typeface="+mn-lt"/>
                <a:ea typeface="+mn-ea"/>
                <a:cs typeface="+mn-cs"/>
              </a:rPr>
              <a:t>The Backlog contains tasks that we planned but have not started yet. For our project, the backlog included the future enhancement ideas we just discussed – for example, adding trend charts, implementing the alert system for certain rate thresholds, adding localization support, as well as creating a detailed user manual for the application. These items were recognized as valuable but were scheduled for later implementation, beyond the initial scope.</a:t>
            </a:r>
          </a:p>
          <a:p>
            <a:pPr lvl="0"/>
            <a:r>
              <a:rPr lang="en-US" sz="1200" kern="1200" dirty="0">
                <a:solidFill>
                  <a:schemeClr val="tx1"/>
                </a:solidFill>
                <a:effectLst/>
                <a:latin typeface="+mn-lt"/>
                <a:ea typeface="+mn-ea"/>
                <a:cs typeface="+mn-cs"/>
              </a:rPr>
              <a:t>The In Progress column shows the tasks we are actively working on at the moment. Currently, this includes preparing the final presentation (which all of us contributed to), integrating software tests into the codebase, and polishing the user interface for better usability. Seeing these tasks in progress allowed us to focus our efforts and collaborate where necessary – for instance, Luthfat has been leading the testing and UI improvements while we all worked together on the presentation.</a:t>
            </a:r>
          </a:p>
          <a:p>
            <a:pPr lvl="0"/>
            <a:r>
              <a:rPr lang="en-US" sz="1200" kern="1200" dirty="0">
                <a:solidFill>
                  <a:schemeClr val="tx1"/>
                </a:solidFill>
                <a:effectLst/>
                <a:latin typeface="+mn-lt"/>
                <a:ea typeface="+mn-ea"/>
                <a:cs typeface="+mn-cs"/>
              </a:rPr>
              <a:t>Next is the In Review column, which holds tasks that have been completed by a team member but are undergoing review or testing before being fully accepted. In our case, the real-time API integration feature is in review, as well as the new transaction history feature. These were implemented (both primarily by Lizza) and then submitted for peer review and testing. The In Review stage ensured that we double-checked critical features and maintained quality by having others verify the work before it was finalized.</a:t>
            </a:r>
          </a:p>
          <a:p>
            <a:pPr lvl="0"/>
            <a:r>
              <a:rPr lang="en-US" sz="1200" kern="1200" dirty="0">
                <a:solidFill>
                  <a:schemeClr val="tx1"/>
                </a:solidFill>
                <a:effectLst/>
                <a:latin typeface="+mn-lt"/>
                <a:ea typeface="+mn-ea"/>
                <a:cs typeface="+mn-cs"/>
              </a:rPr>
              <a:t>Finally, the Completed column lists all the tasks that have been finished. This section of our board highlights our accomplishments. It includes things like our initial project planning meeting with the professor, the basic currency conversion functionality (our first working version of the converter), and important features such as input validation and error handling (completed by Luthfat), local JSON file integration for fixed rates (completed by Ha Phuong Anh), and the historical rate lookup implementation (completed by Lizza). We also set up a GitHub repository early on and made regular commits, which is recorded as a completed task. Seeing these tasks in Completed gave us a sense of progress and accomplishment. Overall, using the agile task board was very effective – it kept our team organized, facilitated communication about who is doing what, and ensured that nothing fell through the cracks as we worked on the project.</a:t>
            </a:r>
          </a:p>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t>14</a:t>
            </a:fld>
            <a:endParaRPr lang="en-US" dirty="0"/>
          </a:p>
        </p:txBody>
      </p:sp>
    </p:spTree>
    <p:extLst>
      <p:ext uri="{BB962C8B-B14F-4D97-AF65-F5344CB8AC3E}">
        <p14:creationId xmlns:p14="http://schemas.microsoft.com/office/powerpoint/2010/main" val="7376818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Speaker Notes:</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We would like to acknowledge each team member’s contributions to the project. Ha Phuong Anh took the lead in integrating local data sources. She implemented the functionality to read exchange rates from a local JSON file and incorporate those fixed rates into the converter’s calculations. This was crucial for enabling offline use of our application. Anh also played a key role in our project documentation and presentation – she coordinated the preparation and uploading of the final presentation materials to ensure we met our submission requirements.</a:t>
            </a:r>
          </a:p>
          <a:p>
            <a:r>
              <a:rPr lang="en-US" sz="1200" kern="1200" dirty="0">
                <a:solidFill>
                  <a:schemeClr val="tx1"/>
                </a:solidFill>
                <a:effectLst/>
                <a:latin typeface="+mn-lt"/>
                <a:ea typeface="+mn-ea"/>
                <a:cs typeface="+mn-cs"/>
              </a:rPr>
              <a:t>Luthfat Muhammed focused on the quality and reliability of our application. She led the effort on input validation and error handling, implementing robust checks so that the program can</a:t>
            </a:r>
            <a:r>
              <a:rPr lang="en-US" sz="1200" b="1" kern="120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gracefully handle invalid inputs or unexpected scenarios without crashing. This greatly improved the user experience and stability of the converter. Luthfat is also spearheading the integration of software testing into our codebase – writing unit tests and integration tests to verify that each part of the application works correctly. In addition, she worked on polishing the user interface to make the application more intuitive and user-friendly, demonstrating a strong commitment to both functionality and usability. Lastly, she helped put together the ppt for the final presentation.</a:t>
            </a:r>
          </a:p>
          <a:p>
            <a:r>
              <a:rPr lang="en-US" sz="1200" kern="1200" dirty="0">
                <a:solidFill>
                  <a:schemeClr val="tx1"/>
                </a:solidFill>
                <a:effectLst/>
                <a:latin typeface="+mn-lt"/>
                <a:ea typeface="+mn-ea"/>
                <a:cs typeface="+mn-cs"/>
              </a:rPr>
              <a:t>Lizza Martinez concentrated on expanding the converter’s features, particularly those involving external data. She implemented the historical exchange rate lookup capability, which allows users to retrieve and use past exchange rates for conversions. Lizza also spearheaded the real-time API integration, coding the part of the application that fetches live rates from an external service. Moreover, she began developing the transaction history feature after our first check-in, laying the groundwork for the app to log and display past conversion transactions. Her contributions significantly enhanced the functionality and depth of our project.</a:t>
            </a:r>
          </a:p>
          <a:p>
            <a:r>
              <a:rPr lang="en-US" sz="1200" kern="1200" dirty="0">
                <a:solidFill>
                  <a:schemeClr val="tx1"/>
                </a:solidFill>
                <a:effectLst/>
                <a:latin typeface="+mn-lt"/>
                <a:ea typeface="+mn-ea"/>
                <a:cs typeface="+mn-cs"/>
              </a:rPr>
              <a:t>Finally, as an entire team, we collaborated on all core aspects of the project. We jointly handled the initial setup tasks: for example, all of us participated in the early project planning meeting with our professor and in initializing the GitHub repository for version control. Throughout the development, we worked together on implementing the basic currency conversion logic and ensuring the fundamental features were in place. We also collectively prepared and reviewed the final presentation. This high level of teamwork ensured that we capitalized on each member’s strengths and maintained consistency across all parts of the project. In summary, every member made vital contributions, and our success is the direct result of our effective collaboration.</a:t>
            </a:r>
          </a:p>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t>15</a:t>
            </a:fld>
            <a:endParaRPr lang="en-US" dirty="0"/>
          </a:p>
        </p:txBody>
      </p:sp>
    </p:spTree>
    <p:extLst>
      <p:ext uri="{BB962C8B-B14F-4D97-AF65-F5344CB8AC3E}">
        <p14:creationId xmlns:p14="http://schemas.microsoft.com/office/powerpoint/2010/main" val="32067394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Speaker Notes:</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In conclusion, our team successfully built the Currency Exchange Rate Converter and met all the objectives we set out to achieve. The final product is a reliable and accurate currency conversion tool with a clean, user-friendly interface – it fulfills the requirements of the project and provides a solid solution to the problem we aimed to solve. Along the way, we have learned a great deal. We honed our C# development skills and gained valuable experience in designing and implementing a complete application. We also practiced effective teamwork and agile project management, coordinating our efforts through regular meetings and the task board to hit our milestones. These experiences are as much a takeaway from the project as the working software itself.</a:t>
            </a:r>
          </a:p>
          <a:p>
            <a:r>
              <a:rPr lang="en-US" sz="1200" kern="1200" dirty="0">
                <a:solidFill>
                  <a:schemeClr val="tx1"/>
                </a:solidFill>
                <a:effectLst/>
                <a:latin typeface="+mn-lt"/>
                <a:ea typeface="+mn-ea"/>
                <a:cs typeface="+mn-cs"/>
              </a:rPr>
              <a:t>As for next steps, we are enthusiastic about the potential enhancements we could bring to this project moving forward. Given more time, we plan to implement the additional features that remain in our backlog, such as the exchange rate trend charts, alert notifications for certain rate changes, conversion history logs, and full multi-language support. Implementing these features would elevate the converter to the next level, making it not only feature-rich but also more engaging and useful to a broader audience. Our codebase and design are structured in a way that we can continue to build on this foundation, so we’re confident that these enhancements can be integrated smoothly in the future.</a:t>
            </a:r>
          </a:p>
          <a:p>
            <a:r>
              <a:rPr lang="en-US" sz="1200" kern="1200" dirty="0">
                <a:solidFill>
                  <a:schemeClr val="tx1"/>
                </a:solidFill>
                <a:effectLst/>
                <a:latin typeface="+mn-lt"/>
                <a:ea typeface="+mn-ea"/>
                <a:cs typeface="+mn-cs"/>
              </a:rPr>
              <a:t>Overall, we are proud of what we have accomplished with this project. We started with a concept and developed it into a functioning application that demonstrates technical proficiency and thoughtful design. This project has been a great opportunity to apply what we’ve learned in our coursework to a real-world scenario. Thank you for your attention and</a:t>
            </a:r>
            <a:r>
              <a:rPr lang="en-US" sz="1200" b="1" kern="120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interest in our Currency Exchange Rate Converter. We appreciate the guidance we received throughout the project, and at this time, we would be happy</a:t>
            </a:r>
            <a:r>
              <a:rPr lang="en-US" sz="1200" b="1" kern="120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to answer any questions</a:t>
            </a:r>
            <a:r>
              <a:rPr lang="en-US" sz="1200" b="1" kern="1200" dirty="0">
                <a:solidFill>
                  <a:schemeClr val="tx1"/>
                </a:solidFill>
                <a:effectLst/>
                <a:latin typeface="+mn-lt"/>
                <a:ea typeface="+mn-ea"/>
                <a:cs typeface="+mn-cs"/>
              </a:rPr>
              <a:t>.</a:t>
            </a: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t>16</a:t>
            </a:fld>
            <a:endParaRPr lang="en-US" dirty="0"/>
          </a:p>
        </p:txBody>
      </p:sp>
    </p:spTree>
    <p:extLst>
      <p:ext uri="{BB962C8B-B14F-4D97-AF65-F5344CB8AC3E}">
        <p14:creationId xmlns:p14="http://schemas.microsoft.com/office/powerpoint/2010/main" val="17903558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t>17</a:t>
            </a:fld>
            <a:endParaRPr lang="en-US" dirty="0"/>
          </a:p>
        </p:txBody>
      </p:sp>
    </p:spTree>
    <p:extLst>
      <p:ext uri="{BB962C8B-B14F-4D97-AF65-F5344CB8AC3E}">
        <p14:creationId xmlns:p14="http://schemas.microsoft.com/office/powerpoint/2010/main" val="10081251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t>2</a:t>
            </a:fld>
            <a:endParaRPr lang="en-US" dirty="0"/>
          </a:p>
        </p:txBody>
      </p:sp>
    </p:spTree>
    <p:extLst>
      <p:ext uri="{BB962C8B-B14F-4D97-AF65-F5344CB8AC3E}">
        <p14:creationId xmlns:p14="http://schemas.microsoft.com/office/powerpoint/2010/main" val="19519197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Speaker Notes:</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Our project </a:t>
            </a:r>
            <a:r>
              <a:rPr lang="en-US" sz="1200" kern="1200" dirty="0" err="1">
                <a:solidFill>
                  <a:schemeClr val="tx1"/>
                </a:solidFill>
                <a:effectLst/>
                <a:latin typeface="+mn-lt"/>
                <a:ea typeface="+mn-ea"/>
                <a:cs typeface="+mn-cs"/>
              </a:rPr>
              <a:t>XchangeIt</a:t>
            </a:r>
            <a:r>
              <a:rPr lang="en-US" sz="1200" kern="1200" dirty="0">
                <a:solidFill>
                  <a:schemeClr val="tx1"/>
                </a:solidFill>
                <a:effectLst/>
                <a:latin typeface="+mn-lt"/>
                <a:ea typeface="+mn-ea"/>
                <a:cs typeface="+mn-cs"/>
              </a:rPr>
              <a:t> is a currency exchange rate converter developed in C#. It is designed to allow users to convert a specified amount from one currency to another quickly and accurately. We chose C# for its robust framework and reliability, which helps ensure our converter is stable and well-structured. The application supports a wide range of world currencies, making it versatile for various conversion needs. Importantly, it can fetch live exchange rates from online APIs for up-to-the-minute accuracy, or use fixed local data sources when an internet connection is unavailable. This dual approach means the converter remains functional in all scenarios, demonstrating flexibility and user-centric design.</a:t>
            </a:r>
          </a:p>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t>3</a:t>
            </a:fld>
            <a:endParaRPr lang="en-US" dirty="0"/>
          </a:p>
        </p:txBody>
      </p:sp>
    </p:spTree>
    <p:extLst>
      <p:ext uri="{BB962C8B-B14F-4D97-AF65-F5344CB8AC3E}">
        <p14:creationId xmlns:p14="http://schemas.microsoft.com/office/powerpoint/2010/main" val="35535362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Speaker Notes:</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Our team consists of three members: Ha Phuong Anh, Luthfat Muhammed, and Lizza Martinez. Each of us played an integral role in developing this project, and we collaborated closely throughout the process. By combining our individual strengths in programming, design, and testing, we ensured that the final product is robust and well-rounded. This teamwork allowed us to tackle challenges efficiently and maintain a high standard of quality in our currency converter.</a:t>
            </a:r>
          </a:p>
          <a:p>
            <a:endParaRPr lang="en-US" dirty="0"/>
          </a:p>
        </p:txBody>
      </p:sp>
      <p:sp>
        <p:nvSpPr>
          <p:cNvPr id="4" name="Slide Number Placeholder 3"/>
          <p:cNvSpPr>
            <a:spLocks noGrp="1"/>
          </p:cNvSpPr>
          <p:nvPr>
            <p:ph type="sldNum" sz="quarter" idx="5"/>
          </p:nvPr>
        </p:nvSpPr>
        <p:spPr/>
        <p:txBody>
          <a:bodyPr/>
          <a:lstStyle/>
          <a:p>
            <a:fld id="{D40C6A29-4676-420C-BBE3-ACC2B80F64D4}" type="slidenum">
              <a:rPr lang="en-US" smtClean="0"/>
              <a:t>4</a:t>
            </a:fld>
            <a:endParaRPr lang="en-US" dirty="0"/>
          </a:p>
        </p:txBody>
      </p:sp>
    </p:spTree>
    <p:extLst>
      <p:ext uri="{BB962C8B-B14F-4D97-AF65-F5344CB8AC3E}">
        <p14:creationId xmlns:p14="http://schemas.microsoft.com/office/powerpoint/2010/main" val="24397097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Speaker Notes:</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Now, let us highlight the key features of our currency converter. First, it can convert between multiple world currencies, not just a fixed pair of currencies, which demonstrates the broad applicability of our tool. It also supports both current and historical exchange rates, meaning a user can perform conversions using today’s rates or look up rates from a specific past date. This historical rate feature adds an analytical dimension, allowing users to see what the conversion would have been at a previous time.</a:t>
            </a:r>
          </a:p>
          <a:p>
            <a:r>
              <a:rPr lang="en-US" sz="1200" kern="1200" dirty="0">
                <a:solidFill>
                  <a:schemeClr val="tx1"/>
                </a:solidFill>
                <a:effectLst/>
                <a:latin typeface="+mn-lt"/>
                <a:ea typeface="+mn-ea"/>
                <a:cs typeface="+mn-cs"/>
              </a:rPr>
              <a:t>Our application offers flexibility in how users interact with it. We developed both a simple console interface and a graphical Windows-based interface (using WinForms or WPF). Users can choose the interface that best suits their needs – the console is quick and straightforward, while the GUI is more user-friendly and visually intuitive. Additionally, the system has a modular design with interfaces, making it easily extensible. This means we can add new functionalities or support additional currencies in the future without major changes to the codebase, thanks to the way the components are decoupled.</a:t>
            </a:r>
          </a:p>
          <a:p>
            <a:r>
              <a:rPr lang="en-US" sz="1200" kern="1200" dirty="0">
                <a:solidFill>
                  <a:schemeClr val="tx1"/>
                </a:solidFill>
                <a:effectLst/>
                <a:latin typeface="+mn-lt"/>
                <a:ea typeface="+mn-ea"/>
                <a:cs typeface="+mn-cs"/>
              </a:rPr>
              <a:t>We also included optional API integration. This feature allows the converter to fetch real-time exchange rates from external services (for example, pulling data from a site like Fixer.io) whenever up-to-date information is needed. Finally, we placed strong emphasis on input validation and user-friendly feedback. The converter checks for valid inputs (such as ensuring the amount is a number and the currency codes are correct) and provides clear error messages or guidance if something isn’t right. This robust input handling ensures a smooth user experience and prevents errors during the conversion process.</a:t>
            </a:r>
          </a:p>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t>5</a:t>
            </a:fld>
            <a:endParaRPr lang="en-US" dirty="0"/>
          </a:p>
        </p:txBody>
      </p:sp>
    </p:spTree>
    <p:extLst>
      <p:ext uri="{BB962C8B-B14F-4D97-AF65-F5344CB8AC3E}">
        <p14:creationId xmlns:p14="http://schemas.microsoft.com/office/powerpoint/2010/main" val="2028402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Speaker Notes:</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At the outset of the project, we defined clear objectives to guide our development. Our first goal was to develop a reliable and fully functional currency converter, meaning the application should perform conversions correctly every time and handle all basic requirements without fail. Accuracy was critical – we aimed to implement precise currency conversion logic so that users can trust the results for any currency pair and amount.</a:t>
            </a:r>
          </a:p>
          <a:p>
            <a:r>
              <a:rPr lang="en-US" sz="1200" kern="1200" dirty="0">
                <a:solidFill>
                  <a:schemeClr val="tx1"/>
                </a:solidFill>
                <a:effectLst/>
                <a:latin typeface="+mn-lt"/>
                <a:ea typeface="+mn-ea"/>
                <a:cs typeface="+mn-cs"/>
              </a:rPr>
              <a:t>We also made the user interface a priority. One objective was to ensure a clean and user-friendly interface, because a tool is only effective if it is easy to navigate and understand. Hand-in-hand with that, we set a goal to validate inputs and manage errors gracefully. This objective was about making the converter robust against invalid inputs or unexpected situations: for example, if a user enters a non-numeric value or an unsupported currency code, the application should catch that and inform the user politely, rather than crashing or producing incorrect data.</a:t>
            </a:r>
          </a:p>
          <a:p>
            <a:r>
              <a:rPr lang="en-US" sz="1200" kern="1200" dirty="0">
                <a:solidFill>
                  <a:schemeClr val="tx1"/>
                </a:solidFill>
                <a:effectLst/>
                <a:latin typeface="+mn-lt"/>
                <a:ea typeface="+mn-ea"/>
                <a:cs typeface="+mn-cs"/>
              </a:rPr>
              <a:t>Finally, we wanted to keep an eye on the future. We explicitly included an objective to support future enhancements like charts, alerts, and history. Even though these features might be beyond the initial scope, designing the system with them in mind ensures that our architecture is flexible. This forward-looking goal means the project is structured in a way that adding new features such as exchange rate trend charts, notification alerts for rate changes, or conversion history logs can be done seamlessly down the road. By meeting these objectives, we ensured our project not only fulfills its current requirements but is also poised for growth.</a:t>
            </a:r>
          </a:p>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t>6</a:t>
            </a:fld>
            <a:endParaRPr lang="en-US" dirty="0"/>
          </a:p>
        </p:txBody>
      </p:sp>
    </p:spTree>
    <p:extLst>
      <p:ext uri="{BB962C8B-B14F-4D97-AF65-F5344CB8AC3E}">
        <p14:creationId xmlns:p14="http://schemas.microsoft.com/office/powerpoint/2010/main" val="35225383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Speaker Notes:</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In terms of technology, our project is implemented in the C# programming language. We selected C# because it is well-suited for building reliable Windows applications and it provided us with robust libraries for both the user interface and data processing. This choice gave us confidence in the performance and stability of our converter.</a:t>
            </a:r>
          </a:p>
          <a:p>
            <a:r>
              <a:rPr lang="en-US" sz="1200" kern="1200" dirty="0">
                <a:solidFill>
                  <a:schemeClr val="tx1"/>
                </a:solidFill>
                <a:effectLst/>
                <a:latin typeface="+mn-lt"/>
                <a:ea typeface="+mn-ea"/>
                <a:cs typeface="+mn-cs"/>
              </a:rPr>
              <a:t>For the user interface, we actually explored two approaches: a command-line console application and a graphical interface using Windows Forms or WPF. The console version was straightforward to develop and great for testing the core logic. On the other hand, the WinForms/WPF interface offers a richer, more intuitive user experience with buttons, text boxes, and other controls. By developing both, we demonstrated that our solution can adapt to different user preferences and scenarios – from a quick console utility for developers or power users, to a friendly GUI for everyday end users.</a:t>
            </a:r>
          </a:p>
          <a:p>
            <a:r>
              <a:rPr lang="en-US" sz="1200" kern="1200" dirty="0">
                <a:solidFill>
                  <a:schemeClr val="tx1"/>
                </a:solidFill>
                <a:effectLst/>
                <a:latin typeface="+mn-lt"/>
                <a:ea typeface="+mn-ea"/>
                <a:cs typeface="+mn-cs"/>
              </a:rPr>
              <a:t>Regarding data sources for exchange rates, our converter is designed to work either offline or online. It can use fixed rate data files (for example, a JSON or XML file containing exchange rates) stored locally. This is useful for offline use or for consistent testing with known values. Additionally, the application can connect to online exchange rate APIs (such as the Fixer.io API, among others) to retrieve real-time rates. By supporting both local data and live APIs, we combined the reliability of having an offline fallback with the accuracy of up-to-date information from the internet. This technology choice makes our currency converter both flexible and dependable.</a:t>
            </a:r>
          </a:p>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t>7</a:t>
            </a:fld>
            <a:endParaRPr lang="en-US" dirty="0"/>
          </a:p>
        </p:txBody>
      </p:sp>
    </p:spTree>
    <p:extLst>
      <p:ext uri="{BB962C8B-B14F-4D97-AF65-F5344CB8AC3E}">
        <p14:creationId xmlns:p14="http://schemas.microsoft.com/office/powerpoint/2010/main" val="9229492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Speaker Notes:</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Let’s walk through how a user would interact with our application, step by step. First, the user launches the currency converter program. Once the application is running, it immediately prompts the user to enter the details required for the conversion. The user will input the amount of money they want to convert, select the source currency (for example, USD for US dollars) and the target currency (say EUR for euros), and if they wish, they can also specify a date for a historical exchange rate. This optional date input allows the user to convert using the rate from a particular past date if needed (for instance, what was the rate last week or last year).</a:t>
            </a:r>
          </a:p>
          <a:p>
            <a:r>
              <a:rPr lang="en-US" sz="1200" kern="1200" dirty="0">
                <a:solidFill>
                  <a:schemeClr val="tx1"/>
                </a:solidFill>
                <a:effectLst/>
                <a:latin typeface="+mn-lt"/>
                <a:ea typeface="+mn-ea"/>
                <a:cs typeface="+mn-cs"/>
              </a:rPr>
              <a:t>After the user provides the necessary inputs, the application proceeds to fetch the appropriate exchange rate. Depending on the settings or user’s choice, the converter will either load the rate from a local source or contact an external service. It might read from a fixed local JSON/XML file that we have bundled with historical and current rates, or it could</a:t>
            </a:r>
            <a:r>
              <a:rPr lang="en-US" sz="1200" b="1" kern="120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reach out to an online API to get the most current rate available. If a historical date was specified, the application will look up the rate for that exact date, either from the local historical data file or via an API that provides historical rates. This design ensures the user gets the correct rate for their specific request.</a:t>
            </a:r>
          </a:p>
          <a:p>
            <a:r>
              <a:rPr lang="en-US" sz="1200" kern="1200" dirty="0">
                <a:solidFill>
                  <a:schemeClr val="tx1"/>
                </a:solidFill>
                <a:effectLst/>
                <a:latin typeface="+mn-lt"/>
                <a:ea typeface="+mn-ea"/>
                <a:cs typeface="+mn-cs"/>
              </a:rPr>
              <a:t>Once the exchange rate is obtained, the application calculates the conversion. The formula is straightforward: it multiplies the input amount by the exchange rate to determine the converted amount in the target currency. We made sure to handle this calculation with proper data types and rounding to maintain accuracy. Finally, the output is displayed to the user. If the user is running the console version, the result will simply be printed to the console window in a clear format (e.g., </a:t>
            </a:r>
            <a:r>
              <a:rPr lang="en-US" sz="1200" i="1" kern="1200" dirty="0">
                <a:solidFill>
                  <a:schemeClr val="tx1"/>
                </a:solidFill>
                <a:effectLst/>
                <a:latin typeface="+mn-lt"/>
                <a:ea typeface="+mn-ea"/>
                <a:cs typeface="+mn-cs"/>
              </a:rPr>
              <a:t>"100 USD = 85 EUR"</a:t>
            </a:r>
            <a:r>
              <a:rPr lang="en-US" sz="1200" kern="1200" dirty="0">
                <a:solidFill>
                  <a:schemeClr val="tx1"/>
                </a:solidFill>
                <a:effectLst/>
                <a:latin typeface="+mn-lt"/>
                <a:ea typeface="+mn-ea"/>
                <a:cs typeface="+mn-cs"/>
              </a:rPr>
              <a:t>). If the user is on the GUI version, the converted amount is shown in a dedicated field or message box in the interface. At this point, the user can see the outcome of their request. The process is designed to be straightforward and fast, providing a seamless experience from input to output.</a:t>
            </a:r>
          </a:p>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t>12</a:t>
            </a:fld>
            <a:endParaRPr lang="en-US" dirty="0"/>
          </a:p>
        </p:txBody>
      </p:sp>
    </p:spTree>
    <p:extLst>
      <p:ext uri="{BB962C8B-B14F-4D97-AF65-F5344CB8AC3E}">
        <p14:creationId xmlns:p14="http://schemas.microsoft.com/office/powerpoint/2010/main" val="1862062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Speaker Notes:</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Although our core project is complete, we have several ideas for future enhancements that would make the currency converter even more powerful. One enhancement we envision is adding exchange rate trend charts. With trend charts, users could visualize how a currency’s value changes over time. This would transform our converter from a simple transactional tool into a more analytical tool, helping users spot trends and make informed decisions at a glance.</a:t>
            </a:r>
          </a:p>
          <a:p>
            <a:r>
              <a:rPr lang="en-US" sz="1200" kern="1200" dirty="0">
                <a:solidFill>
                  <a:schemeClr val="tx1"/>
                </a:solidFill>
                <a:effectLst/>
                <a:latin typeface="+mn-lt"/>
                <a:ea typeface="+mn-ea"/>
                <a:cs typeface="+mn-cs"/>
              </a:rPr>
              <a:t>Another planned enhancement is an alert notification system for exchange rate thresholds. This feature would let users set up alerts so that the application notifies them when a certain exchange rate reaches a predefined threshold. For example, if someone is waiting for the dollar-to-euro rate to fall below a certain value before converting money, they could set an alert and our app would ping them once that condition is met. This proactive feature would make the app more interactive and helpful for users tracking specific currencies.</a:t>
            </a:r>
          </a:p>
          <a:p>
            <a:r>
              <a:rPr lang="en-US" sz="1200" kern="1200" dirty="0">
                <a:solidFill>
                  <a:schemeClr val="tx1"/>
                </a:solidFill>
                <a:effectLst/>
                <a:latin typeface="+mn-lt"/>
                <a:ea typeface="+mn-ea"/>
                <a:cs typeface="+mn-cs"/>
              </a:rPr>
              <a:t>We also see value in maintaining a conversion history and logs. In a future update, the application could keep a record of all conversions a user performs. This history log would let users review past conversion results – for instance, to recall how much they converted last month or to track their conversion activities over time. It’s a useful feature for power users or anyone who needs to refer back to previous transactions.</a:t>
            </a:r>
          </a:p>
          <a:p>
            <a:r>
              <a:rPr lang="en-US" sz="1200" kern="1200" dirty="0">
                <a:solidFill>
                  <a:schemeClr val="tx1"/>
                </a:solidFill>
                <a:effectLst/>
                <a:latin typeface="+mn-lt"/>
                <a:ea typeface="+mn-ea"/>
                <a:cs typeface="+mn-cs"/>
              </a:rPr>
              <a:t>Lastly, localization and multi-language support would be a significant enhancement, especially as we consider a broader user base. Right now, the app’s interface and messages are in</a:t>
            </a:r>
            <a:r>
              <a:rPr lang="en-US" sz="1200" b="1" kern="120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English. By adding localization, we would enable users to choose their preferred language, and the app would adapt all labels, prompts, and possibly currency formats to that locale. This would make the converter accessible to non-English speakers and more user-friendly internationally. All these enhancements (charts, alerts, history, and multi-language support) were identified early on and kept in our backlog. While they were beyond the scope of the initial project delivery, our design decisions have kept the door open for implementing these features in the future.</a:t>
            </a:r>
          </a:p>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t>13</a:t>
            </a:fld>
            <a:endParaRPr lang="en-US" dirty="0"/>
          </a:p>
        </p:txBody>
      </p:sp>
    </p:spTree>
    <p:extLst>
      <p:ext uri="{BB962C8B-B14F-4D97-AF65-F5344CB8AC3E}">
        <p14:creationId xmlns:p14="http://schemas.microsoft.com/office/powerpoint/2010/main" val="17181629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19429764-E305-A48D-5244-9BCD20902244}"/>
              </a:ext>
              <a:ext uri="{C183D7F6-B498-43B3-948B-1728B52AA6E4}">
                <adec:decorative xmlns:adec="http://schemas.microsoft.com/office/drawing/2017/decorative" val="1"/>
              </a:ext>
            </a:extLst>
          </p:cNvPr>
          <p:cNvGrpSpPr/>
          <p:nvPr userDrawn="1"/>
        </p:nvGrpSpPr>
        <p:grpSpPr>
          <a:xfrm>
            <a:off x="0" y="0"/>
            <a:ext cx="12192000" cy="8286859"/>
            <a:chOff x="0" y="1"/>
            <a:chExt cx="12192000" cy="8286859"/>
          </a:xfrm>
        </p:grpSpPr>
        <p:sp>
          <p:nvSpPr>
            <p:cNvPr id="7" name="Freeform 13">
              <a:extLst>
                <a:ext uri="{FF2B5EF4-FFF2-40B4-BE49-F238E27FC236}">
                  <a16:creationId xmlns:a16="http://schemas.microsoft.com/office/drawing/2014/main" id="{45F65CE3-2411-E8E5-B72E-F5CBEC4DDC55}"/>
                </a:ext>
              </a:extLst>
            </p:cNvPr>
            <p:cNvSpPr/>
            <p:nvPr userDrawn="1"/>
          </p:nvSpPr>
          <p:spPr>
            <a:xfrm>
              <a:off x="4000500" y="1087403"/>
              <a:ext cx="8191500" cy="5770597"/>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cxnSp>
          <p:nvCxnSpPr>
            <p:cNvPr id="8" name="Straight Connector 7">
              <a:extLst>
                <a:ext uri="{FF2B5EF4-FFF2-40B4-BE49-F238E27FC236}">
                  <a16:creationId xmlns:a16="http://schemas.microsoft.com/office/drawing/2014/main" id="{3B6B51B3-AA6C-9C5E-7032-5AEA05D45908}"/>
                </a:ext>
              </a:extLst>
            </p:cNvPr>
            <p:cNvCxnSpPr>
              <a:cxnSpLocks/>
            </p:cNvCxnSpPr>
            <p:nvPr userDrawn="1"/>
          </p:nvCxnSpPr>
          <p:spPr>
            <a:xfrm>
              <a:off x="406241" y="183933"/>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9" name="Freeform: Shape 13">
              <a:extLst>
                <a:ext uri="{FF2B5EF4-FFF2-40B4-BE49-F238E27FC236}">
                  <a16:creationId xmlns:a16="http://schemas.microsoft.com/office/drawing/2014/main" id="{4F28561D-5B3C-F08A-F7B5-48E6B74EAEBD}"/>
                </a:ext>
              </a:extLst>
            </p:cNvPr>
            <p:cNvSpPr/>
            <p:nvPr userDrawn="1"/>
          </p:nvSpPr>
          <p:spPr>
            <a:xfrm>
              <a:off x="5292348" y="1"/>
              <a:ext cx="2279742" cy="1267785"/>
            </a:xfrm>
            <a:custGeom>
              <a:avLst/>
              <a:gdLst>
                <a:gd name="connsiteX0" fmla="*/ 0 w 2279742"/>
                <a:gd name="connsiteY0" fmla="*/ 0 h 1267785"/>
                <a:gd name="connsiteX1" fmla="*/ 138700 w 2279742"/>
                <a:gd name="connsiteY1" fmla="*/ 0 h 1267785"/>
                <a:gd name="connsiteX2" fmla="*/ 138700 w 2279742"/>
                <a:gd name="connsiteY2" fmla="*/ 1078193 h 1267785"/>
                <a:gd name="connsiteX3" fmla="*/ 2002733 w 2279742"/>
                <a:gd name="connsiteY3" fmla="*/ 0 h 1267785"/>
                <a:gd name="connsiteX4" fmla="*/ 2279742 w 2279742"/>
                <a:gd name="connsiteY4" fmla="*/ 0 h 1267785"/>
                <a:gd name="connsiteX5" fmla="*/ 104026 w 2279742"/>
                <a:gd name="connsiteY5" fmla="*/ 1258503 h 1267785"/>
                <a:gd name="connsiteX6" fmla="*/ 69351 w 2279742"/>
                <a:gd name="connsiteY6" fmla="*/ 1267785 h 1267785"/>
                <a:gd name="connsiteX7" fmla="*/ 0 w 2279742"/>
                <a:gd name="connsiteY7" fmla="*/ 1198436 h 1267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79742" h="1267785">
                  <a:moveTo>
                    <a:pt x="0" y="0"/>
                  </a:moveTo>
                  <a:lnTo>
                    <a:pt x="138700" y="0"/>
                  </a:lnTo>
                  <a:lnTo>
                    <a:pt x="138700" y="1078193"/>
                  </a:lnTo>
                  <a:lnTo>
                    <a:pt x="2002733" y="0"/>
                  </a:lnTo>
                  <a:lnTo>
                    <a:pt x="2279742" y="0"/>
                  </a:lnTo>
                  <a:lnTo>
                    <a:pt x="104026" y="1258503"/>
                  </a:lnTo>
                  <a:cubicBezTo>
                    <a:pt x="93484" y="1264595"/>
                    <a:pt x="81523" y="1267796"/>
                    <a:pt x="69351" y="1267785"/>
                  </a:cubicBezTo>
                  <a:cubicBezTo>
                    <a:pt x="31049" y="1267785"/>
                    <a:pt x="0" y="1236737"/>
                    <a:pt x="0" y="1198436"/>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 name="Freeform: Shape 15">
              <a:extLst>
                <a:ext uri="{FF2B5EF4-FFF2-40B4-BE49-F238E27FC236}">
                  <a16:creationId xmlns:a16="http://schemas.microsoft.com/office/drawing/2014/main" id="{7BD7FF70-44B7-E753-26CD-E228B56C2517}"/>
                </a:ext>
              </a:extLst>
            </p:cNvPr>
            <p:cNvSpPr/>
            <p:nvPr userDrawn="1"/>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Oval 10">
              <a:extLst>
                <a:ext uri="{FF2B5EF4-FFF2-40B4-BE49-F238E27FC236}">
                  <a16:creationId xmlns:a16="http://schemas.microsoft.com/office/drawing/2014/main" id="{DF9EE857-93B9-ACF6-2AB4-2A29C4B94776}"/>
                </a:ext>
              </a:extLst>
            </p:cNvPr>
            <p:cNvSpPr/>
            <p:nvPr userDrawn="1"/>
          </p:nvSpPr>
          <p:spPr>
            <a:xfrm>
              <a:off x="1569044" y="514898"/>
              <a:ext cx="2393351" cy="232842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12" name="Freeform: Shape 19">
              <a:extLst>
                <a:ext uri="{FF2B5EF4-FFF2-40B4-BE49-F238E27FC236}">
                  <a16:creationId xmlns:a16="http://schemas.microsoft.com/office/drawing/2014/main" id="{75030D84-5EEB-A095-3D43-0ED22BDB8406}"/>
                </a:ext>
              </a:extLst>
            </p:cNvPr>
            <p:cNvSpPr/>
            <p:nvPr userDrawn="1"/>
          </p:nvSpPr>
          <p:spPr>
            <a:xfrm flipH="1">
              <a:off x="0" y="2949740"/>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 name="Arc 12">
              <a:extLst>
                <a:ext uri="{FF2B5EF4-FFF2-40B4-BE49-F238E27FC236}">
                  <a16:creationId xmlns:a16="http://schemas.microsoft.com/office/drawing/2014/main" id="{26E6DE3E-6851-19AD-2E60-22F006238173}"/>
                </a:ext>
              </a:extLst>
            </p:cNvPr>
            <p:cNvSpPr/>
            <p:nvPr userDrawn="1"/>
          </p:nvSpPr>
          <p:spPr>
            <a:xfrm rot="16200000">
              <a:off x="1539683" y="4203427"/>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6" name="Title 1">
            <a:extLst>
              <a:ext uri="{FF2B5EF4-FFF2-40B4-BE49-F238E27FC236}">
                <a16:creationId xmlns:a16="http://schemas.microsoft.com/office/drawing/2014/main" id="{2E8C189B-2E00-67DA-E342-3440F5EBB4CE}"/>
              </a:ext>
            </a:extLst>
          </p:cNvPr>
          <p:cNvSpPr>
            <a:spLocks noGrp="1"/>
          </p:cNvSpPr>
          <p:nvPr>
            <p:ph type="ctrTitle" hasCustomPrompt="1"/>
          </p:nvPr>
        </p:nvSpPr>
        <p:spPr>
          <a:xfrm>
            <a:off x="5184474" y="2949739"/>
            <a:ext cx="6261291" cy="2396686"/>
          </a:xfrm>
        </p:spPr>
        <p:txBody>
          <a:bodyPr anchor="b" anchorCtr="0">
            <a:noAutofit/>
          </a:bodyPr>
          <a:lstStyle>
            <a:lvl1pPr algn="r">
              <a:defRPr sz="4400">
                <a:solidFill>
                  <a:schemeClr val="bg1"/>
                </a:solidFill>
              </a:defRPr>
            </a:lvl1pPr>
          </a:lstStyle>
          <a:p>
            <a:r>
              <a:rPr lang="en-US" dirty="0"/>
              <a:t>Click to add title</a:t>
            </a:r>
          </a:p>
        </p:txBody>
      </p:sp>
    </p:spTree>
    <p:extLst>
      <p:ext uri="{BB962C8B-B14F-4D97-AF65-F5344CB8AC3E}">
        <p14:creationId xmlns:p14="http://schemas.microsoft.com/office/powerpoint/2010/main" val="34246750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and Table">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521BD3DB-6F51-C1AE-FF0E-D0BDCB55F30B}"/>
              </a:ext>
              <a:ext uri="{C183D7F6-B498-43B3-948B-1728B52AA6E4}">
                <adec:decorative xmlns:adec="http://schemas.microsoft.com/office/drawing/2017/decorative" val="1"/>
              </a:ext>
            </a:extLst>
          </p:cNvPr>
          <p:cNvGrpSpPr/>
          <p:nvPr userDrawn="1"/>
        </p:nvGrpSpPr>
        <p:grpSpPr>
          <a:xfrm>
            <a:off x="123536" y="2"/>
            <a:ext cx="11220225" cy="6857998"/>
            <a:chOff x="123536" y="2"/>
            <a:chExt cx="11220225" cy="6857998"/>
          </a:xfrm>
        </p:grpSpPr>
        <p:sp>
          <p:nvSpPr>
            <p:cNvPr id="12" name="Freeform: Shape 7">
              <a:extLst>
                <a:ext uri="{FF2B5EF4-FFF2-40B4-BE49-F238E27FC236}">
                  <a16:creationId xmlns:a16="http://schemas.microsoft.com/office/drawing/2014/main" id="{59903C17-0733-BE0C-7392-283FEC2E98B0}"/>
                </a:ext>
              </a:extLst>
            </p:cNvPr>
            <p:cNvSpPr/>
            <p:nvPr/>
          </p:nvSpPr>
          <p:spPr>
            <a:xfrm flipH="1">
              <a:off x="12353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5"/>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 name="Freeform: Shape 1">
              <a:extLst>
                <a:ext uri="{FF2B5EF4-FFF2-40B4-BE49-F238E27FC236}">
                  <a16:creationId xmlns:a16="http://schemas.microsoft.com/office/drawing/2014/main" id="{898A3450-9C87-13ED-79CC-F4F65D14FF72}"/>
                </a:ext>
              </a:extLst>
            </p:cNvPr>
            <p:cNvSpPr/>
            <p:nvPr userDrawn="1"/>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2" name="Title 1">
            <a:extLst>
              <a:ext uri="{FF2B5EF4-FFF2-40B4-BE49-F238E27FC236}">
                <a16:creationId xmlns:a16="http://schemas.microsoft.com/office/drawing/2014/main" id="{0C40C44A-93E6-6C58-5E88-AFDC594EC27A}"/>
              </a:ext>
            </a:extLst>
          </p:cNvPr>
          <p:cNvSpPr>
            <a:spLocks noGrp="1"/>
          </p:cNvSpPr>
          <p:nvPr>
            <p:ph type="title" hasCustomPrompt="1"/>
          </p:nvPr>
        </p:nvSpPr>
        <p:spPr/>
        <p:txBody>
          <a:bodyPr anchor="ctr" anchorCtr="0">
            <a:noAutofit/>
          </a:bodyPr>
          <a:lstStyle>
            <a:lvl1pPr>
              <a:defRPr/>
            </a:lvl1pPr>
          </a:lstStyle>
          <a:p>
            <a:r>
              <a:rPr lang="en-US" dirty="0"/>
              <a:t>Click to add title</a:t>
            </a:r>
          </a:p>
        </p:txBody>
      </p:sp>
      <p:sp>
        <p:nvSpPr>
          <p:cNvPr id="3" name="Content Placeholder 2">
            <a:extLst>
              <a:ext uri="{FF2B5EF4-FFF2-40B4-BE49-F238E27FC236}">
                <a16:creationId xmlns:a16="http://schemas.microsoft.com/office/drawing/2014/main" id="{0C813049-5F46-053E-6279-8183259649A6}"/>
              </a:ext>
            </a:extLst>
          </p:cNvPr>
          <p:cNvSpPr>
            <a:spLocks noGrp="1"/>
          </p:cNvSpPr>
          <p:nvPr>
            <p:ph sz="half" idx="1" hasCustomPrompt="1"/>
          </p:nvPr>
        </p:nvSpPr>
        <p:spPr>
          <a:xfrm>
            <a:off x="838200" y="1825625"/>
            <a:ext cx="2882462" cy="4297678"/>
          </a:xfrm>
        </p:spPr>
        <p:txBody>
          <a:bodyPr>
            <a:normAutofit/>
          </a:bodyPr>
          <a:lstStyle>
            <a:lvl1pPr marL="0" indent="0">
              <a:spcBef>
                <a:spcPts val="1000"/>
              </a:spcBef>
              <a:spcAft>
                <a:spcPts val="800"/>
              </a:spcAft>
              <a:buNone/>
              <a:defRPr sz="1800"/>
            </a:lvl1pPr>
            <a:lvl2pPr marL="742950" indent="-285750">
              <a:spcBef>
                <a:spcPts val="1000"/>
              </a:spcBef>
              <a:spcAft>
                <a:spcPts val="800"/>
              </a:spcAft>
              <a:buClr>
                <a:schemeClr val="accent2"/>
              </a:buClr>
              <a:buFont typeface="Arial" panose="020B0604020202020204" pitchFamily="34" charset="0"/>
              <a:buChar char="•"/>
              <a:defRPr sz="1600"/>
            </a:lvl2pPr>
            <a:lvl3pPr marL="1200150" indent="-285750">
              <a:spcBef>
                <a:spcPts val="1000"/>
              </a:spcBef>
              <a:spcAft>
                <a:spcPts val="800"/>
              </a:spcAft>
              <a:buClr>
                <a:schemeClr val="accent2"/>
              </a:buClr>
              <a:buFont typeface="Arial" panose="020B0604020202020204" pitchFamily="34" charset="0"/>
              <a:buChar char="•"/>
              <a:defRPr sz="1400"/>
            </a:lvl3pPr>
            <a:lvl4pPr marL="1543050" indent="-171450">
              <a:spcBef>
                <a:spcPts val="1000"/>
              </a:spcBef>
              <a:spcAft>
                <a:spcPts val="800"/>
              </a:spcAft>
              <a:buClr>
                <a:schemeClr val="accent2"/>
              </a:buClr>
              <a:buFont typeface="Arial" panose="020B0604020202020204" pitchFamily="34" charset="0"/>
              <a:buChar char="•"/>
              <a:defRPr sz="1200"/>
            </a:lvl4pPr>
            <a:lvl5pPr marL="2000250" indent="-171450">
              <a:spcBef>
                <a:spcPts val="1000"/>
              </a:spcBef>
              <a:spcAft>
                <a:spcPts val="800"/>
              </a:spcAft>
              <a:buClr>
                <a:schemeClr val="accent2"/>
              </a:buClr>
              <a:buFont typeface="Arial" panose="020B0604020202020204" pitchFamily="34" charset="0"/>
              <a:buChar char="•"/>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able Placeholder 7">
            <a:extLst>
              <a:ext uri="{FF2B5EF4-FFF2-40B4-BE49-F238E27FC236}">
                <a16:creationId xmlns:a16="http://schemas.microsoft.com/office/drawing/2014/main" id="{423FEB60-8FB5-7F10-EDD7-8AB4B3139EF6}"/>
              </a:ext>
            </a:extLst>
          </p:cNvPr>
          <p:cNvSpPr>
            <a:spLocks noGrp="1"/>
          </p:cNvSpPr>
          <p:nvPr>
            <p:ph type="tbl" sz="quarter" idx="13"/>
          </p:nvPr>
        </p:nvSpPr>
        <p:spPr>
          <a:xfrm>
            <a:off x="4038599" y="1825625"/>
            <a:ext cx="7315199" cy="4297680"/>
          </a:xfrm>
        </p:spPr>
        <p:txBody>
          <a:bodyPr>
            <a:normAutofit/>
          </a:bodyPr>
          <a:lstStyle>
            <a:lvl1pPr marL="0" indent="0">
              <a:buNone/>
              <a:defRPr sz="2400"/>
            </a:lvl1pPr>
          </a:lstStyle>
          <a:p>
            <a:r>
              <a:rPr lang="en-US"/>
              <a:t>Click icon to add table</a:t>
            </a:r>
            <a:endParaRPr lang="en-US" dirty="0"/>
          </a:p>
        </p:txBody>
      </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t>6/16/2025</a:t>
            </a:fld>
            <a:endParaRPr lang="en-US" dirty="0"/>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dirty="0"/>
          </a:p>
        </p:txBody>
      </p:sp>
    </p:spTree>
    <p:extLst>
      <p:ext uri="{BB962C8B-B14F-4D97-AF65-F5344CB8AC3E}">
        <p14:creationId xmlns:p14="http://schemas.microsoft.com/office/powerpoint/2010/main" val="2808150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3">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9FE4C84-13A1-72EA-6541-7C8FDDEA71C0}"/>
              </a:ext>
              <a:ext uri="{C183D7F6-B498-43B3-948B-1728B52AA6E4}">
                <adec:decorative xmlns:adec="http://schemas.microsoft.com/office/drawing/2017/decorative" val="1"/>
              </a:ext>
            </a:extLst>
          </p:cNvPr>
          <p:cNvSpPr/>
          <p:nvPr userDrawn="1"/>
        </p:nvSpPr>
        <p:spPr>
          <a:xfrm>
            <a:off x="361563" y="5800859"/>
            <a:ext cx="692016" cy="692016"/>
          </a:xfrm>
          <a:prstGeom prst="rect">
            <a:avLst/>
          </a:prstGeom>
          <a:noFill/>
          <a:ln w="127000">
            <a:solidFill>
              <a:schemeClr val="accent6"/>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12" name="Arc 11">
            <a:extLst>
              <a:ext uri="{FF2B5EF4-FFF2-40B4-BE49-F238E27FC236}">
                <a16:creationId xmlns:a16="http://schemas.microsoft.com/office/drawing/2014/main" id="{30468883-4E51-D3BD-E1C6-601ED9B6EF0E}"/>
              </a:ext>
              <a:ext uri="{C183D7F6-B498-43B3-948B-1728B52AA6E4}">
                <adec:decorative xmlns:adec="http://schemas.microsoft.com/office/drawing/2017/decorative" val="1"/>
              </a:ext>
            </a:extLst>
          </p:cNvPr>
          <p:cNvSpPr/>
          <p:nvPr userDrawn="1"/>
        </p:nvSpPr>
        <p:spPr>
          <a:xfrm rot="21438747" flipV="1">
            <a:off x="7967025" y="2530995"/>
            <a:ext cx="4021193" cy="4021193"/>
          </a:xfrm>
          <a:prstGeom prst="arc">
            <a:avLst>
              <a:gd name="adj1" fmla="val 16200000"/>
              <a:gd name="adj2" fmla="val 20093138"/>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 name="Freeform 9">
            <a:extLst>
              <a:ext uri="{FF2B5EF4-FFF2-40B4-BE49-F238E27FC236}">
                <a16:creationId xmlns:a16="http://schemas.microsoft.com/office/drawing/2014/main" id="{111AEF3F-9A86-45CE-4817-E3E6863DC09A}"/>
              </a:ext>
              <a:ext uri="{C183D7F6-B498-43B3-948B-1728B52AA6E4}">
                <adec:decorative xmlns:adec="http://schemas.microsoft.com/office/drawing/2017/decorative" val="1"/>
              </a:ext>
            </a:extLst>
          </p:cNvPr>
          <p:cNvSpPr/>
          <p:nvPr userDrawn="1"/>
        </p:nvSpPr>
        <p:spPr>
          <a:xfrm flipH="1">
            <a:off x="11764789" y="390570"/>
            <a:ext cx="437721" cy="797078"/>
          </a:xfrm>
          <a:custGeom>
            <a:avLst/>
            <a:gdLst>
              <a:gd name="connsiteX0" fmla="*/ 28069 w 437721"/>
              <a:gd name="connsiteY0" fmla="*/ 0 h 797078"/>
              <a:gd name="connsiteX1" fmla="*/ 437721 w 437721"/>
              <a:gd name="connsiteY1" fmla="*/ 398539 h 797078"/>
              <a:gd name="connsiteX2" fmla="*/ 28069 w 437721"/>
              <a:gd name="connsiteY2" fmla="*/ 797078 h 797078"/>
              <a:gd name="connsiteX3" fmla="*/ 0 w 437721"/>
              <a:gd name="connsiteY3" fmla="*/ 794325 h 797078"/>
              <a:gd name="connsiteX4" fmla="*/ 0 w 437721"/>
              <a:gd name="connsiteY4" fmla="*/ 2753 h 797078"/>
              <a:gd name="connsiteX5" fmla="*/ 28069 w 437721"/>
              <a:gd name="connsiteY5" fmla="*/ 0 h 797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721" h="797078">
                <a:moveTo>
                  <a:pt x="28069" y="0"/>
                </a:moveTo>
                <a:cubicBezTo>
                  <a:pt x="254314" y="0"/>
                  <a:pt x="437721" y="178432"/>
                  <a:pt x="437721" y="398539"/>
                </a:cubicBezTo>
                <a:cubicBezTo>
                  <a:pt x="437721" y="618646"/>
                  <a:pt x="254314" y="797078"/>
                  <a:pt x="28069" y="797078"/>
                </a:cubicBezTo>
                <a:lnTo>
                  <a:pt x="0" y="794325"/>
                </a:lnTo>
                <a:lnTo>
                  <a:pt x="0" y="2753"/>
                </a:lnTo>
                <a:lnTo>
                  <a:pt x="28069" y="0"/>
                </a:lnTo>
                <a:close/>
              </a:path>
            </a:pathLst>
          </a:cu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0C40C44A-93E6-6C58-5E88-AFDC594EC27A}"/>
              </a:ext>
            </a:extLst>
          </p:cNvPr>
          <p:cNvSpPr>
            <a:spLocks noGrp="1"/>
          </p:cNvSpPr>
          <p:nvPr>
            <p:ph type="title" hasCustomPrompt="1"/>
          </p:nvPr>
        </p:nvSpPr>
        <p:spPr/>
        <p:txBody>
          <a:bodyPr anchor="ctr" anchorCtr="0">
            <a:noAutofit/>
          </a:bodyPr>
          <a:lstStyle>
            <a:lvl1pPr>
              <a:defRPr/>
            </a:lvl1pPr>
          </a:lstStyle>
          <a:p>
            <a:r>
              <a:rPr lang="en-US" dirty="0"/>
              <a:t>Click to add title</a:t>
            </a:r>
          </a:p>
        </p:txBody>
      </p:sp>
      <p:sp>
        <p:nvSpPr>
          <p:cNvPr id="9" name="Content Placeholder 2">
            <a:extLst>
              <a:ext uri="{FF2B5EF4-FFF2-40B4-BE49-F238E27FC236}">
                <a16:creationId xmlns:a16="http://schemas.microsoft.com/office/drawing/2014/main" id="{F5A792C8-BB21-CDAF-668C-C1EFF45540C6}"/>
              </a:ext>
            </a:extLst>
          </p:cNvPr>
          <p:cNvSpPr>
            <a:spLocks noGrp="1"/>
          </p:cNvSpPr>
          <p:nvPr>
            <p:ph sz="half" idx="13" hasCustomPrompt="1"/>
          </p:nvPr>
        </p:nvSpPr>
        <p:spPr>
          <a:xfrm>
            <a:off x="838200" y="1825625"/>
            <a:ext cx="6934200" cy="4297680"/>
          </a:xfrm>
          <a:noFill/>
        </p:spPr>
        <p:txBody>
          <a:bodyPr vert="horz" lIns="91440" tIns="45720" rIns="91440" bIns="45720" rtlCol="0" anchor="t">
            <a:normAutofit/>
          </a:bodyPr>
          <a:lstStyle>
            <a:lvl1pPr marL="0" indent="0">
              <a:spcBef>
                <a:spcPts val="1000"/>
              </a:spcBef>
              <a:spcAft>
                <a:spcPts val="800"/>
              </a:spcAft>
              <a:buNone/>
              <a:defRPr sz="1800"/>
            </a:lvl1pPr>
            <a:lvl2pPr>
              <a:spcBef>
                <a:spcPts val="500"/>
              </a:spcBef>
              <a:spcAft>
                <a:spcPts val="800"/>
              </a:spcAft>
              <a:buClr>
                <a:schemeClr val="accent2"/>
              </a:buClr>
              <a:defRPr sz="1800"/>
            </a:lvl2pPr>
            <a:lvl3pPr>
              <a:spcBef>
                <a:spcPts val="1000"/>
              </a:spcBef>
              <a:buClr>
                <a:schemeClr val="accent2"/>
              </a:buClr>
              <a:defRPr sz="1800"/>
            </a:lvl3pPr>
            <a:lvl4pPr>
              <a:spcBef>
                <a:spcPts val="1000"/>
              </a:spcBef>
              <a:buClr>
                <a:schemeClr val="accent2"/>
              </a:buClr>
              <a:defRPr sz="1800"/>
            </a:lvl4pPr>
            <a:lvl5pPr>
              <a:spcBef>
                <a:spcPts val="1000"/>
              </a:spcBef>
              <a:buClr>
                <a:schemeClr val="accent2"/>
              </a:buClr>
              <a:defRPr sz="18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endParaRPr lang="en-US" sz="1800" dirty="0">
              <a:latin typeface="Avenir Next LT Pro" panose="020B0504020202020204" pitchFamily="34" charset="77"/>
            </a:endParaRPr>
          </a:p>
        </p:txBody>
      </p:sp>
      <p:sp>
        <p:nvSpPr>
          <p:cNvPr id="4" name="Content Placeholder 3">
            <a:extLst>
              <a:ext uri="{FF2B5EF4-FFF2-40B4-BE49-F238E27FC236}">
                <a16:creationId xmlns:a16="http://schemas.microsoft.com/office/drawing/2014/main" id="{72DFB03A-367B-9ADA-8071-E22871EC115F}"/>
              </a:ext>
            </a:extLst>
          </p:cNvPr>
          <p:cNvSpPr>
            <a:spLocks noGrp="1"/>
          </p:cNvSpPr>
          <p:nvPr>
            <p:ph sz="half" idx="2" hasCustomPrompt="1"/>
          </p:nvPr>
        </p:nvSpPr>
        <p:spPr>
          <a:xfrm>
            <a:off x="7903029" y="1825625"/>
            <a:ext cx="3450771" cy="4297680"/>
          </a:xfrm>
        </p:spPr>
        <p:txBody>
          <a:bodyPr>
            <a:normAutofit/>
          </a:bodyPr>
          <a:lstStyle>
            <a:lvl1pPr marL="0" indent="0">
              <a:spcBef>
                <a:spcPts val="1000"/>
              </a:spcBef>
              <a:spcAft>
                <a:spcPts val="800"/>
              </a:spcAft>
              <a:buNone/>
              <a:defRPr sz="1800"/>
            </a:lvl1pPr>
            <a:lvl2pPr marL="742950" indent="-285750">
              <a:spcBef>
                <a:spcPts val="1000"/>
              </a:spcBef>
              <a:spcAft>
                <a:spcPts val="800"/>
              </a:spcAft>
              <a:buClr>
                <a:schemeClr val="accent2"/>
              </a:buClr>
              <a:buFont typeface="Arial" panose="020B0604020202020204" pitchFamily="34" charset="0"/>
              <a:buChar char="•"/>
              <a:defRPr sz="1600"/>
            </a:lvl2pPr>
            <a:lvl3pPr marL="1200150" indent="-285750">
              <a:spcBef>
                <a:spcPts val="1000"/>
              </a:spcBef>
              <a:spcAft>
                <a:spcPts val="800"/>
              </a:spcAft>
              <a:buClr>
                <a:schemeClr val="accent2"/>
              </a:buClr>
              <a:buFont typeface="Arial" panose="020B0604020202020204" pitchFamily="34" charset="0"/>
              <a:buChar char="•"/>
              <a:defRPr sz="1400"/>
            </a:lvl3pPr>
            <a:lvl4pPr marL="1543050" indent="-171450">
              <a:spcBef>
                <a:spcPts val="1000"/>
              </a:spcBef>
              <a:spcAft>
                <a:spcPts val="800"/>
              </a:spcAft>
              <a:buClr>
                <a:schemeClr val="accent2"/>
              </a:buClr>
              <a:buFont typeface="Arial" panose="020B0604020202020204" pitchFamily="34" charset="0"/>
              <a:buChar char="•"/>
              <a:defRPr sz="1200"/>
            </a:lvl4pPr>
            <a:lvl5pPr marL="2000250" indent="-171450">
              <a:spcBef>
                <a:spcPts val="1000"/>
              </a:spcBef>
              <a:spcAft>
                <a:spcPts val="800"/>
              </a:spcAft>
              <a:buClr>
                <a:schemeClr val="accent2"/>
              </a:buClr>
              <a:buFont typeface="Arial" panose="020B0604020202020204" pitchFamily="34" charset="0"/>
              <a:buChar char="•"/>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t>6/16/2025</a:t>
            </a:fld>
            <a:endParaRPr lang="en-US" dirty="0"/>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dirty="0"/>
          </a:p>
        </p:txBody>
      </p:sp>
    </p:spTree>
    <p:extLst>
      <p:ext uri="{BB962C8B-B14F-4D97-AF65-F5344CB8AC3E}">
        <p14:creationId xmlns:p14="http://schemas.microsoft.com/office/powerpoint/2010/main" val="1377039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7BD59-35CC-9BB3-8621-6FA3356F81AA}"/>
              </a:ext>
            </a:extLst>
          </p:cNvPr>
          <p:cNvSpPr>
            <a:spLocks noGrp="1"/>
          </p:cNvSpPr>
          <p:nvPr>
            <p:ph type="title" hasCustomPrompt="1"/>
          </p:nvPr>
        </p:nvSpPr>
        <p:spPr/>
        <p:txBody>
          <a:bodyPr anchor="ctr" anchorCtr="0">
            <a:noAutofit/>
          </a:bodyPr>
          <a:lstStyle/>
          <a:p>
            <a:r>
              <a:rPr lang="en-US" dirty="0"/>
              <a:t>Click to add title</a:t>
            </a:r>
          </a:p>
        </p:txBody>
      </p:sp>
      <p:sp>
        <p:nvSpPr>
          <p:cNvPr id="4" name="Date Placeholder 3">
            <a:extLst>
              <a:ext uri="{FF2B5EF4-FFF2-40B4-BE49-F238E27FC236}">
                <a16:creationId xmlns:a16="http://schemas.microsoft.com/office/drawing/2014/main" id="{8C56EB0F-63C8-5F75-A333-3413A9DC6F76}"/>
              </a:ext>
            </a:extLst>
          </p:cNvPr>
          <p:cNvSpPr>
            <a:spLocks noGrp="1"/>
          </p:cNvSpPr>
          <p:nvPr>
            <p:ph type="dt" sz="half" idx="10"/>
          </p:nvPr>
        </p:nvSpPr>
        <p:spPr/>
        <p:txBody>
          <a:bodyPr/>
          <a:lstStyle/>
          <a:p>
            <a:fld id="{D6D8061D-18C3-4F4F-85EF-561633F58754}" type="datetimeFigureOut">
              <a:rPr lang="en-US" smtClean="0"/>
              <a:t>6/16/2025</a:t>
            </a:fld>
            <a:endParaRPr lang="en-US" dirty="0"/>
          </a:p>
        </p:txBody>
      </p:sp>
      <p:sp>
        <p:nvSpPr>
          <p:cNvPr id="5" name="Footer Placeholder 4">
            <a:extLst>
              <a:ext uri="{FF2B5EF4-FFF2-40B4-BE49-F238E27FC236}">
                <a16:creationId xmlns:a16="http://schemas.microsoft.com/office/drawing/2014/main" id="{4D4DE333-25B4-E092-1CC4-C3D20BA2516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F1AF200-E81F-A326-0EDB-4B93C71D9BF4}"/>
              </a:ext>
            </a:extLst>
          </p:cNvPr>
          <p:cNvSpPr>
            <a:spLocks noGrp="1"/>
          </p:cNvSpPr>
          <p:nvPr>
            <p:ph type="sldNum" sz="quarter" idx="12"/>
          </p:nvPr>
        </p:nvSpPr>
        <p:spPr/>
        <p:txBody>
          <a:bodyPr/>
          <a:lstStyle/>
          <a:p>
            <a:fld id="{CBD12358-51D2-46B3-9BDE-DF29528B9454}" type="slidenum">
              <a:rPr lang="en-US" smtClean="0"/>
              <a:t>‹#›</a:t>
            </a:fld>
            <a:endParaRPr lang="en-US" dirty="0"/>
          </a:p>
        </p:txBody>
      </p:sp>
      <p:sp>
        <p:nvSpPr>
          <p:cNvPr id="8" name="Table Placeholder 7">
            <a:extLst>
              <a:ext uri="{FF2B5EF4-FFF2-40B4-BE49-F238E27FC236}">
                <a16:creationId xmlns:a16="http://schemas.microsoft.com/office/drawing/2014/main" id="{0CEAFE70-86D3-8690-31CA-F9A1FBA494D0}"/>
              </a:ext>
            </a:extLst>
          </p:cNvPr>
          <p:cNvSpPr>
            <a:spLocks noGrp="1"/>
          </p:cNvSpPr>
          <p:nvPr>
            <p:ph type="tbl" sz="quarter" idx="13"/>
          </p:nvPr>
        </p:nvSpPr>
        <p:spPr>
          <a:xfrm>
            <a:off x="838199" y="1825625"/>
            <a:ext cx="10515600" cy="4297680"/>
          </a:xfrm>
        </p:spPr>
        <p:txBody>
          <a:bodyPr>
            <a:normAutofit/>
          </a:bodyPr>
          <a:lstStyle>
            <a:lvl1pPr>
              <a:defRPr sz="2400"/>
            </a:lvl1pPr>
          </a:lstStyle>
          <a:p>
            <a:r>
              <a:rPr lang="en-US"/>
              <a:t>Click icon to add table</a:t>
            </a:r>
            <a:endParaRPr lang="en-US" dirty="0"/>
          </a:p>
        </p:txBody>
      </p:sp>
    </p:spTree>
    <p:extLst>
      <p:ext uri="{BB962C8B-B14F-4D97-AF65-F5344CB8AC3E}">
        <p14:creationId xmlns:p14="http://schemas.microsoft.com/office/powerpoint/2010/main" val="26260992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3">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D7B7232D-F1A6-B6C3-3BBF-E834CC7CDC8E}"/>
              </a:ext>
              <a:ext uri="{C183D7F6-B498-43B3-948B-1728B52AA6E4}">
                <adec:decorative xmlns:adec="http://schemas.microsoft.com/office/drawing/2017/decorative" val="1"/>
              </a:ext>
            </a:extLst>
          </p:cNvPr>
          <p:cNvGrpSpPr/>
          <p:nvPr userDrawn="1"/>
        </p:nvGrpSpPr>
        <p:grpSpPr>
          <a:xfrm>
            <a:off x="0" y="0"/>
            <a:ext cx="5930138" cy="6858001"/>
            <a:chOff x="0" y="-1"/>
            <a:chExt cx="5930138" cy="6858001"/>
          </a:xfrm>
        </p:grpSpPr>
        <p:sp>
          <p:nvSpPr>
            <p:cNvPr id="8" name="Oval 7">
              <a:extLst>
                <a:ext uri="{FF2B5EF4-FFF2-40B4-BE49-F238E27FC236}">
                  <a16:creationId xmlns:a16="http://schemas.microsoft.com/office/drawing/2014/main" id="{0D306340-6BFD-FE3D-535B-B59C1C44EDDA}"/>
                </a:ext>
              </a:extLst>
            </p:cNvPr>
            <p:cNvSpPr/>
            <p:nvPr userDrawn="1"/>
          </p:nvSpPr>
          <p:spPr>
            <a:xfrm>
              <a:off x="383877" y="778462"/>
              <a:ext cx="5315035" cy="531503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Freeform: Shape 11">
              <a:extLst>
                <a:ext uri="{FF2B5EF4-FFF2-40B4-BE49-F238E27FC236}">
                  <a16:creationId xmlns:a16="http://schemas.microsoft.com/office/drawing/2014/main" id="{338E6C4B-ABF3-8B7E-8DCF-A93F69C712B1}"/>
                </a:ext>
              </a:extLst>
            </p:cNvPr>
            <p:cNvSpPr/>
            <p:nvPr userDrawn="1"/>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Freeform: Shape 13">
              <a:extLst>
                <a:ext uri="{FF2B5EF4-FFF2-40B4-BE49-F238E27FC236}">
                  <a16:creationId xmlns:a16="http://schemas.microsoft.com/office/drawing/2014/main" id="{6F90F99F-B12A-E8F9-5A86-D76B201D6308}"/>
                </a:ext>
              </a:extLst>
            </p:cNvPr>
            <p:cNvSpPr/>
            <p:nvPr userDrawn="1"/>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 name="Freeform: Shape 15">
              <a:extLst>
                <a:ext uri="{FF2B5EF4-FFF2-40B4-BE49-F238E27FC236}">
                  <a16:creationId xmlns:a16="http://schemas.microsoft.com/office/drawing/2014/main" id="{BFA99EFE-81BC-95EA-FA61-B7199AD98A74}"/>
                </a:ext>
              </a:extLst>
            </p:cNvPr>
            <p:cNvSpPr/>
            <p:nvPr userDrawn="1"/>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Freeform: Shape 17">
              <a:extLst>
                <a:ext uri="{FF2B5EF4-FFF2-40B4-BE49-F238E27FC236}">
                  <a16:creationId xmlns:a16="http://schemas.microsoft.com/office/drawing/2014/main" id="{DD9FC028-D877-28FE-C646-DBD85D932641}"/>
                </a:ext>
              </a:extLst>
            </p:cNvPr>
            <p:cNvSpPr/>
            <p:nvPr userDrawn="1"/>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 name="Freeform: Shape 21">
              <a:extLst>
                <a:ext uri="{FF2B5EF4-FFF2-40B4-BE49-F238E27FC236}">
                  <a16:creationId xmlns:a16="http://schemas.microsoft.com/office/drawing/2014/main" id="{AA0AFFE9-F0C2-BDA0-BF87-9977706AB6A8}"/>
                </a:ext>
              </a:extLst>
            </p:cNvPr>
            <p:cNvSpPr/>
            <p:nvPr userDrawn="1"/>
          </p:nvSpPr>
          <p:spPr>
            <a:xfrm flipH="1">
              <a:off x="4364198"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2" name="Title 1">
            <a:extLst>
              <a:ext uri="{FF2B5EF4-FFF2-40B4-BE49-F238E27FC236}">
                <a16:creationId xmlns:a16="http://schemas.microsoft.com/office/drawing/2014/main" id="{F657BD59-35CC-9BB3-8621-6FA3356F81AA}"/>
              </a:ext>
            </a:extLst>
          </p:cNvPr>
          <p:cNvSpPr>
            <a:spLocks noGrp="1"/>
          </p:cNvSpPr>
          <p:nvPr>
            <p:ph type="title"/>
          </p:nvPr>
        </p:nvSpPr>
        <p:spPr>
          <a:xfrm>
            <a:off x="383876" y="764502"/>
            <a:ext cx="5315035" cy="5328996"/>
          </a:xfrm>
        </p:spPr>
        <p:txBody>
          <a:bodyPr>
            <a:noAutofit/>
          </a:bodyPr>
          <a:lstStyle>
            <a:lvl1pPr algn="ctr">
              <a:defRPr sz="4400">
                <a:solidFill>
                  <a:schemeClr val="bg1"/>
                </a:solidFill>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772710C-A212-1B12-06CD-FA2A14F89D68}"/>
              </a:ext>
            </a:extLst>
          </p:cNvPr>
          <p:cNvSpPr>
            <a:spLocks noGrp="1"/>
          </p:cNvSpPr>
          <p:nvPr>
            <p:ph idx="1" hasCustomPrompt="1"/>
          </p:nvPr>
        </p:nvSpPr>
        <p:spPr>
          <a:xfrm>
            <a:off x="6605455" y="755171"/>
            <a:ext cx="4619937" cy="5315035"/>
          </a:xfrm>
        </p:spPr>
        <p:txBody>
          <a:bodyPr anchor="ctr" anchorCtr="0">
            <a:normAutofit/>
          </a:bodyPr>
          <a:lstStyle>
            <a:lvl1pPr marL="0" indent="0">
              <a:spcBef>
                <a:spcPts val="1000"/>
              </a:spcBef>
              <a:spcAft>
                <a:spcPts val="800"/>
              </a:spcAft>
              <a:buNone/>
              <a:defRPr sz="2400"/>
            </a:lvl1pPr>
            <a:lvl2pPr marL="800100" indent="-342900">
              <a:spcBef>
                <a:spcPts val="1000"/>
              </a:spcBef>
              <a:spcAft>
                <a:spcPts val="800"/>
              </a:spcAft>
              <a:buClr>
                <a:schemeClr val="accent2"/>
              </a:buClr>
              <a:buFont typeface="Arial" panose="020B0604020202020204" pitchFamily="34" charset="0"/>
              <a:buChar char="•"/>
              <a:defRPr sz="2000"/>
            </a:lvl2pPr>
            <a:lvl3pPr marL="1200150" indent="-285750">
              <a:spcBef>
                <a:spcPts val="1000"/>
              </a:spcBef>
              <a:spcAft>
                <a:spcPts val="800"/>
              </a:spcAft>
              <a:buClr>
                <a:schemeClr val="accent2"/>
              </a:buClr>
              <a:buFont typeface="Arial" panose="020B0604020202020204" pitchFamily="34" charset="0"/>
              <a:buChar char="•"/>
              <a:defRPr sz="1800"/>
            </a:lvl3pPr>
            <a:lvl4pPr marL="1657350" indent="-285750">
              <a:spcBef>
                <a:spcPts val="1000"/>
              </a:spcBef>
              <a:spcAft>
                <a:spcPts val="800"/>
              </a:spcAft>
              <a:buClr>
                <a:schemeClr val="accent2"/>
              </a:buClr>
              <a:buFont typeface="Arial" panose="020B0604020202020204" pitchFamily="34" charset="0"/>
              <a:buChar char="•"/>
              <a:defRPr sz="1600"/>
            </a:lvl4pPr>
            <a:lvl5pPr marL="2114550" indent="-285750">
              <a:spcBef>
                <a:spcPts val="1000"/>
              </a:spcBef>
              <a:spcAft>
                <a:spcPts val="800"/>
              </a:spcAft>
              <a:buClr>
                <a:schemeClr val="accent2"/>
              </a:buClr>
              <a:buFont typeface="Arial" panose="020B0604020202020204" pitchFamily="34" charset="0"/>
              <a:buChar char="•"/>
              <a:defRPr sz="16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C56EB0F-63C8-5F75-A333-3413A9DC6F76}"/>
              </a:ext>
            </a:extLst>
          </p:cNvPr>
          <p:cNvSpPr>
            <a:spLocks noGrp="1"/>
          </p:cNvSpPr>
          <p:nvPr>
            <p:ph type="dt" sz="half" idx="10"/>
          </p:nvPr>
        </p:nvSpPr>
        <p:spPr/>
        <p:txBody>
          <a:bodyPr/>
          <a:lstStyle/>
          <a:p>
            <a:fld id="{D6D8061D-18C3-4F4F-85EF-561633F58754}" type="datetimeFigureOut">
              <a:rPr lang="en-US" smtClean="0"/>
              <a:t>6/16/2025</a:t>
            </a:fld>
            <a:endParaRPr lang="en-US" dirty="0"/>
          </a:p>
        </p:txBody>
      </p:sp>
      <p:sp>
        <p:nvSpPr>
          <p:cNvPr id="5" name="Footer Placeholder 4">
            <a:extLst>
              <a:ext uri="{FF2B5EF4-FFF2-40B4-BE49-F238E27FC236}">
                <a16:creationId xmlns:a16="http://schemas.microsoft.com/office/drawing/2014/main" id="{4D4DE333-25B4-E092-1CC4-C3D20BA2516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F1AF200-E81F-A326-0EDB-4B93C71D9BF4}"/>
              </a:ext>
            </a:extLst>
          </p:cNvPr>
          <p:cNvSpPr>
            <a:spLocks noGrp="1"/>
          </p:cNvSpPr>
          <p:nvPr>
            <p:ph type="sldNum" sz="quarter" idx="12"/>
          </p:nvPr>
        </p:nvSpPr>
        <p:spPr/>
        <p:txBody>
          <a:bodyPr/>
          <a:lstStyle/>
          <a:p>
            <a:fld id="{CBD12358-51D2-46B3-9BDE-DF29528B9454}" type="slidenum">
              <a:rPr lang="en-US" smtClean="0"/>
              <a:t>‹#›</a:t>
            </a:fld>
            <a:endParaRPr lang="en-US" dirty="0"/>
          </a:p>
        </p:txBody>
      </p:sp>
    </p:spTree>
    <p:extLst>
      <p:ext uri="{BB962C8B-B14F-4D97-AF65-F5344CB8AC3E}">
        <p14:creationId xmlns:p14="http://schemas.microsoft.com/office/powerpoint/2010/main" val="21629670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3E96D25F-53A2-6217-84B4-7EB874F0B372}"/>
              </a:ext>
              <a:ext uri="{C183D7F6-B498-43B3-948B-1728B52AA6E4}">
                <adec:decorative xmlns:adec="http://schemas.microsoft.com/office/drawing/2017/decorative" val="1"/>
              </a:ext>
            </a:extLst>
          </p:cNvPr>
          <p:cNvGrpSpPr/>
          <p:nvPr userDrawn="1"/>
        </p:nvGrpSpPr>
        <p:grpSpPr>
          <a:xfrm>
            <a:off x="489189" y="941148"/>
            <a:ext cx="11182430" cy="4797821"/>
            <a:chOff x="489189" y="941148"/>
            <a:chExt cx="11182430" cy="4797821"/>
          </a:xfrm>
        </p:grpSpPr>
        <p:sp>
          <p:nvSpPr>
            <p:cNvPr id="8" name="Oval 7">
              <a:extLst>
                <a:ext uri="{FF2B5EF4-FFF2-40B4-BE49-F238E27FC236}">
                  <a16:creationId xmlns:a16="http://schemas.microsoft.com/office/drawing/2014/main" id="{A50FA62D-C8AE-52B8-1712-6116756D1A83}"/>
                </a:ext>
              </a:extLst>
            </p:cNvPr>
            <p:cNvSpPr/>
            <p:nvPr userDrawn="1"/>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Arc 8">
              <a:extLst>
                <a:ext uri="{FF2B5EF4-FFF2-40B4-BE49-F238E27FC236}">
                  <a16:creationId xmlns:a16="http://schemas.microsoft.com/office/drawing/2014/main" id="{1D2D6A01-57CF-3C0B-968C-E5A8FD352320}"/>
                </a:ext>
              </a:extLst>
            </p:cNvPr>
            <p:cNvSpPr/>
            <p:nvPr userDrawn="1"/>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10" name="Oval 9">
              <a:extLst>
                <a:ext uri="{FF2B5EF4-FFF2-40B4-BE49-F238E27FC236}">
                  <a16:creationId xmlns:a16="http://schemas.microsoft.com/office/drawing/2014/main" id="{410BEFAA-C349-7DB1-1827-0FA48A430AD8}"/>
                </a:ext>
              </a:extLst>
            </p:cNvPr>
            <p:cNvSpPr/>
            <p:nvPr userDrawn="1"/>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grpSp>
      <p:sp>
        <p:nvSpPr>
          <p:cNvPr id="2" name="Title 1">
            <a:extLst>
              <a:ext uri="{FF2B5EF4-FFF2-40B4-BE49-F238E27FC236}">
                <a16:creationId xmlns:a16="http://schemas.microsoft.com/office/drawing/2014/main" id="{F657BD59-35CC-9BB3-8621-6FA3356F81AA}"/>
              </a:ext>
            </a:extLst>
          </p:cNvPr>
          <p:cNvSpPr>
            <a:spLocks noGrp="1"/>
          </p:cNvSpPr>
          <p:nvPr>
            <p:ph type="title" hasCustomPrompt="1"/>
          </p:nvPr>
        </p:nvSpPr>
        <p:spPr>
          <a:xfrm>
            <a:off x="609957" y="1119031"/>
            <a:ext cx="4384736" cy="4619938"/>
          </a:xfrm>
        </p:spPr>
        <p:txBody>
          <a:bodyPr>
            <a:noAutofit/>
          </a:bodyPr>
          <a:lstStyle>
            <a:lvl1pPr algn="ctr">
              <a:defRPr>
                <a:solidFill>
                  <a:schemeClr val="bg1"/>
                </a:solidFill>
              </a:defRPr>
            </a:lvl1pPr>
          </a:lstStyle>
          <a:p>
            <a:r>
              <a:rPr lang="en-US" dirty="0"/>
              <a:t>Click to add title</a:t>
            </a:r>
          </a:p>
        </p:txBody>
      </p:sp>
      <p:sp>
        <p:nvSpPr>
          <p:cNvPr id="3" name="Content Placeholder 2">
            <a:extLst>
              <a:ext uri="{FF2B5EF4-FFF2-40B4-BE49-F238E27FC236}">
                <a16:creationId xmlns:a16="http://schemas.microsoft.com/office/drawing/2014/main" id="{A772710C-A212-1B12-06CD-FA2A14F89D68}"/>
              </a:ext>
            </a:extLst>
          </p:cNvPr>
          <p:cNvSpPr>
            <a:spLocks noGrp="1"/>
          </p:cNvSpPr>
          <p:nvPr>
            <p:ph idx="1" hasCustomPrompt="1"/>
          </p:nvPr>
        </p:nvSpPr>
        <p:spPr>
          <a:xfrm>
            <a:off x="5801708" y="554942"/>
            <a:ext cx="5552091" cy="5768220"/>
          </a:xfrm>
        </p:spPr>
        <p:txBody>
          <a:bodyPr anchor="ctr" anchorCtr="0">
            <a:normAutofit/>
          </a:bodyPr>
          <a:lstStyle>
            <a:lvl1pPr marL="0" indent="0">
              <a:spcBef>
                <a:spcPts val="1000"/>
              </a:spcBef>
              <a:spcAft>
                <a:spcPts val="800"/>
              </a:spcAft>
              <a:buNone/>
              <a:defRPr sz="2400"/>
            </a:lvl1pPr>
            <a:lvl2pPr marL="800100" indent="-342900">
              <a:spcBef>
                <a:spcPts val="1000"/>
              </a:spcBef>
              <a:spcAft>
                <a:spcPts val="800"/>
              </a:spcAft>
              <a:buClr>
                <a:schemeClr val="accent2"/>
              </a:buClr>
              <a:buFont typeface="Arial" panose="020B0604020202020204" pitchFamily="34" charset="0"/>
              <a:buChar char="•"/>
              <a:defRPr sz="2000"/>
            </a:lvl2pPr>
            <a:lvl3pPr marL="1200150" indent="-285750">
              <a:spcBef>
                <a:spcPts val="1000"/>
              </a:spcBef>
              <a:spcAft>
                <a:spcPts val="800"/>
              </a:spcAft>
              <a:buClr>
                <a:schemeClr val="accent2"/>
              </a:buClr>
              <a:buFont typeface="Arial" panose="020B0604020202020204" pitchFamily="34" charset="0"/>
              <a:buChar char="•"/>
              <a:defRPr sz="1800"/>
            </a:lvl3pPr>
            <a:lvl4pPr marL="1657350" indent="-285750">
              <a:spcBef>
                <a:spcPts val="1000"/>
              </a:spcBef>
              <a:spcAft>
                <a:spcPts val="800"/>
              </a:spcAft>
              <a:buClr>
                <a:schemeClr val="accent2"/>
              </a:buClr>
              <a:buFont typeface="Arial" panose="020B0604020202020204" pitchFamily="34" charset="0"/>
              <a:buChar char="•"/>
              <a:defRPr sz="1600"/>
            </a:lvl4pPr>
            <a:lvl5pPr marL="2114550" indent="-285750">
              <a:spcBef>
                <a:spcPts val="1000"/>
              </a:spcBef>
              <a:spcAft>
                <a:spcPts val="800"/>
              </a:spcAft>
              <a:buClr>
                <a:schemeClr val="accent2"/>
              </a:buClr>
              <a:buFont typeface="Arial" panose="020B0604020202020204" pitchFamily="34" charset="0"/>
              <a:buChar char="•"/>
              <a:defRPr sz="16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143880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Picture">
    <p:bg>
      <p:bgPr>
        <a:solidFill>
          <a:schemeClr val="bg1"/>
        </a:solidFill>
        <a:effectLst/>
      </p:bgPr>
    </p:bg>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9EF93C3C-09E9-6CD0-EF4B-6DE09539EE7A}"/>
              </a:ext>
            </a:extLst>
          </p:cNvPr>
          <p:cNvSpPr>
            <a:spLocks noGrp="1"/>
          </p:cNvSpPr>
          <p:nvPr>
            <p:ph type="pic" sz="quarter" idx="10" hasCustomPrompt="1"/>
          </p:nvPr>
        </p:nvSpPr>
        <p:spPr>
          <a:xfrm>
            <a:off x="0" y="0"/>
            <a:ext cx="12192000" cy="6858000"/>
          </a:xfrm>
          <a:custGeom>
            <a:avLst/>
            <a:gdLst>
              <a:gd name="connsiteX0" fmla="*/ 9011782 w 12192000"/>
              <a:gd name="connsiteY0" fmla="*/ 4817511 h 6858000"/>
              <a:gd name="connsiteX1" fmla="*/ 8937059 w 12192000"/>
              <a:gd name="connsiteY1" fmla="*/ 4972626 h 6858000"/>
              <a:gd name="connsiteX2" fmla="*/ 8588084 w 12192000"/>
              <a:gd name="connsiteY2" fmla="*/ 5489438 h 6858000"/>
              <a:gd name="connsiteX3" fmla="*/ 8565206 w 12192000"/>
              <a:gd name="connsiteY3" fmla="*/ 5514611 h 6858000"/>
              <a:gd name="connsiteX4" fmla="*/ 8569944 w 12192000"/>
              <a:gd name="connsiteY4" fmla="*/ 5520198 h 6858000"/>
              <a:gd name="connsiteX5" fmla="*/ 8878607 w 12192000"/>
              <a:gd name="connsiteY5" fmla="*/ 5644582 h 6858000"/>
              <a:gd name="connsiteX6" fmla="*/ 9315123 w 12192000"/>
              <a:gd name="connsiteY6" fmla="*/ 5219907 h 6858000"/>
              <a:gd name="connsiteX7" fmla="*/ 9048519 w 12192000"/>
              <a:gd name="connsiteY7" fmla="*/ 4828605 h 6858000"/>
              <a:gd name="connsiteX8" fmla="*/ 6096000 w 12192000"/>
              <a:gd name="connsiteY8" fmla="*/ 200625 h 6858000"/>
              <a:gd name="connsiteX9" fmla="*/ 2867625 w 12192000"/>
              <a:gd name="connsiteY9" fmla="*/ 3429000 h 6858000"/>
              <a:gd name="connsiteX10" fmla="*/ 6096000 w 12192000"/>
              <a:gd name="connsiteY10" fmla="*/ 6657375 h 6858000"/>
              <a:gd name="connsiteX11" fmla="*/ 9324375 w 12192000"/>
              <a:gd name="connsiteY11" fmla="*/ 3429000 h 6858000"/>
              <a:gd name="connsiteX12" fmla="*/ 6096000 w 12192000"/>
              <a:gd name="connsiteY12" fmla="*/ 200625 h 6858000"/>
              <a:gd name="connsiteX13" fmla="*/ 0 w 12192000"/>
              <a:gd name="connsiteY13" fmla="*/ 0 h 6858000"/>
              <a:gd name="connsiteX14" fmla="*/ 12192000 w 12192000"/>
              <a:gd name="connsiteY14" fmla="*/ 0 h 6858000"/>
              <a:gd name="connsiteX15" fmla="*/ 12192000 w 12192000"/>
              <a:gd name="connsiteY15" fmla="*/ 6858000 h 6858000"/>
              <a:gd name="connsiteX16" fmla="*/ 0 w 12192000"/>
              <a:gd name="connsiteY1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2192000" h="6858000">
                <a:moveTo>
                  <a:pt x="9011782" y="4817511"/>
                </a:moveTo>
                <a:lnTo>
                  <a:pt x="8937059" y="4972626"/>
                </a:lnTo>
                <a:cubicBezTo>
                  <a:pt x="8837255" y="5156349"/>
                  <a:pt x="8720206" y="5329344"/>
                  <a:pt x="8588084" y="5489438"/>
                </a:cubicBezTo>
                <a:lnTo>
                  <a:pt x="8565206" y="5514611"/>
                </a:lnTo>
                <a:lnTo>
                  <a:pt x="8569944" y="5520198"/>
                </a:lnTo>
                <a:cubicBezTo>
                  <a:pt x="8648938" y="5597049"/>
                  <a:pt x="8758066" y="5644582"/>
                  <a:pt x="8878607" y="5644582"/>
                </a:cubicBezTo>
                <a:cubicBezTo>
                  <a:pt x="9119688" y="5644582"/>
                  <a:pt x="9315123" y="5454449"/>
                  <a:pt x="9315123" y="5219907"/>
                </a:cubicBezTo>
                <a:cubicBezTo>
                  <a:pt x="9315123" y="5044001"/>
                  <a:pt x="9205191" y="4893074"/>
                  <a:pt x="9048519" y="4828605"/>
                </a:cubicBezTo>
                <a:close/>
                <a:moveTo>
                  <a:pt x="6096000" y="200625"/>
                </a:moveTo>
                <a:cubicBezTo>
                  <a:pt x="4313018" y="200625"/>
                  <a:pt x="2867625" y="1646018"/>
                  <a:pt x="2867625" y="3429000"/>
                </a:cubicBezTo>
                <a:cubicBezTo>
                  <a:pt x="2867625" y="5211982"/>
                  <a:pt x="4313018" y="6657375"/>
                  <a:pt x="6096000" y="6657375"/>
                </a:cubicBezTo>
                <a:cubicBezTo>
                  <a:pt x="7878982" y="6657375"/>
                  <a:pt x="9324375" y="5211982"/>
                  <a:pt x="9324375" y="3429000"/>
                </a:cubicBezTo>
                <a:cubicBezTo>
                  <a:pt x="9324375" y="1646018"/>
                  <a:pt x="7878982" y="200625"/>
                  <a:pt x="6096000" y="200625"/>
                </a:cubicBezTo>
                <a:close/>
                <a:moveTo>
                  <a:pt x="0" y="0"/>
                </a:moveTo>
                <a:lnTo>
                  <a:pt x="12192000" y="0"/>
                </a:lnTo>
                <a:lnTo>
                  <a:pt x="12192000" y="6858000"/>
                </a:lnTo>
                <a:lnTo>
                  <a:pt x="0" y="6858000"/>
                </a:lnTo>
                <a:close/>
              </a:path>
            </a:pathLst>
          </a:custGeom>
          <a:solidFill>
            <a:schemeClr val="tx1"/>
          </a:solidFill>
        </p:spPr>
        <p:txBody>
          <a:bodyPr wrap="square">
            <a:noAutofit/>
          </a:bodyPr>
          <a:lstStyle>
            <a:lvl1pPr marL="0" indent="0" algn="l">
              <a:buNone/>
              <a:defRPr sz="2000">
                <a:solidFill>
                  <a:schemeClr val="bg1"/>
                </a:solidFill>
              </a:defRPr>
            </a:lvl1pPr>
          </a:lstStyle>
          <a:p>
            <a:r>
              <a:rPr lang="en-US" dirty="0"/>
              <a:t>Click icon to insert picture</a:t>
            </a:r>
          </a:p>
        </p:txBody>
      </p:sp>
      <p:sp>
        <p:nvSpPr>
          <p:cNvPr id="3" name="Arc 2">
            <a:extLst>
              <a:ext uri="{FF2B5EF4-FFF2-40B4-BE49-F238E27FC236}">
                <a16:creationId xmlns:a16="http://schemas.microsoft.com/office/drawing/2014/main" id="{D5C3C4BD-DFDB-76B4-17CA-7DA4D1729FA1}"/>
              </a:ext>
              <a:ext uri="{C183D7F6-B498-43B3-948B-1728B52AA6E4}">
                <adec:decorative xmlns:adec="http://schemas.microsoft.com/office/drawing/2017/decorative" val="1"/>
              </a:ext>
            </a:extLst>
          </p:cNvPr>
          <p:cNvSpPr/>
          <p:nvPr userDrawn="1"/>
        </p:nvSpPr>
        <p:spPr>
          <a:xfrm rot="9366740" flipV="1">
            <a:off x="2557952" y="-89828"/>
            <a:ext cx="7173200" cy="7173200"/>
          </a:xfrm>
          <a:prstGeom prst="arc">
            <a:avLst>
              <a:gd name="adj1" fmla="val 16200000"/>
              <a:gd name="adj2" fmla="val 20401595"/>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2" name="Title 11">
            <a:extLst>
              <a:ext uri="{FF2B5EF4-FFF2-40B4-BE49-F238E27FC236}">
                <a16:creationId xmlns:a16="http://schemas.microsoft.com/office/drawing/2014/main" id="{2B04B61C-6467-D51D-0AF4-5C7D05F36CB5}"/>
              </a:ext>
            </a:extLst>
          </p:cNvPr>
          <p:cNvSpPr>
            <a:spLocks noGrp="1"/>
          </p:cNvSpPr>
          <p:nvPr>
            <p:ph type="title" hasCustomPrompt="1"/>
          </p:nvPr>
        </p:nvSpPr>
        <p:spPr>
          <a:xfrm>
            <a:off x="2868168" y="923544"/>
            <a:ext cx="6455664" cy="5010912"/>
          </a:xfrm>
          <a:prstGeom prst="rect">
            <a:avLst/>
          </a:prstGeom>
          <a:noFill/>
        </p:spPr>
        <p:txBody>
          <a:bodyPr lIns="0" rIns="0">
            <a:normAutofit/>
          </a:bodyPr>
          <a:lstStyle>
            <a:lvl1pPr algn="ctr">
              <a:defRPr sz="6000"/>
            </a:lvl1pPr>
          </a:lstStyle>
          <a:p>
            <a:r>
              <a:rPr lang="en-US" dirty="0"/>
              <a:t>Click to add title</a:t>
            </a:r>
          </a:p>
        </p:txBody>
      </p:sp>
      <p:sp>
        <p:nvSpPr>
          <p:cNvPr id="4" name="Freeform: Shape 3">
            <a:extLst>
              <a:ext uri="{FF2B5EF4-FFF2-40B4-BE49-F238E27FC236}">
                <a16:creationId xmlns:a16="http://schemas.microsoft.com/office/drawing/2014/main" id="{47A19F4B-D154-3EB2-F86A-9A63283A3EA6}"/>
              </a:ext>
              <a:ext uri="{C183D7F6-B498-43B3-948B-1728B52AA6E4}">
                <adec:decorative xmlns:adec="http://schemas.microsoft.com/office/drawing/2017/decorative" val="1"/>
              </a:ext>
            </a:extLst>
          </p:cNvPr>
          <p:cNvSpPr>
            <a:spLocks/>
          </p:cNvSpPr>
          <p:nvPr userDrawn="1"/>
        </p:nvSpPr>
        <p:spPr>
          <a:xfrm>
            <a:off x="8565206" y="4817511"/>
            <a:ext cx="749917" cy="827071"/>
          </a:xfrm>
          <a:custGeom>
            <a:avLst/>
            <a:gdLst>
              <a:gd name="connsiteX0" fmla="*/ 446576 w 749917"/>
              <a:gd name="connsiteY0" fmla="*/ 0 h 827071"/>
              <a:gd name="connsiteX1" fmla="*/ 483313 w 749917"/>
              <a:gd name="connsiteY1" fmla="*/ 11094 h 827071"/>
              <a:gd name="connsiteX2" fmla="*/ 749917 w 749917"/>
              <a:gd name="connsiteY2" fmla="*/ 402396 h 827071"/>
              <a:gd name="connsiteX3" fmla="*/ 313401 w 749917"/>
              <a:gd name="connsiteY3" fmla="*/ 827071 h 827071"/>
              <a:gd name="connsiteX4" fmla="*/ 4738 w 749917"/>
              <a:gd name="connsiteY4" fmla="*/ 702687 h 827071"/>
              <a:gd name="connsiteX5" fmla="*/ 0 w 749917"/>
              <a:gd name="connsiteY5" fmla="*/ 697100 h 827071"/>
              <a:gd name="connsiteX6" fmla="*/ 22878 w 749917"/>
              <a:gd name="connsiteY6" fmla="*/ 671927 h 827071"/>
              <a:gd name="connsiteX7" fmla="*/ 371853 w 749917"/>
              <a:gd name="connsiteY7" fmla="*/ 155115 h 827071"/>
              <a:gd name="connsiteX8" fmla="*/ 446576 w 749917"/>
              <a:gd name="connsiteY8" fmla="*/ 0 h 8270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49917" h="827071">
                <a:moveTo>
                  <a:pt x="446576" y="0"/>
                </a:moveTo>
                <a:lnTo>
                  <a:pt x="483313" y="11094"/>
                </a:lnTo>
                <a:cubicBezTo>
                  <a:pt x="639985" y="75563"/>
                  <a:pt x="749917" y="226490"/>
                  <a:pt x="749917" y="402396"/>
                </a:cubicBezTo>
                <a:cubicBezTo>
                  <a:pt x="749917" y="636938"/>
                  <a:pt x="554482" y="827071"/>
                  <a:pt x="313401" y="827071"/>
                </a:cubicBezTo>
                <a:cubicBezTo>
                  <a:pt x="192860" y="827071"/>
                  <a:pt x="83732" y="779538"/>
                  <a:pt x="4738" y="702687"/>
                </a:cubicBezTo>
                <a:lnTo>
                  <a:pt x="0" y="697100"/>
                </a:lnTo>
                <a:lnTo>
                  <a:pt x="22878" y="671927"/>
                </a:lnTo>
                <a:cubicBezTo>
                  <a:pt x="155000" y="511833"/>
                  <a:pt x="272049" y="338838"/>
                  <a:pt x="371853" y="155115"/>
                </a:cubicBezTo>
                <a:lnTo>
                  <a:pt x="446576"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984204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Summary">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BCB8A6E1-44B2-54E1-6460-1C9B27EE75FD}"/>
              </a:ext>
              <a:ext uri="{C183D7F6-B498-43B3-948B-1728B52AA6E4}">
                <adec:decorative xmlns:adec="http://schemas.microsoft.com/office/drawing/2017/decorative" val="1"/>
              </a:ext>
            </a:extLst>
          </p:cNvPr>
          <p:cNvGrpSpPr/>
          <p:nvPr userDrawn="1"/>
        </p:nvGrpSpPr>
        <p:grpSpPr>
          <a:xfrm>
            <a:off x="0" y="0"/>
            <a:ext cx="5698912" cy="6858001"/>
            <a:chOff x="0" y="-1"/>
            <a:chExt cx="5698912" cy="6858001"/>
          </a:xfrm>
        </p:grpSpPr>
        <p:sp>
          <p:nvSpPr>
            <p:cNvPr id="12" name="Freeform: Shape 11">
              <a:extLst>
                <a:ext uri="{FF2B5EF4-FFF2-40B4-BE49-F238E27FC236}">
                  <a16:creationId xmlns:a16="http://schemas.microsoft.com/office/drawing/2014/main" id="{D22D7888-22FA-4AA1-9BA4-CC61D6643D47}"/>
                </a:ext>
              </a:extLst>
            </p:cNvPr>
            <p:cNvSpPr/>
            <p:nvPr userDrawn="1"/>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 name="Freeform: Shape 13">
              <a:extLst>
                <a:ext uri="{FF2B5EF4-FFF2-40B4-BE49-F238E27FC236}">
                  <a16:creationId xmlns:a16="http://schemas.microsoft.com/office/drawing/2014/main" id="{EBB6E464-8999-4773-A1F2-E6CAA990E572}"/>
                </a:ext>
              </a:extLst>
            </p:cNvPr>
            <p:cNvSpPr/>
            <p:nvPr userDrawn="1"/>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8" name="Freeform: Shape 17">
              <a:extLst>
                <a:ext uri="{FF2B5EF4-FFF2-40B4-BE49-F238E27FC236}">
                  <a16:creationId xmlns:a16="http://schemas.microsoft.com/office/drawing/2014/main" id="{1EA14BE8-FDD0-4434-9C3E-BFF78C22D9E3}"/>
                </a:ext>
              </a:extLst>
            </p:cNvPr>
            <p:cNvSpPr/>
            <p:nvPr userDrawn="1"/>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2" name="Freeform: Shape 21">
              <a:extLst>
                <a:ext uri="{FF2B5EF4-FFF2-40B4-BE49-F238E27FC236}">
                  <a16:creationId xmlns:a16="http://schemas.microsoft.com/office/drawing/2014/main" id="{E494E364-7EA8-4D92-915D-75D1A3A67C07}"/>
                </a:ext>
              </a:extLst>
            </p:cNvPr>
            <p:cNvSpPr/>
            <p:nvPr userDrawn="1"/>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7" name="Title 1">
            <a:extLst>
              <a:ext uri="{FF2B5EF4-FFF2-40B4-BE49-F238E27FC236}">
                <a16:creationId xmlns:a16="http://schemas.microsoft.com/office/drawing/2014/main" id="{4F9EBE3B-A856-C23C-4698-B764DF4BC70D}"/>
              </a:ext>
            </a:extLst>
          </p:cNvPr>
          <p:cNvSpPr>
            <a:spLocks noGrp="1"/>
          </p:cNvSpPr>
          <p:nvPr>
            <p:ph type="title" hasCustomPrompt="1"/>
          </p:nvPr>
        </p:nvSpPr>
        <p:spPr>
          <a:xfrm>
            <a:off x="6222118" y="262762"/>
            <a:ext cx="5507421" cy="3649718"/>
          </a:xfrm>
        </p:spPr>
        <p:txBody>
          <a:bodyPr anchor="b">
            <a:normAutofit/>
          </a:bodyPr>
          <a:lstStyle>
            <a:lvl1pPr>
              <a:defRPr sz="6000"/>
            </a:lvl1pPr>
          </a:lstStyle>
          <a:p>
            <a:r>
              <a:rPr lang="en-US" dirty="0"/>
              <a:t>Click to add title</a:t>
            </a:r>
          </a:p>
        </p:txBody>
      </p:sp>
      <p:sp>
        <p:nvSpPr>
          <p:cNvPr id="8" name="Picture Placeholder 7">
            <a:extLst>
              <a:ext uri="{FF2B5EF4-FFF2-40B4-BE49-F238E27FC236}">
                <a16:creationId xmlns:a16="http://schemas.microsoft.com/office/drawing/2014/main" id="{74C9CB37-5251-201C-ACE3-FD69A00C772E}"/>
              </a:ext>
            </a:extLst>
          </p:cNvPr>
          <p:cNvSpPr>
            <a:spLocks noGrp="1"/>
          </p:cNvSpPr>
          <p:nvPr>
            <p:ph type="pic" sz="quarter" idx="14"/>
          </p:nvPr>
        </p:nvSpPr>
        <p:spPr>
          <a:xfrm>
            <a:off x="707393" y="847600"/>
            <a:ext cx="4619625" cy="4617720"/>
          </a:xfrm>
          <a:prstGeom prst="ellipse">
            <a:avLst/>
          </a:prstGeom>
          <a:noFill/>
        </p:spPr>
        <p:txBody>
          <a:bodyPr tIns="548640">
            <a:normAutofit/>
          </a:bodyPr>
          <a:lstStyle>
            <a:lvl1pPr marL="0" indent="0" algn="ctr">
              <a:buNone/>
              <a:defRPr sz="2000"/>
            </a:lvl1pPr>
          </a:lstStyle>
          <a:p>
            <a:r>
              <a:rPr lang="en-US"/>
              <a:t>Click icon to add picture</a:t>
            </a:r>
            <a:endParaRPr lang="en-US" dirty="0"/>
          </a:p>
        </p:txBody>
      </p:sp>
      <p:sp>
        <p:nvSpPr>
          <p:cNvPr id="9" name="Content Placeholder 2">
            <a:extLst>
              <a:ext uri="{FF2B5EF4-FFF2-40B4-BE49-F238E27FC236}">
                <a16:creationId xmlns:a16="http://schemas.microsoft.com/office/drawing/2014/main" id="{EBF08299-9068-827D-783B-BFF5B95E9574}"/>
              </a:ext>
            </a:extLst>
          </p:cNvPr>
          <p:cNvSpPr>
            <a:spLocks noGrp="1"/>
          </p:cNvSpPr>
          <p:nvPr>
            <p:ph idx="1" hasCustomPrompt="1"/>
          </p:nvPr>
        </p:nvSpPr>
        <p:spPr>
          <a:xfrm>
            <a:off x="6222118" y="4058263"/>
            <a:ext cx="5507421" cy="2141482"/>
          </a:xfrm>
        </p:spPr>
        <p:txBody>
          <a:bodyPr>
            <a:normAutofit/>
          </a:bodyPr>
          <a:lstStyle>
            <a:lvl1pPr marL="0" indent="0">
              <a:lnSpc>
                <a:spcPct val="90000"/>
              </a:lnSpc>
              <a:buFont typeface="Arial" panose="020B0604020202020204" pitchFamily="34" charset="0"/>
              <a:buNone/>
              <a:defRPr sz="2400"/>
            </a:lvl1pPr>
            <a:lvl2pPr marL="228600">
              <a:lnSpc>
                <a:spcPct val="90000"/>
              </a:lnSpc>
              <a:buClr>
                <a:schemeClr val="accent2"/>
              </a:buClr>
              <a:defRPr sz="2000"/>
            </a:lvl2pPr>
            <a:lvl3pPr marL="457200">
              <a:lnSpc>
                <a:spcPct val="90000"/>
              </a:lnSpc>
              <a:buClr>
                <a:schemeClr val="accent2"/>
              </a:buClr>
              <a:defRPr sz="1800"/>
            </a:lvl3pPr>
            <a:lvl4pPr marL="685800">
              <a:lnSpc>
                <a:spcPct val="90000"/>
              </a:lnSpc>
              <a:buClr>
                <a:schemeClr val="accent2"/>
              </a:buClr>
              <a:defRPr sz="1600"/>
            </a:lvl4pPr>
            <a:lvl5pPr>
              <a:lnSpc>
                <a:spcPct val="110000"/>
              </a:lnSpc>
              <a:defRPr/>
            </a:lvl5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3" name="Date Placeholder 2">
            <a:extLst>
              <a:ext uri="{FF2B5EF4-FFF2-40B4-BE49-F238E27FC236}">
                <a16:creationId xmlns:a16="http://schemas.microsoft.com/office/drawing/2014/main" id="{254D3190-B78C-42F1-9D62-F523886BBE51}"/>
              </a:ext>
            </a:extLst>
          </p:cNvPr>
          <p:cNvSpPr>
            <a:spLocks noGrp="1"/>
          </p:cNvSpPr>
          <p:nvPr>
            <p:ph type="dt" sz="half" idx="10"/>
          </p:nvPr>
        </p:nvSpPr>
        <p:spPr>
          <a:xfrm>
            <a:off x="1682496" y="6356350"/>
            <a:ext cx="1545336" cy="365125"/>
          </a:xfrm>
        </p:spPr>
        <p:txBody>
          <a:bodyPr/>
          <a:lstStyle>
            <a:lvl1pPr>
              <a:defRPr>
                <a:latin typeface="+mn-lt"/>
              </a:defRPr>
            </a:lvl1pPr>
          </a:lstStyle>
          <a:p>
            <a:pPr>
              <a:defRPr/>
            </a:pPr>
            <a:r>
              <a:rPr lang="en-US" dirty="0">
                <a:solidFill>
                  <a:prstClr val="black">
                    <a:tint val="75000"/>
                  </a:prstClr>
                </a:solidFill>
              </a:rPr>
              <a:t>9/3/20XX</a:t>
            </a:r>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a:xfrm>
            <a:off x="6099048" y="6356350"/>
            <a:ext cx="4114800" cy="365125"/>
          </a:xfrm>
        </p:spPr>
        <p:txBody>
          <a:bodyPr/>
          <a:lstStyle>
            <a:lvl1pPr algn="l">
              <a:defRPr>
                <a:latin typeface="+mn-lt"/>
              </a:defRPr>
            </a:lvl1pPr>
          </a:lstStyle>
          <a:p>
            <a:pPr algn="l">
              <a:defRPr/>
            </a:pPr>
            <a:r>
              <a:rPr lang="en-US" dirty="0">
                <a:solidFill>
                  <a:prstClr val="black">
                    <a:tint val="75000"/>
                  </a:prstClr>
                </a:solidFill>
              </a:rPr>
              <a:t>Pitch deck</a:t>
            </a:r>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a:xfrm>
            <a:off x="10506456" y="6356350"/>
            <a:ext cx="850392" cy="365125"/>
          </a:xfrm>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15174680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7BD59-35CC-9BB3-8621-6FA3356F81AA}"/>
              </a:ext>
            </a:extLst>
          </p:cNvPr>
          <p:cNvSpPr>
            <a:spLocks noGrp="1"/>
          </p:cNvSpPr>
          <p:nvPr>
            <p:ph type="title" hasCustomPrompt="1"/>
          </p:nvPr>
        </p:nvSpPr>
        <p:spPr>
          <a:xfrm>
            <a:off x="838200" y="304803"/>
            <a:ext cx="10515600" cy="1472974"/>
          </a:xfrm>
        </p:spPr>
        <p:txBody>
          <a:bodyPr anchor="ctr" anchorCtr="0">
            <a:noAutofit/>
          </a:bodyPr>
          <a:lstStyle/>
          <a:p>
            <a:r>
              <a:rPr lang="en-US" dirty="0"/>
              <a:t>Click to add title</a:t>
            </a:r>
          </a:p>
        </p:txBody>
      </p:sp>
      <p:sp>
        <p:nvSpPr>
          <p:cNvPr id="13" name="Content Placeholder 12">
            <a:extLst>
              <a:ext uri="{FF2B5EF4-FFF2-40B4-BE49-F238E27FC236}">
                <a16:creationId xmlns:a16="http://schemas.microsoft.com/office/drawing/2014/main" id="{E3FB7D8D-37C3-E089-EC02-FB49A13CBE1D}"/>
              </a:ext>
            </a:extLst>
          </p:cNvPr>
          <p:cNvSpPr>
            <a:spLocks noGrp="1"/>
          </p:cNvSpPr>
          <p:nvPr>
            <p:ph sz="quarter" idx="13" hasCustomPrompt="1"/>
          </p:nvPr>
        </p:nvSpPr>
        <p:spPr>
          <a:xfrm>
            <a:off x="838200" y="1838099"/>
            <a:ext cx="8012113" cy="4284889"/>
          </a:xfrm>
        </p:spPr>
        <p:txBody>
          <a:bodyPr>
            <a:normAutofit/>
          </a:bodyPr>
          <a:lstStyle>
            <a:lvl1pPr>
              <a:lnSpc>
                <a:spcPct val="90000"/>
              </a:lnSpc>
              <a:spcBef>
                <a:spcPts val="1000"/>
              </a:spcBef>
              <a:spcAft>
                <a:spcPts val="800"/>
              </a:spcAft>
              <a:buClr>
                <a:schemeClr val="accent2"/>
              </a:buClr>
              <a:defRPr sz="1800"/>
            </a:lvl1pPr>
            <a:lvl2pPr>
              <a:lnSpc>
                <a:spcPct val="90000"/>
              </a:lnSpc>
              <a:spcBef>
                <a:spcPts val="1000"/>
              </a:spcBef>
              <a:spcAft>
                <a:spcPts val="800"/>
              </a:spcAft>
              <a:buClr>
                <a:schemeClr val="accent2"/>
              </a:buClr>
              <a:defRPr sz="1600"/>
            </a:lvl2pPr>
            <a:lvl3pPr>
              <a:lnSpc>
                <a:spcPct val="90000"/>
              </a:lnSpc>
              <a:spcBef>
                <a:spcPts val="1000"/>
              </a:spcBef>
              <a:spcAft>
                <a:spcPts val="800"/>
              </a:spcAft>
              <a:buClr>
                <a:schemeClr val="accent2"/>
              </a:buClr>
              <a:defRPr sz="1400"/>
            </a:lvl3pPr>
            <a:lvl4pPr>
              <a:lnSpc>
                <a:spcPct val="90000"/>
              </a:lnSpc>
              <a:spcBef>
                <a:spcPts val="1000"/>
              </a:spcBef>
              <a:spcAft>
                <a:spcPts val="800"/>
              </a:spcAft>
              <a:buClr>
                <a:schemeClr val="accent2"/>
              </a:buClr>
              <a:defRPr sz="1200"/>
            </a:lvl4pPr>
            <a:lvl5pPr>
              <a:lnSpc>
                <a:spcPct val="90000"/>
              </a:lnSpc>
              <a:spcBef>
                <a:spcPts val="1000"/>
              </a:spcBef>
              <a:spcAft>
                <a:spcPts val="800"/>
              </a:spcAft>
              <a:buClr>
                <a:schemeClr val="accent2"/>
              </a:buClr>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C56EB0F-63C8-5F75-A333-3413A9DC6F76}"/>
              </a:ext>
            </a:extLst>
          </p:cNvPr>
          <p:cNvSpPr>
            <a:spLocks noGrp="1"/>
          </p:cNvSpPr>
          <p:nvPr>
            <p:ph type="dt" sz="half" idx="10"/>
          </p:nvPr>
        </p:nvSpPr>
        <p:spPr/>
        <p:txBody>
          <a:bodyPr/>
          <a:lstStyle/>
          <a:p>
            <a:fld id="{D6D8061D-18C3-4F4F-85EF-561633F58754}" type="datetimeFigureOut">
              <a:rPr lang="en-US" smtClean="0"/>
              <a:t>6/16/2025</a:t>
            </a:fld>
            <a:endParaRPr lang="en-US" dirty="0"/>
          </a:p>
        </p:txBody>
      </p:sp>
      <p:sp>
        <p:nvSpPr>
          <p:cNvPr id="5" name="Footer Placeholder 4">
            <a:extLst>
              <a:ext uri="{FF2B5EF4-FFF2-40B4-BE49-F238E27FC236}">
                <a16:creationId xmlns:a16="http://schemas.microsoft.com/office/drawing/2014/main" id="{4D4DE333-25B4-E092-1CC4-C3D20BA2516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F1AF200-E81F-A326-0EDB-4B93C71D9BF4}"/>
              </a:ext>
            </a:extLst>
          </p:cNvPr>
          <p:cNvSpPr>
            <a:spLocks noGrp="1"/>
          </p:cNvSpPr>
          <p:nvPr>
            <p:ph type="sldNum" sz="quarter" idx="12"/>
          </p:nvPr>
        </p:nvSpPr>
        <p:spPr/>
        <p:txBody>
          <a:bodyPr/>
          <a:lstStyle/>
          <a:p>
            <a:fld id="{CBD12358-51D2-46B3-9BDE-DF29528B9454}" type="slidenum">
              <a:rPr lang="en-US" smtClean="0"/>
              <a:t>‹#›</a:t>
            </a:fld>
            <a:endParaRPr lang="en-US" dirty="0"/>
          </a:p>
        </p:txBody>
      </p:sp>
      <p:sp>
        <p:nvSpPr>
          <p:cNvPr id="7" name="Freeform: Shape 14">
            <a:extLst>
              <a:ext uri="{FF2B5EF4-FFF2-40B4-BE49-F238E27FC236}">
                <a16:creationId xmlns:a16="http://schemas.microsoft.com/office/drawing/2014/main" id="{438B6FA2-AF11-618E-2B1A-38BF083DF340}"/>
              </a:ext>
              <a:ext uri="{C183D7F6-B498-43B3-948B-1728B52AA6E4}">
                <adec:decorative xmlns:adec="http://schemas.microsoft.com/office/drawing/2017/decorative" val="1"/>
              </a:ext>
            </a:extLst>
          </p:cNvPr>
          <p:cNvSpPr/>
          <p:nvPr userDrawn="1"/>
        </p:nvSpPr>
        <p:spPr>
          <a:xfrm rot="16200000">
            <a:off x="-381048" y="5144407"/>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 name="Freeform: Shape 13">
            <a:extLst>
              <a:ext uri="{FF2B5EF4-FFF2-40B4-BE49-F238E27FC236}">
                <a16:creationId xmlns:a16="http://schemas.microsoft.com/office/drawing/2014/main" id="{A269A8D8-A4AE-CEFF-E928-7DB1CFB3E401}"/>
              </a:ext>
              <a:ext uri="{C183D7F6-B498-43B3-948B-1728B52AA6E4}">
                <adec:decorative xmlns:adec="http://schemas.microsoft.com/office/drawing/2017/decorative" val="1"/>
              </a:ext>
            </a:extLst>
          </p:cNvPr>
          <p:cNvSpPr/>
          <p:nvPr userDrawn="1"/>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Freeform: Shape 19">
            <a:extLst>
              <a:ext uri="{FF2B5EF4-FFF2-40B4-BE49-F238E27FC236}">
                <a16:creationId xmlns:a16="http://schemas.microsoft.com/office/drawing/2014/main" id="{15418837-E689-97BE-9FAD-FEDBD599EBAD}"/>
              </a:ext>
              <a:ext uri="{C183D7F6-B498-43B3-948B-1728B52AA6E4}">
                <adec:decorative xmlns:adec="http://schemas.microsoft.com/office/drawing/2017/decorative" val="1"/>
              </a:ext>
            </a:extLst>
          </p:cNvPr>
          <p:cNvSpPr/>
          <p:nvPr userDrawn="1"/>
        </p:nvSpPr>
        <p:spPr>
          <a:xfrm rot="10800000" flipH="1">
            <a:off x="11109434" y="3527042"/>
            <a:ext cx="1082566" cy="1616525"/>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5"/>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878947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7DF76A42-387B-8D66-1214-D40462070066}"/>
              </a:ext>
              <a:ext uri="{C183D7F6-B498-43B3-948B-1728B52AA6E4}">
                <adec:decorative xmlns:adec="http://schemas.microsoft.com/office/drawing/2017/decorative" val="1"/>
              </a:ext>
            </a:extLst>
          </p:cNvPr>
          <p:cNvSpPr/>
          <p:nvPr userDrawn="1"/>
        </p:nvSpPr>
        <p:spPr>
          <a:xfrm>
            <a:off x="7940621" y="704193"/>
            <a:ext cx="2296455" cy="229645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grpSp>
        <p:nvGrpSpPr>
          <p:cNvPr id="8" name="Group 7">
            <a:extLst>
              <a:ext uri="{FF2B5EF4-FFF2-40B4-BE49-F238E27FC236}">
                <a16:creationId xmlns:a16="http://schemas.microsoft.com/office/drawing/2014/main" id="{D2ACE818-46EF-547E-9315-A849483036BF}"/>
              </a:ext>
              <a:ext uri="{C183D7F6-B498-43B3-948B-1728B52AA6E4}">
                <adec:decorative xmlns:adec="http://schemas.microsoft.com/office/drawing/2017/decorative" val="1"/>
              </a:ext>
            </a:extLst>
          </p:cNvPr>
          <p:cNvGrpSpPr/>
          <p:nvPr userDrawn="1"/>
        </p:nvGrpSpPr>
        <p:grpSpPr>
          <a:xfrm>
            <a:off x="577652" y="0"/>
            <a:ext cx="8798419" cy="6816262"/>
            <a:chOff x="577652" y="-28502"/>
            <a:chExt cx="8798419" cy="6816262"/>
          </a:xfrm>
        </p:grpSpPr>
        <p:sp>
          <p:nvSpPr>
            <p:cNvPr id="9" name="Oval 8">
              <a:extLst>
                <a:ext uri="{FF2B5EF4-FFF2-40B4-BE49-F238E27FC236}">
                  <a16:creationId xmlns:a16="http://schemas.microsoft.com/office/drawing/2014/main" id="{E9644D21-8793-9A96-F305-5D20EE342B26}"/>
                </a:ext>
              </a:extLst>
            </p:cNvPr>
            <p:cNvSpPr/>
            <p:nvPr userDrawn="1"/>
          </p:nvSpPr>
          <p:spPr>
            <a:xfrm>
              <a:off x="2815929" y="148929"/>
              <a:ext cx="6560142" cy="65601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Arc 9">
              <a:extLst>
                <a:ext uri="{FF2B5EF4-FFF2-40B4-BE49-F238E27FC236}">
                  <a16:creationId xmlns:a16="http://schemas.microsoft.com/office/drawing/2014/main" id="{DF8D7AEF-C845-09F0-F31C-20B32BBA1EBA}"/>
                </a:ext>
              </a:extLst>
            </p:cNvPr>
            <p:cNvSpPr/>
            <p:nvPr userDrawn="1"/>
          </p:nvSpPr>
          <p:spPr>
            <a:xfrm rot="9222429" flipV="1">
              <a:off x="2494119" y="-28502"/>
              <a:ext cx="6816262" cy="6816262"/>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 name="Oval 10">
              <a:extLst>
                <a:ext uri="{FF2B5EF4-FFF2-40B4-BE49-F238E27FC236}">
                  <a16:creationId xmlns:a16="http://schemas.microsoft.com/office/drawing/2014/main" id="{5F9D44CB-887B-C74D-3E96-5607E84DAEFF}"/>
                </a:ext>
              </a:extLst>
            </p:cNvPr>
            <p:cNvSpPr/>
            <p:nvPr userDrawn="1"/>
          </p:nvSpPr>
          <p:spPr>
            <a:xfrm>
              <a:off x="577652" y="1085116"/>
              <a:ext cx="759403" cy="73880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14" name="Freeform: Shape 19">
            <a:extLst>
              <a:ext uri="{FF2B5EF4-FFF2-40B4-BE49-F238E27FC236}">
                <a16:creationId xmlns:a16="http://schemas.microsoft.com/office/drawing/2014/main" id="{87D193F4-2337-0048-1BE7-C9A8154191F9}"/>
              </a:ext>
              <a:ext uri="{C183D7F6-B498-43B3-948B-1728B52AA6E4}">
                <adec:decorative xmlns:adec="http://schemas.microsoft.com/office/drawing/2017/decorative" val="1"/>
              </a:ext>
            </a:extLst>
          </p:cNvPr>
          <p:cNvSpPr/>
          <p:nvPr userDrawn="1"/>
        </p:nvSpPr>
        <p:spPr>
          <a:xfrm rot="16200000" flipH="1">
            <a:off x="936118" y="5508455"/>
            <a:ext cx="1082566" cy="1616525"/>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15" name="Straight Connector 14">
            <a:extLst>
              <a:ext uri="{FF2B5EF4-FFF2-40B4-BE49-F238E27FC236}">
                <a16:creationId xmlns:a16="http://schemas.microsoft.com/office/drawing/2014/main" id="{45EE4510-BCBA-C39A-BEF1-A391A3304F88}"/>
              </a:ext>
              <a:ext uri="{C183D7F6-B498-43B3-948B-1728B52AA6E4}">
                <adec:decorative xmlns:adec="http://schemas.microsoft.com/office/drawing/2017/decorative" val="1"/>
              </a:ext>
            </a:extLst>
          </p:cNvPr>
          <p:cNvCxnSpPr>
            <a:cxnSpLocks/>
          </p:cNvCxnSpPr>
          <p:nvPr userDrawn="1"/>
        </p:nvCxnSpPr>
        <p:spPr>
          <a:xfrm>
            <a:off x="11494655" y="5270490"/>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32772C41-A024-2F33-1F04-21E003FA7291}"/>
              </a:ext>
            </a:extLst>
          </p:cNvPr>
          <p:cNvSpPr>
            <a:spLocks noGrp="1"/>
          </p:cNvSpPr>
          <p:nvPr>
            <p:ph type="ctrTitle"/>
          </p:nvPr>
        </p:nvSpPr>
        <p:spPr>
          <a:xfrm>
            <a:off x="2815929" y="1349825"/>
            <a:ext cx="6560142" cy="3063149"/>
          </a:xfrm>
        </p:spPr>
        <p:txBody>
          <a:bodyPr anchor="ctr">
            <a:noAutofit/>
          </a:bodyPr>
          <a:lstStyle>
            <a:lvl1pPr algn="ctr">
              <a:defRPr sz="600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473BC2DF-9C2A-052C-AD2C-0A8ABAA50374}"/>
              </a:ext>
            </a:extLst>
          </p:cNvPr>
          <p:cNvSpPr>
            <a:spLocks noGrp="1"/>
          </p:cNvSpPr>
          <p:nvPr>
            <p:ph type="subTitle" idx="1" hasCustomPrompt="1"/>
          </p:nvPr>
        </p:nvSpPr>
        <p:spPr>
          <a:xfrm>
            <a:off x="2815929" y="4412973"/>
            <a:ext cx="6560142" cy="1935571"/>
          </a:xfrm>
        </p:spPr>
        <p:txBody>
          <a:bodyPr>
            <a:noAutofit/>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4" name="Date Placeholder 3">
            <a:extLst>
              <a:ext uri="{FF2B5EF4-FFF2-40B4-BE49-F238E27FC236}">
                <a16:creationId xmlns:a16="http://schemas.microsoft.com/office/drawing/2014/main" id="{C0070940-5919-2C95-2278-32E50BF14DD1}"/>
              </a:ext>
            </a:extLst>
          </p:cNvPr>
          <p:cNvSpPr>
            <a:spLocks noGrp="1"/>
          </p:cNvSpPr>
          <p:nvPr>
            <p:ph type="dt" sz="half" idx="10"/>
          </p:nvPr>
        </p:nvSpPr>
        <p:spPr/>
        <p:txBody>
          <a:bodyPr/>
          <a:lstStyle/>
          <a:p>
            <a:fld id="{D6D8061D-18C3-4F4F-85EF-561633F58754}" type="datetimeFigureOut">
              <a:rPr lang="en-US" smtClean="0"/>
              <a:t>6/16/2025</a:t>
            </a:fld>
            <a:endParaRPr lang="en-US" dirty="0"/>
          </a:p>
        </p:txBody>
      </p:sp>
      <p:sp>
        <p:nvSpPr>
          <p:cNvPr id="5" name="Footer Placeholder 4">
            <a:extLst>
              <a:ext uri="{FF2B5EF4-FFF2-40B4-BE49-F238E27FC236}">
                <a16:creationId xmlns:a16="http://schemas.microsoft.com/office/drawing/2014/main" id="{1957D599-49CF-19FE-6D86-C5EDB765F41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8931DF1-1C8D-86B9-BFDD-098FFC00FDC2}"/>
              </a:ext>
            </a:extLst>
          </p:cNvPr>
          <p:cNvSpPr>
            <a:spLocks noGrp="1"/>
          </p:cNvSpPr>
          <p:nvPr>
            <p:ph type="sldNum" sz="quarter" idx="12"/>
          </p:nvPr>
        </p:nvSpPr>
        <p:spPr/>
        <p:txBody>
          <a:bodyPr/>
          <a:lstStyle/>
          <a:p>
            <a:fld id="{CBD12358-51D2-46B3-9BDE-DF29528B9454}" type="slidenum">
              <a:rPr lang="en-US" smtClean="0"/>
              <a:t>‹#›</a:t>
            </a:fld>
            <a:endParaRPr lang="en-US" dirty="0"/>
          </a:p>
        </p:txBody>
      </p:sp>
    </p:spTree>
    <p:extLst>
      <p:ext uri="{BB962C8B-B14F-4D97-AF65-F5344CB8AC3E}">
        <p14:creationId xmlns:p14="http://schemas.microsoft.com/office/powerpoint/2010/main" val="15637277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0C44A-93E6-6C58-5E88-AFDC594EC27A}"/>
              </a:ext>
            </a:extLst>
          </p:cNvPr>
          <p:cNvSpPr>
            <a:spLocks noGrp="1"/>
          </p:cNvSpPr>
          <p:nvPr>
            <p:ph type="title" hasCustomPrompt="1"/>
          </p:nvPr>
        </p:nvSpPr>
        <p:spPr/>
        <p:txBody>
          <a:bodyPr anchor="ctr" anchorCtr="0">
            <a:noAutofit/>
          </a:bodyPr>
          <a:lstStyle>
            <a:lvl1pPr>
              <a:defRPr/>
            </a:lvl1pPr>
          </a:lstStyle>
          <a:p>
            <a:r>
              <a:rPr lang="en-US" dirty="0"/>
              <a:t>Click to add title</a:t>
            </a:r>
          </a:p>
        </p:txBody>
      </p:sp>
      <p:sp>
        <p:nvSpPr>
          <p:cNvPr id="3" name="Content Placeholder 2">
            <a:extLst>
              <a:ext uri="{FF2B5EF4-FFF2-40B4-BE49-F238E27FC236}">
                <a16:creationId xmlns:a16="http://schemas.microsoft.com/office/drawing/2014/main" id="{0C813049-5F46-053E-6279-8183259649A6}"/>
              </a:ext>
            </a:extLst>
          </p:cNvPr>
          <p:cNvSpPr>
            <a:spLocks noGrp="1"/>
          </p:cNvSpPr>
          <p:nvPr>
            <p:ph sz="half" idx="1" hasCustomPrompt="1"/>
          </p:nvPr>
        </p:nvSpPr>
        <p:spPr>
          <a:xfrm>
            <a:off x="838200" y="1825625"/>
            <a:ext cx="4915163" cy="4297680"/>
          </a:xfrm>
        </p:spPr>
        <p:txBody>
          <a:bodyPr>
            <a:normAutofit/>
          </a:bodyPr>
          <a:lstStyle>
            <a:lvl1pPr marL="0" indent="0">
              <a:spcBef>
                <a:spcPts val="1000"/>
              </a:spcBef>
              <a:spcAft>
                <a:spcPts val="800"/>
              </a:spcAft>
              <a:buNone/>
              <a:defRPr sz="2000"/>
            </a:lvl1pPr>
            <a:lvl2pPr marL="228600" indent="-228600">
              <a:spcBef>
                <a:spcPts val="1000"/>
              </a:spcBef>
              <a:spcAft>
                <a:spcPts val="800"/>
              </a:spcAft>
              <a:buClr>
                <a:schemeClr val="accent2"/>
              </a:buClr>
              <a:buFont typeface="Arial" panose="020B0604020202020204" pitchFamily="34" charset="0"/>
              <a:buChar char="•"/>
              <a:defRPr sz="2000"/>
            </a:lvl2pPr>
            <a:lvl3pPr marL="594360" indent="-228600">
              <a:spcBef>
                <a:spcPts val="1000"/>
              </a:spcBef>
              <a:spcAft>
                <a:spcPts val="800"/>
              </a:spcAft>
              <a:buClr>
                <a:schemeClr val="accent2"/>
              </a:buClr>
              <a:buFont typeface="Arial" panose="020B0604020202020204" pitchFamily="34" charset="0"/>
              <a:buChar char="•"/>
              <a:defRPr sz="2000"/>
            </a:lvl3pPr>
            <a:lvl4pPr marL="868680" indent="-228600">
              <a:spcBef>
                <a:spcPts val="1000"/>
              </a:spcBef>
              <a:spcAft>
                <a:spcPts val="800"/>
              </a:spcAft>
              <a:buClr>
                <a:schemeClr val="accent2"/>
              </a:buClr>
              <a:buFont typeface="Arial" panose="020B0604020202020204" pitchFamily="34" charset="0"/>
              <a:buChar char="•"/>
              <a:defRPr sz="2000"/>
            </a:lvl4pPr>
            <a:lvl5pPr marL="1143000" indent="-228600">
              <a:spcBef>
                <a:spcPts val="1000"/>
              </a:spcBef>
              <a:spcAft>
                <a:spcPts val="800"/>
              </a:spcAft>
              <a:buClr>
                <a:schemeClr val="accent2"/>
              </a:buClr>
              <a:buFont typeface="Arial" panose="020B0604020202020204" pitchFamily="34" charset="0"/>
              <a:buChar char="•"/>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2">
            <a:extLst>
              <a:ext uri="{FF2B5EF4-FFF2-40B4-BE49-F238E27FC236}">
                <a16:creationId xmlns:a16="http://schemas.microsoft.com/office/drawing/2014/main" id="{5FB01ADF-164A-96FB-0129-C2A0F0ED0A85}"/>
              </a:ext>
            </a:extLst>
          </p:cNvPr>
          <p:cNvSpPr>
            <a:spLocks noGrp="1"/>
          </p:cNvSpPr>
          <p:nvPr>
            <p:ph sz="half" idx="15" hasCustomPrompt="1"/>
          </p:nvPr>
        </p:nvSpPr>
        <p:spPr>
          <a:xfrm>
            <a:off x="6147896" y="1816916"/>
            <a:ext cx="5212080" cy="4297680"/>
          </a:xfrm>
        </p:spPr>
        <p:txBody>
          <a:bodyPr>
            <a:normAutofit/>
          </a:bodyPr>
          <a:lstStyle>
            <a:lvl1pPr marL="0" indent="0">
              <a:spcBef>
                <a:spcPts val="1000"/>
              </a:spcBef>
              <a:spcAft>
                <a:spcPts val="800"/>
              </a:spcAft>
              <a:buNone/>
              <a:defRPr sz="2000"/>
            </a:lvl1pPr>
            <a:lvl2pPr marL="228600" indent="-228600">
              <a:spcBef>
                <a:spcPts val="1000"/>
              </a:spcBef>
              <a:spcAft>
                <a:spcPts val="800"/>
              </a:spcAft>
              <a:buClr>
                <a:schemeClr val="accent2"/>
              </a:buClr>
              <a:buFont typeface="Arial" panose="020B0604020202020204" pitchFamily="34" charset="0"/>
              <a:buChar char="•"/>
              <a:defRPr sz="2000"/>
            </a:lvl2pPr>
            <a:lvl3pPr marL="594360" indent="-228600">
              <a:spcBef>
                <a:spcPts val="1000"/>
              </a:spcBef>
              <a:spcAft>
                <a:spcPts val="800"/>
              </a:spcAft>
              <a:buClr>
                <a:schemeClr val="accent2"/>
              </a:buClr>
              <a:buFont typeface="Arial" panose="020B0604020202020204" pitchFamily="34" charset="0"/>
              <a:buChar char="•"/>
              <a:defRPr sz="2000"/>
            </a:lvl3pPr>
            <a:lvl4pPr marL="868680" indent="-228600">
              <a:spcBef>
                <a:spcPts val="1000"/>
              </a:spcBef>
              <a:spcAft>
                <a:spcPts val="800"/>
              </a:spcAft>
              <a:buClr>
                <a:schemeClr val="accent2"/>
              </a:buClr>
              <a:buFont typeface="Arial" panose="020B0604020202020204" pitchFamily="34" charset="0"/>
              <a:buChar char="•"/>
              <a:defRPr sz="2000"/>
            </a:lvl4pPr>
            <a:lvl5pPr marL="1143000" indent="-228600">
              <a:spcBef>
                <a:spcPts val="1000"/>
              </a:spcBef>
              <a:spcAft>
                <a:spcPts val="800"/>
              </a:spcAft>
              <a:buClr>
                <a:schemeClr val="accent2"/>
              </a:buClr>
              <a:buFont typeface="Arial" panose="020B0604020202020204" pitchFamily="34" charset="0"/>
              <a:buChar char="•"/>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11" name="Group 10">
            <a:extLst>
              <a:ext uri="{FF2B5EF4-FFF2-40B4-BE49-F238E27FC236}">
                <a16:creationId xmlns:a16="http://schemas.microsoft.com/office/drawing/2014/main" id="{C263F0DD-A38B-64B8-7412-087B487E6D47}"/>
              </a:ext>
              <a:ext uri="{C183D7F6-B498-43B3-948B-1728B52AA6E4}">
                <adec:decorative xmlns:adec="http://schemas.microsoft.com/office/drawing/2017/decorative" val="1"/>
              </a:ext>
            </a:extLst>
          </p:cNvPr>
          <p:cNvGrpSpPr/>
          <p:nvPr userDrawn="1"/>
        </p:nvGrpSpPr>
        <p:grpSpPr>
          <a:xfrm>
            <a:off x="123536" y="2"/>
            <a:ext cx="12068464" cy="6857998"/>
            <a:chOff x="123536" y="2"/>
            <a:chExt cx="12068464" cy="6857998"/>
          </a:xfrm>
        </p:grpSpPr>
        <p:sp>
          <p:nvSpPr>
            <p:cNvPr id="12" name="Freeform: Shape 9">
              <a:extLst>
                <a:ext uri="{FF2B5EF4-FFF2-40B4-BE49-F238E27FC236}">
                  <a16:creationId xmlns:a16="http://schemas.microsoft.com/office/drawing/2014/main" id="{44CE2FB7-A856-E3C3-9798-73AAFB7901B8}"/>
                </a:ext>
              </a:extLst>
            </p:cNvPr>
            <p:cNvSpPr/>
            <p:nvPr userDrawn="1"/>
          </p:nvSpPr>
          <p:spPr>
            <a:xfrm>
              <a:off x="5671336"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 name="Freeform: Shape 10">
              <a:extLst>
                <a:ext uri="{FF2B5EF4-FFF2-40B4-BE49-F238E27FC236}">
                  <a16:creationId xmlns:a16="http://schemas.microsoft.com/office/drawing/2014/main" id="{47ED62E5-894A-A8F9-A6DC-4A5C147CDE78}"/>
                </a:ext>
              </a:extLst>
            </p:cNvPr>
            <p:cNvSpPr/>
            <p:nvPr userDrawn="1"/>
          </p:nvSpPr>
          <p:spPr>
            <a:xfrm flipH="1">
              <a:off x="12353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 name="Freeform: Shape 11">
              <a:extLst>
                <a:ext uri="{FF2B5EF4-FFF2-40B4-BE49-F238E27FC236}">
                  <a16:creationId xmlns:a16="http://schemas.microsoft.com/office/drawing/2014/main" id="{5C181CD4-C69B-2826-AF23-060D677248A9}"/>
                </a:ext>
              </a:extLst>
            </p:cNvPr>
            <p:cNvSpPr/>
            <p:nvPr userDrawn="1"/>
          </p:nvSpPr>
          <p:spPr>
            <a:xfrm rot="5400000">
              <a:off x="11328915" y="3872201"/>
              <a:ext cx="1214656" cy="511514"/>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t>6/16/2025</a:t>
            </a:fld>
            <a:endParaRPr lang="en-US" dirty="0"/>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dirty="0"/>
          </a:p>
        </p:txBody>
      </p:sp>
    </p:spTree>
    <p:extLst>
      <p:ext uri="{BB962C8B-B14F-4D97-AF65-F5344CB8AC3E}">
        <p14:creationId xmlns:p14="http://schemas.microsoft.com/office/powerpoint/2010/main" val="5052907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0C44A-93E6-6C58-5E88-AFDC594EC27A}"/>
              </a:ext>
            </a:extLst>
          </p:cNvPr>
          <p:cNvSpPr>
            <a:spLocks noGrp="1"/>
          </p:cNvSpPr>
          <p:nvPr>
            <p:ph type="title" hasCustomPrompt="1"/>
          </p:nvPr>
        </p:nvSpPr>
        <p:spPr/>
        <p:txBody>
          <a:bodyPr anchor="ctr" anchorCtr="0">
            <a:noAutofit/>
          </a:bodyPr>
          <a:lstStyle/>
          <a:p>
            <a:r>
              <a:rPr lang="en-US" dirty="0"/>
              <a:t>Click to add title</a:t>
            </a:r>
          </a:p>
        </p:txBody>
      </p:sp>
      <p:sp>
        <p:nvSpPr>
          <p:cNvPr id="11" name="Content Placeholder 2">
            <a:extLst>
              <a:ext uri="{FF2B5EF4-FFF2-40B4-BE49-F238E27FC236}">
                <a16:creationId xmlns:a16="http://schemas.microsoft.com/office/drawing/2014/main" id="{60538251-2B75-FA20-0F29-FB58583E6125}"/>
              </a:ext>
            </a:extLst>
          </p:cNvPr>
          <p:cNvSpPr>
            <a:spLocks noGrp="1"/>
          </p:cNvSpPr>
          <p:nvPr>
            <p:ph sz="half" idx="1" hasCustomPrompt="1"/>
          </p:nvPr>
        </p:nvSpPr>
        <p:spPr>
          <a:xfrm>
            <a:off x="838201" y="1825625"/>
            <a:ext cx="3108958" cy="4297680"/>
          </a:xfrm>
        </p:spPr>
        <p:txBody>
          <a:bodyPr>
            <a:normAutofit/>
          </a:bodyPr>
          <a:lstStyle>
            <a:lvl1pPr marL="228600" indent="-228600">
              <a:spcBef>
                <a:spcPts val="1000"/>
              </a:spcBef>
              <a:spcAft>
                <a:spcPts val="800"/>
              </a:spcAft>
              <a:buClr>
                <a:schemeClr val="accent2"/>
              </a:buClr>
              <a:buFont typeface="Arial" panose="020B0604020202020204" pitchFamily="34" charset="0"/>
              <a:buChar char="•"/>
              <a:defRPr sz="1800"/>
            </a:lvl1pPr>
            <a:lvl2pPr marL="285750" indent="-285750">
              <a:spcBef>
                <a:spcPts val="1000"/>
              </a:spcBef>
              <a:spcAft>
                <a:spcPts val="800"/>
              </a:spcAft>
              <a:buClr>
                <a:schemeClr val="accent2"/>
              </a:buClr>
              <a:buFont typeface="Arial" panose="020B0604020202020204" pitchFamily="34" charset="0"/>
              <a:buChar char="•"/>
              <a:defRPr sz="1800"/>
            </a:lvl2pPr>
            <a:lvl3pPr marL="651510" indent="-285750">
              <a:spcBef>
                <a:spcPts val="1000"/>
              </a:spcBef>
              <a:spcAft>
                <a:spcPts val="800"/>
              </a:spcAft>
              <a:buClr>
                <a:schemeClr val="accent2"/>
              </a:buClr>
              <a:buFont typeface="Arial" panose="020B0604020202020204" pitchFamily="34" charset="0"/>
              <a:buChar char="•"/>
              <a:defRPr sz="1800"/>
            </a:lvl3pPr>
            <a:lvl4pPr marL="925830" indent="-285750">
              <a:spcBef>
                <a:spcPts val="1000"/>
              </a:spcBef>
              <a:spcAft>
                <a:spcPts val="800"/>
              </a:spcAft>
              <a:buClr>
                <a:schemeClr val="accent2"/>
              </a:buClr>
              <a:buFont typeface="Arial" panose="020B0604020202020204" pitchFamily="34" charset="0"/>
              <a:buChar char="•"/>
              <a:defRPr sz="1800"/>
            </a:lvl4pPr>
            <a:lvl5pPr marL="1200150" indent="-285750">
              <a:spcBef>
                <a:spcPts val="1000"/>
              </a:spcBef>
              <a:spcAft>
                <a:spcPts val="800"/>
              </a:spcAft>
              <a:buClr>
                <a:schemeClr val="accent2"/>
              </a:buClr>
              <a:buFont typeface="Arial" panose="020B0604020202020204" pitchFamily="34" charset="0"/>
              <a:buChar char="•"/>
              <a:defRPr sz="18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2">
            <a:extLst>
              <a:ext uri="{FF2B5EF4-FFF2-40B4-BE49-F238E27FC236}">
                <a16:creationId xmlns:a16="http://schemas.microsoft.com/office/drawing/2014/main" id="{A06C49DD-8C29-93EA-04F4-22F84080DF5C}"/>
              </a:ext>
            </a:extLst>
          </p:cNvPr>
          <p:cNvSpPr>
            <a:spLocks noGrp="1"/>
          </p:cNvSpPr>
          <p:nvPr>
            <p:ph sz="half" idx="15" hasCustomPrompt="1"/>
          </p:nvPr>
        </p:nvSpPr>
        <p:spPr>
          <a:xfrm>
            <a:off x="4661820" y="1816916"/>
            <a:ext cx="6698156" cy="4297680"/>
          </a:xfrm>
        </p:spPr>
        <p:txBody>
          <a:bodyPr>
            <a:normAutofit/>
          </a:bodyPr>
          <a:lstStyle>
            <a:lvl1pPr marL="0" indent="0">
              <a:spcBef>
                <a:spcPts val="1000"/>
              </a:spcBef>
              <a:spcAft>
                <a:spcPts val="800"/>
              </a:spcAft>
              <a:buNone/>
              <a:defRPr sz="1800"/>
            </a:lvl1pPr>
            <a:lvl2pPr marL="228600" indent="-228600">
              <a:spcBef>
                <a:spcPts val="1000"/>
              </a:spcBef>
              <a:spcAft>
                <a:spcPts val="800"/>
              </a:spcAft>
              <a:buClr>
                <a:schemeClr val="accent2"/>
              </a:buClr>
              <a:buFont typeface="Arial" panose="020B0604020202020204" pitchFamily="34" charset="0"/>
              <a:buChar char="•"/>
              <a:defRPr sz="1800"/>
            </a:lvl2pPr>
            <a:lvl3pPr marL="594360" indent="-228600">
              <a:spcBef>
                <a:spcPts val="1000"/>
              </a:spcBef>
              <a:spcAft>
                <a:spcPts val="800"/>
              </a:spcAft>
              <a:buClr>
                <a:schemeClr val="accent2"/>
              </a:buClr>
              <a:buFont typeface="Arial" panose="020B0604020202020204" pitchFamily="34" charset="0"/>
              <a:buChar char="•"/>
              <a:defRPr sz="1800"/>
            </a:lvl3pPr>
            <a:lvl4pPr marL="868680" indent="-228600">
              <a:spcBef>
                <a:spcPts val="1000"/>
              </a:spcBef>
              <a:spcAft>
                <a:spcPts val="800"/>
              </a:spcAft>
              <a:buClr>
                <a:schemeClr val="accent2"/>
              </a:buClr>
              <a:buFont typeface="Arial" panose="020B0604020202020204" pitchFamily="34" charset="0"/>
              <a:buChar char="•"/>
              <a:defRPr sz="1800"/>
            </a:lvl4pPr>
            <a:lvl5pPr marL="1143000" indent="-228600">
              <a:spcBef>
                <a:spcPts val="1000"/>
              </a:spcBef>
              <a:spcAft>
                <a:spcPts val="800"/>
              </a:spcAft>
              <a:buClr>
                <a:schemeClr val="accent2"/>
              </a:buClr>
              <a:buFont typeface="Arial" panose="020B0604020202020204" pitchFamily="34" charset="0"/>
              <a:buChar char="•"/>
              <a:defRPr sz="18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t>6/16/2025</a:t>
            </a:fld>
            <a:endParaRPr lang="en-US" dirty="0"/>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dirty="0"/>
          </a:p>
        </p:txBody>
      </p:sp>
      <p:sp>
        <p:nvSpPr>
          <p:cNvPr id="8" name="Freeform: Shape 11">
            <a:extLst>
              <a:ext uri="{FF2B5EF4-FFF2-40B4-BE49-F238E27FC236}">
                <a16:creationId xmlns:a16="http://schemas.microsoft.com/office/drawing/2014/main" id="{1E75594D-82D2-74F6-56EC-46FCD28CBE68}"/>
              </a:ext>
              <a:ext uri="{C183D7F6-B498-43B3-948B-1728B52AA6E4}">
                <adec:decorative xmlns:adec="http://schemas.microsoft.com/office/drawing/2017/decorative" val="1"/>
              </a:ext>
            </a:extLst>
          </p:cNvPr>
          <p:cNvSpPr/>
          <p:nvPr userDrawn="1"/>
        </p:nvSpPr>
        <p:spPr>
          <a:xfrm>
            <a:off x="9994966" y="0"/>
            <a:ext cx="1214656" cy="511514"/>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Freeform: Shape 13">
            <a:extLst>
              <a:ext uri="{FF2B5EF4-FFF2-40B4-BE49-F238E27FC236}">
                <a16:creationId xmlns:a16="http://schemas.microsoft.com/office/drawing/2014/main" id="{FF4E0F5B-0892-2688-EFD3-284369DA50CD}"/>
              </a:ext>
              <a:ext uri="{C183D7F6-B498-43B3-948B-1728B52AA6E4}">
                <adec:decorative xmlns:adec="http://schemas.microsoft.com/office/drawing/2017/decorative" val="1"/>
              </a:ext>
            </a:extLst>
          </p:cNvPr>
          <p:cNvSpPr/>
          <p:nvPr userDrawn="1"/>
        </p:nvSpPr>
        <p:spPr>
          <a:xfrm rot="10800000">
            <a:off x="8097530" y="5590215"/>
            <a:ext cx="2279742" cy="1267785"/>
          </a:xfrm>
          <a:custGeom>
            <a:avLst/>
            <a:gdLst>
              <a:gd name="connsiteX0" fmla="*/ 0 w 2279742"/>
              <a:gd name="connsiteY0" fmla="*/ 0 h 1267785"/>
              <a:gd name="connsiteX1" fmla="*/ 138700 w 2279742"/>
              <a:gd name="connsiteY1" fmla="*/ 0 h 1267785"/>
              <a:gd name="connsiteX2" fmla="*/ 138700 w 2279742"/>
              <a:gd name="connsiteY2" fmla="*/ 1078193 h 1267785"/>
              <a:gd name="connsiteX3" fmla="*/ 2002733 w 2279742"/>
              <a:gd name="connsiteY3" fmla="*/ 0 h 1267785"/>
              <a:gd name="connsiteX4" fmla="*/ 2279742 w 2279742"/>
              <a:gd name="connsiteY4" fmla="*/ 0 h 1267785"/>
              <a:gd name="connsiteX5" fmla="*/ 104026 w 2279742"/>
              <a:gd name="connsiteY5" fmla="*/ 1258503 h 1267785"/>
              <a:gd name="connsiteX6" fmla="*/ 69351 w 2279742"/>
              <a:gd name="connsiteY6" fmla="*/ 1267785 h 1267785"/>
              <a:gd name="connsiteX7" fmla="*/ 0 w 2279742"/>
              <a:gd name="connsiteY7" fmla="*/ 1198436 h 1267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79742" h="1267785">
                <a:moveTo>
                  <a:pt x="0" y="0"/>
                </a:moveTo>
                <a:lnTo>
                  <a:pt x="138700" y="0"/>
                </a:lnTo>
                <a:lnTo>
                  <a:pt x="138700" y="1078193"/>
                </a:lnTo>
                <a:lnTo>
                  <a:pt x="2002733" y="0"/>
                </a:lnTo>
                <a:lnTo>
                  <a:pt x="2279742" y="0"/>
                </a:lnTo>
                <a:lnTo>
                  <a:pt x="104026" y="1258503"/>
                </a:lnTo>
                <a:cubicBezTo>
                  <a:pt x="93484" y="1264595"/>
                  <a:pt x="81523" y="1267796"/>
                  <a:pt x="69351" y="1267785"/>
                </a:cubicBezTo>
                <a:cubicBezTo>
                  <a:pt x="31049" y="1267785"/>
                  <a:pt x="0" y="1236737"/>
                  <a:pt x="0" y="1198436"/>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10" name="Straight Connector 9">
            <a:extLst>
              <a:ext uri="{FF2B5EF4-FFF2-40B4-BE49-F238E27FC236}">
                <a16:creationId xmlns:a16="http://schemas.microsoft.com/office/drawing/2014/main" id="{71D8715A-3067-732D-C410-868C7CCCF750}"/>
              </a:ext>
              <a:ext uri="{C183D7F6-B498-43B3-948B-1728B52AA6E4}">
                <adec:decorative xmlns:adec="http://schemas.microsoft.com/office/drawing/2017/decorative" val="1"/>
              </a:ext>
            </a:extLst>
          </p:cNvPr>
          <p:cNvCxnSpPr>
            <a:cxnSpLocks/>
          </p:cNvCxnSpPr>
          <p:nvPr userDrawn="1"/>
        </p:nvCxnSpPr>
        <p:spPr>
          <a:xfrm rot="16200000">
            <a:off x="982378" y="5512123"/>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78526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and Picture">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5807BCF9-2F5B-200E-2E6C-E177DB56ECB0}"/>
              </a:ext>
              <a:ext uri="{C183D7F6-B498-43B3-948B-1728B52AA6E4}">
                <adec:decorative xmlns:adec="http://schemas.microsoft.com/office/drawing/2017/decorative" val="1"/>
              </a:ext>
            </a:extLst>
          </p:cNvPr>
          <p:cNvGrpSpPr/>
          <p:nvPr userDrawn="1"/>
        </p:nvGrpSpPr>
        <p:grpSpPr>
          <a:xfrm>
            <a:off x="0" y="7458"/>
            <a:ext cx="7083733" cy="6182202"/>
            <a:chOff x="0" y="7460"/>
            <a:chExt cx="7083733" cy="6182202"/>
          </a:xfrm>
        </p:grpSpPr>
        <p:sp>
          <p:nvSpPr>
            <p:cNvPr id="9" name="Freeform: Shape 14">
              <a:extLst>
                <a:ext uri="{FF2B5EF4-FFF2-40B4-BE49-F238E27FC236}">
                  <a16:creationId xmlns:a16="http://schemas.microsoft.com/office/drawing/2014/main" id="{7A624B2B-50FD-9351-987F-2E5A5472CAB6}"/>
                </a:ext>
              </a:extLst>
            </p:cNvPr>
            <p:cNvSpPr/>
            <p:nvPr userDrawn="1"/>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 name="Freeform: Shape 13">
              <a:extLst>
                <a:ext uri="{FF2B5EF4-FFF2-40B4-BE49-F238E27FC236}">
                  <a16:creationId xmlns:a16="http://schemas.microsoft.com/office/drawing/2014/main" id="{51E534EE-E0F1-2BD9-9A82-7656B90A2D9D}"/>
                </a:ext>
              </a:extLst>
            </p:cNvPr>
            <p:cNvSpPr/>
            <p:nvPr userDrawn="1"/>
          </p:nvSpPr>
          <p:spPr>
            <a:xfrm>
              <a:off x="6234405" y="7460"/>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2" name="Title 1">
            <a:extLst>
              <a:ext uri="{FF2B5EF4-FFF2-40B4-BE49-F238E27FC236}">
                <a16:creationId xmlns:a16="http://schemas.microsoft.com/office/drawing/2014/main" id="{0C40C44A-93E6-6C58-5E88-AFDC594EC27A}"/>
              </a:ext>
            </a:extLst>
          </p:cNvPr>
          <p:cNvSpPr>
            <a:spLocks noGrp="1"/>
          </p:cNvSpPr>
          <p:nvPr>
            <p:ph type="title"/>
          </p:nvPr>
        </p:nvSpPr>
        <p:spPr>
          <a:xfrm>
            <a:off x="838200" y="198437"/>
            <a:ext cx="5257800" cy="2324046"/>
          </a:xfrm>
        </p:spPr>
        <p:txBody>
          <a:bodyPr anchor="b" anchorCtr="0">
            <a:noAutofit/>
          </a:bodyPr>
          <a:lstStyle>
            <a:lvl1pPr>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C813049-5F46-053E-6279-8183259649A6}"/>
              </a:ext>
            </a:extLst>
          </p:cNvPr>
          <p:cNvSpPr>
            <a:spLocks noGrp="1"/>
          </p:cNvSpPr>
          <p:nvPr>
            <p:ph sz="half" idx="1" hasCustomPrompt="1"/>
          </p:nvPr>
        </p:nvSpPr>
        <p:spPr>
          <a:xfrm>
            <a:off x="838200" y="2657316"/>
            <a:ext cx="5257800" cy="3369858"/>
          </a:xfrm>
        </p:spPr>
        <p:txBody>
          <a:bodyPr>
            <a:normAutofit/>
          </a:bodyPr>
          <a:lstStyle>
            <a:lvl1pPr marL="0" indent="0">
              <a:spcBef>
                <a:spcPts val="1000"/>
              </a:spcBef>
              <a:spcAft>
                <a:spcPts val="800"/>
              </a:spcAft>
              <a:buNone/>
              <a:defRPr sz="1800"/>
            </a:lvl1pPr>
            <a:lvl2pPr marL="742950" indent="-285750">
              <a:spcBef>
                <a:spcPts val="1000"/>
              </a:spcBef>
              <a:spcAft>
                <a:spcPts val="800"/>
              </a:spcAft>
              <a:buClr>
                <a:schemeClr val="accent2"/>
              </a:buClr>
              <a:buFont typeface="Arial" panose="020B0604020202020204" pitchFamily="34" charset="0"/>
              <a:buChar char="•"/>
              <a:defRPr sz="1600"/>
            </a:lvl2pPr>
            <a:lvl3pPr marL="1200150" indent="-285750">
              <a:spcBef>
                <a:spcPts val="1000"/>
              </a:spcBef>
              <a:spcAft>
                <a:spcPts val="800"/>
              </a:spcAft>
              <a:buClr>
                <a:schemeClr val="accent2"/>
              </a:buClr>
              <a:buFont typeface="Arial" panose="020B0604020202020204" pitchFamily="34" charset="0"/>
              <a:buChar char="•"/>
              <a:defRPr sz="1400"/>
            </a:lvl3pPr>
            <a:lvl4pPr marL="1543050" indent="-171450">
              <a:spcBef>
                <a:spcPts val="1000"/>
              </a:spcBef>
              <a:spcAft>
                <a:spcPts val="800"/>
              </a:spcAft>
              <a:buClr>
                <a:schemeClr val="accent2"/>
              </a:buClr>
              <a:buFont typeface="Arial" panose="020B0604020202020204" pitchFamily="34" charset="0"/>
              <a:buChar char="•"/>
              <a:defRPr sz="1200"/>
            </a:lvl4pPr>
            <a:lvl5pPr marL="2000250" indent="-171450">
              <a:spcBef>
                <a:spcPts val="1000"/>
              </a:spcBef>
              <a:spcAft>
                <a:spcPts val="800"/>
              </a:spcAft>
              <a:buClr>
                <a:schemeClr val="accent2"/>
              </a:buClr>
              <a:buFont typeface="Arial" panose="020B0604020202020204" pitchFamily="34" charset="0"/>
              <a:buChar char="•"/>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Picture Placeholder 7">
            <a:extLst>
              <a:ext uri="{FF2B5EF4-FFF2-40B4-BE49-F238E27FC236}">
                <a16:creationId xmlns:a16="http://schemas.microsoft.com/office/drawing/2014/main" id="{BC013AD6-0EF3-2B25-DDBD-2DF706123AEE}"/>
              </a:ext>
            </a:extLst>
          </p:cNvPr>
          <p:cNvSpPr>
            <a:spLocks noGrp="1"/>
          </p:cNvSpPr>
          <p:nvPr>
            <p:ph type="pic" sz="quarter" idx="13"/>
          </p:nvPr>
        </p:nvSpPr>
        <p:spPr>
          <a:xfrm>
            <a:off x="6413114" y="845068"/>
            <a:ext cx="5193792" cy="5193792"/>
          </a:xfrm>
          <a:prstGeom prst="ellipse">
            <a:avLst/>
          </a:prstGeom>
        </p:spPr>
        <p:txBody>
          <a:bodyPr/>
          <a:lstStyle>
            <a:lvl1pPr marL="0" indent="0" algn="ctr">
              <a:buNone/>
              <a:defRPr/>
            </a:lvl1pPr>
          </a:lstStyle>
          <a:p>
            <a:r>
              <a:rPr lang="en-US"/>
              <a:t>Click icon to add picture</a:t>
            </a:r>
            <a:endParaRPr lang="en-US" dirty="0"/>
          </a:p>
        </p:txBody>
      </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t>6/16/2025</a:t>
            </a:fld>
            <a:endParaRPr lang="en-US" dirty="0"/>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dirty="0"/>
          </a:p>
        </p:txBody>
      </p:sp>
    </p:spTree>
    <p:extLst>
      <p:ext uri="{BB962C8B-B14F-4D97-AF65-F5344CB8AC3E}">
        <p14:creationId xmlns:p14="http://schemas.microsoft.com/office/powerpoint/2010/main" val="28454381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FD97564-C310-6E8C-8689-CE18881B4A1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FAD99FA-26D9-873B-BE7F-26FEC5C233A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319819E-0266-97DD-DFD1-BAAA06AE323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D6D8061D-18C3-4F4F-85EF-561633F58754}" type="datetimeFigureOut">
              <a:rPr lang="en-US" smtClean="0"/>
              <a:t>6/16/2025</a:t>
            </a:fld>
            <a:endParaRPr lang="en-US" dirty="0"/>
          </a:p>
        </p:txBody>
      </p:sp>
      <p:sp>
        <p:nvSpPr>
          <p:cNvPr id="5" name="Footer Placeholder 4">
            <a:extLst>
              <a:ext uri="{FF2B5EF4-FFF2-40B4-BE49-F238E27FC236}">
                <a16:creationId xmlns:a16="http://schemas.microsoft.com/office/drawing/2014/main" id="{2BFD19C9-01CE-9E2A-CDA5-C15940F055F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dirty="0"/>
          </a:p>
        </p:txBody>
      </p:sp>
      <p:sp>
        <p:nvSpPr>
          <p:cNvPr id="6" name="Slide Number Placeholder 5">
            <a:extLst>
              <a:ext uri="{FF2B5EF4-FFF2-40B4-BE49-F238E27FC236}">
                <a16:creationId xmlns:a16="http://schemas.microsoft.com/office/drawing/2014/main" id="{A1801085-7B28-048D-E3D3-9C3614268DA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BD12358-51D2-46B3-9BDE-DF29528B9454}" type="slidenum">
              <a:rPr lang="en-US" smtClean="0"/>
              <a:t>‹#›</a:t>
            </a:fld>
            <a:endParaRPr lang="en-US" dirty="0"/>
          </a:p>
        </p:txBody>
      </p:sp>
    </p:spTree>
    <p:extLst>
      <p:ext uri="{BB962C8B-B14F-4D97-AF65-F5344CB8AC3E}">
        <p14:creationId xmlns:p14="http://schemas.microsoft.com/office/powerpoint/2010/main" val="1965934658"/>
      </p:ext>
    </p:extLst>
  </p:cSld>
  <p:clrMap bg1="lt1" tx1="dk1" bg2="lt2" tx2="dk2" accent1="accent1" accent2="accent2" accent3="accent3" accent4="accent4" accent5="accent5" accent6="accent6" hlink="hlink" folHlink="folHlink"/>
  <p:sldLayoutIdLst>
    <p:sldLayoutId id="2147483654" r:id="rId1"/>
    <p:sldLayoutId id="2147483660" r:id="rId2"/>
    <p:sldLayoutId id="2147483658" r:id="rId3"/>
    <p:sldLayoutId id="2147483667" r:id="rId4"/>
    <p:sldLayoutId id="2147483650" r:id="rId5"/>
    <p:sldLayoutId id="2147483649" r:id="rId6"/>
    <p:sldLayoutId id="2147483662" r:id="rId7"/>
    <p:sldLayoutId id="2147483663" r:id="rId8"/>
    <p:sldLayoutId id="2147483652" r:id="rId9"/>
    <p:sldLayoutId id="2147483666" r:id="rId10"/>
    <p:sldLayoutId id="2147483664" r:id="rId11"/>
    <p:sldLayoutId id="2147483665"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9.xml"/><Relationship Id="rId1" Type="http://schemas.openxmlformats.org/officeDocument/2006/relationships/slideLayout" Target="../slideLayouts/slideLayout1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0.xml"/><Relationship Id="rId1" Type="http://schemas.openxmlformats.org/officeDocument/2006/relationships/slideLayout" Target="../slideLayouts/slideLayout1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59.jp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1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6.xml"/><Relationship Id="rId1" Type="http://schemas.openxmlformats.org/officeDocument/2006/relationships/slideLayout" Target="../slideLayouts/slideLayout1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7.xml"/><Relationship Id="rId1" Type="http://schemas.openxmlformats.org/officeDocument/2006/relationships/slideLayout" Target="../slideLayouts/slideLayout1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0047101-8D42-6100-9CEA-AEC0FAEAB606}"/>
              </a:ext>
            </a:extLst>
          </p:cNvPr>
          <p:cNvSpPr>
            <a:spLocks noGrp="1"/>
          </p:cNvSpPr>
          <p:nvPr>
            <p:ph type="ctrTitle"/>
          </p:nvPr>
        </p:nvSpPr>
        <p:spPr>
          <a:xfrm>
            <a:off x="5184474" y="2949739"/>
            <a:ext cx="6261291" cy="2396686"/>
          </a:xfrm>
          <a:noFill/>
        </p:spPr>
        <p:txBody>
          <a:bodyPr anchor="b">
            <a:noAutofit/>
          </a:bodyPr>
          <a:lstStyle/>
          <a:p>
            <a:r>
              <a:rPr lang="en-US" b="1" dirty="0" err="1"/>
              <a:t>XchangeIt</a:t>
            </a:r>
            <a:r>
              <a:rPr lang="en-US" b="1" dirty="0"/>
              <a:t> Currency Exchange Rate Converter. </a:t>
            </a:r>
            <a:endParaRPr lang="en-US" dirty="0"/>
          </a:p>
        </p:txBody>
      </p:sp>
    </p:spTree>
    <p:extLst>
      <p:ext uri="{BB962C8B-B14F-4D97-AF65-F5344CB8AC3E}">
        <p14:creationId xmlns:p14="http://schemas.microsoft.com/office/powerpoint/2010/main" val="5174260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EFA105-9786-A677-6198-BB6CEBA68C86}"/>
              </a:ext>
            </a:extLst>
          </p:cNvPr>
          <p:cNvSpPr>
            <a:spLocks noGrp="1"/>
          </p:cNvSpPr>
          <p:nvPr>
            <p:ph type="title"/>
          </p:nvPr>
        </p:nvSpPr>
        <p:spPr>
          <a:xfrm>
            <a:off x="838200" y="304803"/>
            <a:ext cx="10515600" cy="1472974"/>
          </a:xfrm>
        </p:spPr>
        <p:txBody>
          <a:bodyPr anchor="ctr">
            <a:normAutofit/>
          </a:bodyPr>
          <a:lstStyle/>
          <a:p>
            <a:r>
              <a:rPr lang="en-US" dirty="0"/>
              <a:t>Exchange Rate table for USD</a:t>
            </a:r>
          </a:p>
        </p:txBody>
      </p:sp>
      <p:pic>
        <p:nvPicPr>
          <p:cNvPr id="5" name="Content Placeholder 4" descr="A screenshot of a computer&#10;&#10;AI-generated content may be incorrect.">
            <a:extLst>
              <a:ext uri="{FF2B5EF4-FFF2-40B4-BE49-F238E27FC236}">
                <a16:creationId xmlns:a16="http://schemas.microsoft.com/office/drawing/2014/main" id="{D95A10D6-69F8-BE48-630D-3DCD0F7A7D10}"/>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1212994" y="1838099"/>
            <a:ext cx="7517349" cy="4284889"/>
          </a:xfrm>
          <a:noFill/>
        </p:spPr>
      </p:pic>
    </p:spTree>
    <p:extLst>
      <p:ext uri="{BB962C8B-B14F-4D97-AF65-F5344CB8AC3E}">
        <p14:creationId xmlns:p14="http://schemas.microsoft.com/office/powerpoint/2010/main" val="38928182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14977-3563-E826-911A-0453F187AB78}"/>
              </a:ext>
            </a:extLst>
          </p:cNvPr>
          <p:cNvSpPr>
            <a:spLocks noGrp="1"/>
          </p:cNvSpPr>
          <p:nvPr>
            <p:ph type="title"/>
          </p:nvPr>
        </p:nvSpPr>
        <p:spPr/>
        <p:txBody>
          <a:bodyPr/>
          <a:lstStyle/>
          <a:p>
            <a:r>
              <a:rPr lang="en-US" dirty="0"/>
              <a:t>Code on </a:t>
            </a:r>
            <a:r>
              <a:rPr lang="en-US" dirty="0" err="1"/>
              <a:t>Github</a:t>
            </a:r>
            <a:endParaRPr lang="en-US" dirty="0"/>
          </a:p>
        </p:txBody>
      </p:sp>
      <p:pic>
        <p:nvPicPr>
          <p:cNvPr id="5" name="Content Placeholder 4" descr="A screenshot of a computer&#10;&#10;AI-generated content may be incorrect.">
            <a:extLst>
              <a:ext uri="{FF2B5EF4-FFF2-40B4-BE49-F238E27FC236}">
                <a16:creationId xmlns:a16="http://schemas.microsoft.com/office/drawing/2014/main" id="{72036822-35D4-4539-38FB-55DC77378134}"/>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1502962" y="1838325"/>
            <a:ext cx="8109123" cy="4714872"/>
          </a:xfrm>
        </p:spPr>
      </p:pic>
    </p:spTree>
    <p:extLst>
      <p:ext uri="{BB962C8B-B14F-4D97-AF65-F5344CB8AC3E}">
        <p14:creationId xmlns:p14="http://schemas.microsoft.com/office/powerpoint/2010/main" val="42822276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40045-AA22-23D6-CC7F-64F13FDDFA94}"/>
              </a:ext>
            </a:extLst>
          </p:cNvPr>
          <p:cNvSpPr>
            <a:spLocks noGrp="1"/>
          </p:cNvSpPr>
          <p:nvPr>
            <p:ph type="title"/>
          </p:nvPr>
        </p:nvSpPr>
        <p:spPr>
          <a:xfrm>
            <a:off x="609957" y="1119031"/>
            <a:ext cx="4384736" cy="4619938"/>
          </a:xfrm>
        </p:spPr>
        <p:txBody>
          <a:bodyPr vert="horz" lIns="91440" tIns="45720" rIns="91440" bIns="45720" rtlCol="0" anchor="ctr">
            <a:normAutofit/>
          </a:bodyPr>
          <a:lstStyle/>
          <a:p>
            <a:r>
              <a:rPr lang="en-US" kern="1200">
                <a:latin typeface="+mj-lt"/>
                <a:ea typeface="+mj-ea"/>
                <a:cs typeface="+mj-cs"/>
              </a:rPr>
              <a:t>Application flow</a:t>
            </a:r>
          </a:p>
        </p:txBody>
      </p:sp>
      <p:graphicFrame>
        <p:nvGraphicFramePr>
          <p:cNvPr id="6" name="TextBox 3">
            <a:extLst>
              <a:ext uri="{FF2B5EF4-FFF2-40B4-BE49-F238E27FC236}">
                <a16:creationId xmlns:a16="http://schemas.microsoft.com/office/drawing/2014/main" id="{86F4943E-9762-A93E-1B7A-9D07E53BAA94}"/>
              </a:ext>
            </a:extLst>
          </p:cNvPr>
          <p:cNvGraphicFramePr/>
          <p:nvPr>
            <p:extLst>
              <p:ext uri="{D42A27DB-BD31-4B8C-83A1-F6EECF244321}">
                <p14:modId xmlns:p14="http://schemas.microsoft.com/office/powerpoint/2010/main" val="3592849831"/>
              </p:ext>
            </p:extLst>
          </p:nvPr>
        </p:nvGraphicFramePr>
        <p:xfrm>
          <a:off x="5801708" y="554942"/>
          <a:ext cx="5552091" cy="57682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171639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81461-38EF-56BB-C0C4-9C0D037BA25C}"/>
              </a:ext>
            </a:extLst>
          </p:cNvPr>
          <p:cNvSpPr>
            <a:spLocks noGrp="1"/>
          </p:cNvSpPr>
          <p:nvPr>
            <p:ph type="title"/>
          </p:nvPr>
        </p:nvSpPr>
        <p:spPr>
          <a:xfrm>
            <a:off x="838200" y="365125"/>
            <a:ext cx="10515600" cy="1325563"/>
          </a:xfrm>
        </p:spPr>
        <p:txBody>
          <a:bodyPr vert="horz" lIns="91440" tIns="45720" rIns="91440" bIns="45720" rtlCol="0" anchor="ctr" anchorCtr="0">
            <a:normAutofit/>
          </a:bodyPr>
          <a:lstStyle/>
          <a:p>
            <a:r>
              <a:rPr lang="en-US" kern="1200">
                <a:latin typeface="+mj-lt"/>
                <a:ea typeface="+mj-ea"/>
                <a:cs typeface="+mj-cs"/>
              </a:rPr>
              <a:t>Future Enhancements</a:t>
            </a:r>
          </a:p>
        </p:txBody>
      </p:sp>
      <p:graphicFrame>
        <p:nvGraphicFramePr>
          <p:cNvPr id="6" name="TextBox 3">
            <a:extLst>
              <a:ext uri="{FF2B5EF4-FFF2-40B4-BE49-F238E27FC236}">
                <a16:creationId xmlns:a16="http://schemas.microsoft.com/office/drawing/2014/main" id="{06DC4EE2-F5A8-E5C8-4563-310CA420A186}"/>
              </a:ext>
            </a:extLst>
          </p:cNvPr>
          <p:cNvGraphicFramePr/>
          <p:nvPr>
            <p:extLst>
              <p:ext uri="{D42A27DB-BD31-4B8C-83A1-F6EECF244321}">
                <p14:modId xmlns:p14="http://schemas.microsoft.com/office/powerpoint/2010/main" val="2510742428"/>
              </p:ext>
            </p:extLst>
          </p:nvPr>
        </p:nvGraphicFramePr>
        <p:xfrm>
          <a:off x="838199" y="1825625"/>
          <a:ext cx="10515600" cy="42976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025074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030A76-B788-B363-104E-266B7C7F7208}"/>
              </a:ext>
            </a:extLst>
          </p:cNvPr>
          <p:cNvSpPr>
            <a:spLocks noGrp="1"/>
          </p:cNvSpPr>
          <p:nvPr>
            <p:ph type="title"/>
          </p:nvPr>
        </p:nvSpPr>
        <p:spPr>
          <a:xfrm>
            <a:off x="838200" y="365125"/>
            <a:ext cx="10515600" cy="1325563"/>
          </a:xfrm>
        </p:spPr>
        <p:txBody>
          <a:bodyPr anchor="ctr">
            <a:normAutofit/>
          </a:bodyPr>
          <a:lstStyle/>
          <a:p>
            <a:r>
              <a:rPr lang="en-US" dirty="0"/>
              <a:t>Agile Task Board (Progress Tracking)</a:t>
            </a:r>
          </a:p>
        </p:txBody>
      </p:sp>
      <p:graphicFrame>
        <p:nvGraphicFramePr>
          <p:cNvPr id="5" name="Content Placeholder 2">
            <a:extLst>
              <a:ext uri="{FF2B5EF4-FFF2-40B4-BE49-F238E27FC236}">
                <a16:creationId xmlns:a16="http://schemas.microsoft.com/office/drawing/2014/main" id="{E7FBA262-34A1-AE97-131E-8E9644F21285}"/>
              </a:ext>
            </a:extLst>
          </p:cNvPr>
          <p:cNvGraphicFramePr>
            <a:graphicFrameLocks noGrp="1"/>
          </p:cNvGraphicFramePr>
          <p:nvPr>
            <p:ph type="tbl" sz="quarter" idx="13"/>
            <p:extLst>
              <p:ext uri="{D42A27DB-BD31-4B8C-83A1-F6EECF244321}">
                <p14:modId xmlns:p14="http://schemas.microsoft.com/office/powerpoint/2010/main" val="601067745"/>
              </p:ext>
            </p:extLst>
          </p:nvPr>
        </p:nvGraphicFramePr>
        <p:xfrm>
          <a:off x="838199" y="1825625"/>
          <a:ext cx="10515600" cy="42976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46137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FC59F6-9B22-C211-4B4C-A2FD4B914C46}"/>
              </a:ext>
            </a:extLst>
          </p:cNvPr>
          <p:cNvSpPr>
            <a:spLocks noGrp="1"/>
          </p:cNvSpPr>
          <p:nvPr>
            <p:ph type="title"/>
          </p:nvPr>
        </p:nvSpPr>
        <p:spPr>
          <a:xfrm>
            <a:off x="609957" y="1119031"/>
            <a:ext cx="4384736" cy="4619938"/>
          </a:xfrm>
        </p:spPr>
        <p:txBody>
          <a:bodyPr vert="horz" lIns="91440" tIns="45720" rIns="91440" bIns="45720" rtlCol="0" anchor="ctr">
            <a:normAutofit/>
          </a:bodyPr>
          <a:lstStyle/>
          <a:p>
            <a:r>
              <a:rPr lang="en-US" kern="1200">
                <a:latin typeface="+mj-lt"/>
                <a:ea typeface="+mj-ea"/>
                <a:cs typeface="+mj-cs"/>
              </a:rPr>
              <a:t>Summary of Contributors.</a:t>
            </a:r>
          </a:p>
        </p:txBody>
      </p:sp>
      <p:sp>
        <p:nvSpPr>
          <p:cNvPr id="6" name="TextBox 5">
            <a:extLst>
              <a:ext uri="{FF2B5EF4-FFF2-40B4-BE49-F238E27FC236}">
                <a16:creationId xmlns:a16="http://schemas.microsoft.com/office/drawing/2014/main" id="{12305BC4-9C13-6163-4C0C-0F38990446EF}"/>
              </a:ext>
            </a:extLst>
          </p:cNvPr>
          <p:cNvSpPr txBox="1"/>
          <p:nvPr/>
        </p:nvSpPr>
        <p:spPr>
          <a:xfrm>
            <a:off x="5801708" y="554942"/>
            <a:ext cx="5552091" cy="5768220"/>
          </a:xfrm>
          <a:prstGeom prst="rect">
            <a:avLst/>
          </a:prstGeom>
        </p:spPr>
        <p:txBody>
          <a:bodyPr vert="horz" lIns="91440" tIns="45720" rIns="91440" bIns="45720" rtlCol="0" anchor="ctr" anchorCtr="0">
            <a:normAutofit/>
          </a:bodyPr>
          <a:lstStyle/>
          <a:p>
            <a:pPr lvl="0">
              <a:lnSpc>
                <a:spcPct val="90000"/>
              </a:lnSpc>
              <a:spcBef>
                <a:spcPts val="1000"/>
              </a:spcBef>
              <a:spcAft>
                <a:spcPts val="800"/>
              </a:spcAft>
              <a:buFont typeface="Arial" panose="020B0604020202020204" pitchFamily="34" charset="0"/>
            </a:pPr>
            <a:r>
              <a:rPr lang="en-US" sz="1700" b="1"/>
              <a:t>Ha Phuong Anh: Integrated local fixed-rate JSON data and coordinated final presentation deliverables.</a:t>
            </a:r>
          </a:p>
          <a:p>
            <a:pPr lvl="0">
              <a:lnSpc>
                <a:spcPct val="90000"/>
              </a:lnSpc>
              <a:spcBef>
                <a:spcPts val="1000"/>
              </a:spcBef>
              <a:spcAft>
                <a:spcPts val="800"/>
              </a:spcAft>
              <a:buFont typeface="Arial" panose="020B0604020202020204" pitchFamily="34" charset="0"/>
            </a:pPr>
            <a:endParaRPr lang="en-US" sz="1700" b="1"/>
          </a:p>
          <a:p>
            <a:pPr lvl="0">
              <a:lnSpc>
                <a:spcPct val="90000"/>
              </a:lnSpc>
              <a:spcBef>
                <a:spcPts val="1000"/>
              </a:spcBef>
              <a:spcAft>
                <a:spcPts val="800"/>
              </a:spcAft>
              <a:buFont typeface="Arial" panose="020B0604020202020204" pitchFamily="34" charset="0"/>
            </a:pPr>
            <a:r>
              <a:rPr lang="en-US" sz="1700" b="1"/>
              <a:t>Luthfat Muhammed: Led input validation &amp; error handling and spearheaded testing integration and UI polish efforts, also put together ppt for presentation.</a:t>
            </a:r>
          </a:p>
          <a:p>
            <a:pPr lvl="0">
              <a:lnSpc>
                <a:spcPct val="90000"/>
              </a:lnSpc>
              <a:spcBef>
                <a:spcPts val="1000"/>
              </a:spcBef>
              <a:spcAft>
                <a:spcPts val="800"/>
              </a:spcAft>
              <a:buFont typeface="Arial" panose="020B0604020202020204" pitchFamily="34" charset="0"/>
            </a:pPr>
            <a:endParaRPr lang="en-US" sz="1700" b="1"/>
          </a:p>
          <a:p>
            <a:pPr lvl="0">
              <a:lnSpc>
                <a:spcPct val="90000"/>
              </a:lnSpc>
              <a:spcBef>
                <a:spcPts val="1000"/>
              </a:spcBef>
              <a:spcAft>
                <a:spcPts val="800"/>
              </a:spcAft>
              <a:buFont typeface="Arial" panose="020B0604020202020204" pitchFamily="34" charset="0"/>
            </a:pPr>
            <a:r>
              <a:rPr lang="en-US" sz="1700" b="1"/>
              <a:t>Lizza Martinez: Implemented historical rate lookup and developed real-time API integration &amp; transaction history features.</a:t>
            </a:r>
          </a:p>
          <a:p>
            <a:pPr lvl="0">
              <a:lnSpc>
                <a:spcPct val="90000"/>
              </a:lnSpc>
              <a:spcBef>
                <a:spcPts val="1000"/>
              </a:spcBef>
              <a:spcAft>
                <a:spcPts val="800"/>
              </a:spcAft>
              <a:buFont typeface="Arial" panose="020B0604020202020204" pitchFamily="34" charset="0"/>
            </a:pPr>
            <a:endParaRPr lang="en-US" sz="1700" b="1"/>
          </a:p>
          <a:p>
            <a:pPr lvl="0">
              <a:lnSpc>
                <a:spcPct val="90000"/>
              </a:lnSpc>
              <a:spcBef>
                <a:spcPts val="1000"/>
              </a:spcBef>
              <a:spcAft>
                <a:spcPts val="800"/>
              </a:spcAft>
              <a:buFont typeface="Arial" panose="020B0604020202020204" pitchFamily="34" charset="0"/>
            </a:pPr>
            <a:r>
              <a:rPr lang="en-US" sz="1700" b="1"/>
              <a:t>Entire Team: Collaborated on core functionality (initial meeting, basic conversion, repository setup) and collectively prepared the presentation.</a:t>
            </a:r>
          </a:p>
        </p:txBody>
      </p:sp>
    </p:spTree>
    <p:extLst>
      <p:ext uri="{BB962C8B-B14F-4D97-AF65-F5344CB8AC3E}">
        <p14:creationId xmlns:p14="http://schemas.microsoft.com/office/powerpoint/2010/main" val="36046306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9EDC3-AF73-DEB0-7253-27C793E2D26E}"/>
              </a:ext>
            </a:extLst>
          </p:cNvPr>
          <p:cNvSpPr>
            <a:spLocks noGrp="1"/>
          </p:cNvSpPr>
          <p:nvPr>
            <p:ph type="title"/>
          </p:nvPr>
        </p:nvSpPr>
        <p:spPr>
          <a:xfrm>
            <a:off x="609957" y="1119031"/>
            <a:ext cx="4384736" cy="4619938"/>
          </a:xfrm>
        </p:spPr>
        <p:txBody>
          <a:bodyPr vert="horz" lIns="91440" tIns="45720" rIns="91440" bIns="45720" rtlCol="0" anchor="ctr">
            <a:normAutofit/>
          </a:bodyPr>
          <a:lstStyle/>
          <a:p>
            <a:r>
              <a:rPr lang="en-US" kern="1200">
                <a:latin typeface="+mj-lt"/>
                <a:ea typeface="+mj-ea"/>
                <a:cs typeface="+mj-cs"/>
              </a:rPr>
              <a:t>Conclusion and Next Steps</a:t>
            </a:r>
          </a:p>
        </p:txBody>
      </p:sp>
      <p:graphicFrame>
        <p:nvGraphicFramePr>
          <p:cNvPr id="6" name="TextBox 3">
            <a:extLst>
              <a:ext uri="{FF2B5EF4-FFF2-40B4-BE49-F238E27FC236}">
                <a16:creationId xmlns:a16="http://schemas.microsoft.com/office/drawing/2014/main" id="{49654EE6-BD39-B4E3-590F-2B33F62B7A1C}"/>
              </a:ext>
            </a:extLst>
          </p:cNvPr>
          <p:cNvGraphicFramePr/>
          <p:nvPr>
            <p:extLst>
              <p:ext uri="{D42A27DB-BD31-4B8C-83A1-F6EECF244321}">
                <p14:modId xmlns:p14="http://schemas.microsoft.com/office/powerpoint/2010/main" val="1417981921"/>
              </p:ext>
            </p:extLst>
          </p:nvPr>
        </p:nvGraphicFramePr>
        <p:xfrm>
          <a:off x="5801708" y="554942"/>
          <a:ext cx="5552091" cy="57682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013328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CA7B42-8985-EDB1-2197-C861F74462F9}"/>
              </a:ext>
            </a:extLst>
          </p:cNvPr>
          <p:cNvSpPr>
            <a:spLocks noGrp="1"/>
          </p:cNvSpPr>
          <p:nvPr>
            <p:ph type="title"/>
          </p:nvPr>
        </p:nvSpPr>
        <p:spPr>
          <a:xfrm>
            <a:off x="6222118" y="262762"/>
            <a:ext cx="5507421" cy="3649718"/>
          </a:xfrm>
        </p:spPr>
        <p:txBody>
          <a:bodyPr vert="horz" lIns="91440" tIns="45720" rIns="91440" bIns="45720" rtlCol="0" anchor="b">
            <a:normAutofit/>
          </a:bodyPr>
          <a:lstStyle/>
          <a:p>
            <a:r>
              <a:rPr lang="en-US" kern="1200">
                <a:latin typeface="+mj-lt"/>
                <a:ea typeface="+mj-ea"/>
                <a:cs typeface="+mj-cs"/>
              </a:rPr>
              <a:t>Thank you for listening.</a:t>
            </a:r>
            <a:br>
              <a:rPr lang="en-US" kern="1200">
                <a:latin typeface="+mj-lt"/>
                <a:ea typeface="+mj-ea"/>
                <a:cs typeface="+mj-cs"/>
              </a:rPr>
            </a:br>
            <a:endParaRPr lang="en-US" kern="1200">
              <a:latin typeface="+mj-lt"/>
              <a:ea typeface="+mj-ea"/>
              <a:cs typeface="+mj-cs"/>
            </a:endParaRPr>
          </a:p>
        </p:txBody>
      </p:sp>
      <p:pic>
        <p:nvPicPr>
          <p:cNvPr id="5" name="Content Placeholder 4" descr="Close-up of question mark on a hardwood floor against a wall">
            <a:extLst>
              <a:ext uri="{FF2B5EF4-FFF2-40B4-BE49-F238E27FC236}">
                <a16:creationId xmlns:a16="http://schemas.microsoft.com/office/drawing/2014/main" id="{61877B80-8176-21A1-F909-E8005F71103B}"/>
              </a:ext>
            </a:extLst>
          </p:cNvPr>
          <p:cNvPicPr>
            <a:picLocks noGrp="1" noChangeAspect="1"/>
          </p:cNvPicPr>
          <p:nvPr>
            <p:ph type="pic" sz="quarter" idx="14"/>
          </p:nvPr>
        </p:nvPicPr>
        <p:blipFill>
          <a:blip r:embed="rId3">
            <a:extLst>
              <a:ext uri="{28A0092B-C50C-407E-A947-70E740481C1C}">
                <a14:useLocalDpi xmlns:a14="http://schemas.microsoft.com/office/drawing/2010/main" val="0"/>
              </a:ext>
            </a:extLst>
          </a:blip>
          <a:srcRect r="50729" b="-1"/>
          <a:stretch>
            <a:fillRect/>
          </a:stretch>
        </p:blipFill>
        <p:spPr>
          <a:xfrm>
            <a:off x="707393" y="847600"/>
            <a:ext cx="4619625" cy="4617720"/>
          </a:xfrm>
          <a:noFill/>
        </p:spPr>
      </p:pic>
      <p:sp>
        <p:nvSpPr>
          <p:cNvPr id="6" name="TextBox 5">
            <a:extLst>
              <a:ext uri="{FF2B5EF4-FFF2-40B4-BE49-F238E27FC236}">
                <a16:creationId xmlns:a16="http://schemas.microsoft.com/office/drawing/2014/main" id="{7B06D94D-6568-BD8E-9B95-144D37279470}"/>
              </a:ext>
            </a:extLst>
          </p:cNvPr>
          <p:cNvSpPr txBox="1"/>
          <p:nvPr/>
        </p:nvSpPr>
        <p:spPr>
          <a:xfrm>
            <a:off x="6222118" y="4058263"/>
            <a:ext cx="5507421" cy="2141482"/>
          </a:xfrm>
          <a:prstGeom prst="rect">
            <a:avLst/>
          </a:prstGeom>
        </p:spPr>
        <p:txBody>
          <a:bodyPr vert="horz" lIns="91440" tIns="45720" rIns="91440" bIns="45720" rtlCol="0">
            <a:normAutofit/>
          </a:bodyPr>
          <a:lstStyle/>
          <a:p>
            <a:pPr>
              <a:lnSpc>
                <a:spcPct val="90000"/>
              </a:lnSpc>
              <a:spcBef>
                <a:spcPts val="1000"/>
              </a:spcBef>
              <a:buFont typeface="Arial" panose="020B0604020202020204" pitchFamily="34" charset="0"/>
            </a:pPr>
            <a:r>
              <a:rPr lang="en-US" sz="2400" b="1" dirty="0"/>
              <a:t>Feel free to ask your questions.</a:t>
            </a:r>
          </a:p>
        </p:txBody>
      </p:sp>
    </p:spTree>
    <p:extLst>
      <p:ext uri="{BB962C8B-B14F-4D97-AF65-F5344CB8AC3E}">
        <p14:creationId xmlns:p14="http://schemas.microsoft.com/office/powerpoint/2010/main" val="38723106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2181D-911C-1343-7267-E35AC86CCA0E}"/>
              </a:ext>
            </a:extLst>
          </p:cNvPr>
          <p:cNvSpPr>
            <a:spLocks noGrp="1"/>
          </p:cNvSpPr>
          <p:nvPr>
            <p:ph type="title"/>
          </p:nvPr>
        </p:nvSpPr>
        <p:spPr>
          <a:xfrm>
            <a:off x="383876" y="764502"/>
            <a:ext cx="5315035" cy="5328996"/>
          </a:xfrm>
        </p:spPr>
        <p:txBody>
          <a:bodyPr anchor="ctr">
            <a:normAutofit/>
          </a:bodyPr>
          <a:lstStyle/>
          <a:p>
            <a:r>
              <a:rPr lang="en-US" dirty="0"/>
              <a:t>Agenda</a:t>
            </a:r>
          </a:p>
        </p:txBody>
      </p:sp>
      <p:sp>
        <p:nvSpPr>
          <p:cNvPr id="3" name="Content Placeholder 2">
            <a:extLst>
              <a:ext uri="{FF2B5EF4-FFF2-40B4-BE49-F238E27FC236}">
                <a16:creationId xmlns:a16="http://schemas.microsoft.com/office/drawing/2014/main" id="{9BEA8735-F1DC-1DE6-0A38-429B2F660F8A}"/>
              </a:ext>
            </a:extLst>
          </p:cNvPr>
          <p:cNvSpPr>
            <a:spLocks noGrp="1"/>
          </p:cNvSpPr>
          <p:nvPr>
            <p:ph idx="1"/>
          </p:nvPr>
        </p:nvSpPr>
        <p:spPr>
          <a:xfrm>
            <a:off x="6605455" y="755171"/>
            <a:ext cx="4619937" cy="5315035"/>
          </a:xfrm>
        </p:spPr>
        <p:txBody>
          <a:bodyPr anchor="ctr">
            <a:normAutofit/>
          </a:bodyPr>
          <a:lstStyle/>
          <a:p>
            <a:pPr marL="342900" indent="-342900">
              <a:buFont typeface="Arial" panose="020B0604020202020204" pitchFamily="34" charset="0"/>
              <a:buChar char="•"/>
            </a:pPr>
            <a:r>
              <a:rPr lang="en-US" sz="2200" b="1"/>
              <a:t>Introduction</a:t>
            </a:r>
          </a:p>
          <a:p>
            <a:pPr marL="342900" indent="-342900">
              <a:buFont typeface="Arial" panose="020B0604020202020204" pitchFamily="34" charset="0"/>
              <a:buChar char="•"/>
            </a:pPr>
            <a:r>
              <a:rPr lang="en-US" sz="2200" b="1"/>
              <a:t>Team members</a:t>
            </a:r>
          </a:p>
          <a:p>
            <a:pPr marL="342900" indent="-342900">
              <a:buFont typeface="Arial" panose="020B0604020202020204" pitchFamily="34" charset="0"/>
              <a:buChar char="•"/>
            </a:pPr>
            <a:r>
              <a:rPr lang="en-US" sz="2200" b="1"/>
              <a:t>Features</a:t>
            </a:r>
          </a:p>
          <a:p>
            <a:pPr marL="342900" indent="-342900">
              <a:buFont typeface="Arial" panose="020B0604020202020204" pitchFamily="34" charset="0"/>
              <a:buChar char="•"/>
            </a:pPr>
            <a:r>
              <a:rPr lang="en-US" sz="2200" b="1"/>
              <a:t>Objectives</a:t>
            </a:r>
          </a:p>
          <a:p>
            <a:pPr marL="342900" indent="-342900">
              <a:buFont typeface="Arial" panose="020B0604020202020204" pitchFamily="34" charset="0"/>
              <a:buChar char="•"/>
            </a:pPr>
            <a:r>
              <a:rPr lang="en-US" sz="2200" b="1"/>
              <a:t>Technologies used</a:t>
            </a:r>
          </a:p>
          <a:p>
            <a:pPr marL="342900" indent="-342900">
              <a:buFont typeface="Arial" panose="020B0604020202020204" pitchFamily="34" charset="0"/>
              <a:buChar char="•"/>
            </a:pPr>
            <a:r>
              <a:rPr lang="en-US" sz="2200" b="1"/>
              <a:t>Application flow</a:t>
            </a:r>
          </a:p>
          <a:p>
            <a:pPr marL="342900" indent="-342900">
              <a:buFont typeface="Arial" panose="020B0604020202020204" pitchFamily="34" charset="0"/>
              <a:buChar char="•"/>
            </a:pPr>
            <a:r>
              <a:rPr lang="en-US" sz="2200" b="1"/>
              <a:t>Future enhancements</a:t>
            </a:r>
          </a:p>
          <a:p>
            <a:pPr marL="342900" indent="-342900">
              <a:buFont typeface="Arial" panose="020B0604020202020204" pitchFamily="34" charset="0"/>
              <a:buChar char="•"/>
            </a:pPr>
            <a:r>
              <a:rPr lang="en-US" sz="2200" b="1"/>
              <a:t>Agile task board</a:t>
            </a:r>
          </a:p>
          <a:p>
            <a:pPr marL="342900" indent="-342900">
              <a:buFont typeface="Arial" panose="020B0604020202020204" pitchFamily="34" charset="0"/>
              <a:buChar char="•"/>
            </a:pPr>
            <a:r>
              <a:rPr lang="en-US" sz="2200" b="1"/>
              <a:t>Summary and contributions</a:t>
            </a:r>
          </a:p>
          <a:p>
            <a:pPr marL="342900" indent="-342900">
              <a:buFont typeface="Arial" panose="020B0604020202020204" pitchFamily="34" charset="0"/>
              <a:buChar char="•"/>
            </a:pPr>
            <a:r>
              <a:rPr lang="en-US" sz="2200" b="1"/>
              <a:t>Conclusion and next steps</a:t>
            </a:r>
          </a:p>
        </p:txBody>
      </p:sp>
    </p:spTree>
    <p:extLst>
      <p:ext uri="{BB962C8B-B14F-4D97-AF65-F5344CB8AC3E}">
        <p14:creationId xmlns:p14="http://schemas.microsoft.com/office/powerpoint/2010/main" val="39207244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A33E0-2FCE-15D0-187D-82F272ACFF63}"/>
              </a:ext>
            </a:extLst>
          </p:cNvPr>
          <p:cNvSpPr>
            <a:spLocks noGrp="1"/>
          </p:cNvSpPr>
          <p:nvPr>
            <p:ph type="title"/>
          </p:nvPr>
        </p:nvSpPr>
        <p:spPr>
          <a:xfrm>
            <a:off x="6096000" y="-1166604"/>
            <a:ext cx="5507421" cy="3649718"/>
          </a:xfrm>
        </p:spPr>
        <p:txBody>
          <a:bodyPr/>
          <a:lstStyle/>
          <a:p>
            <a:r>
              <a:rPr lang="en-US" dirty="0"/>
              <a:t>Project overview.</a:t>
            </a:r>
          </a:p>
        </p:txBody>
      </p:sp>
      <p:pic>
        <p:nvPicPr>
          <p:cNvPr id="6" name="Picture Placeholder 5" descr="Hashtag computer key">
            <a:extLst>
              <a:ext uri="{FF2B5EF4-FFF2-40B4-BE49-F238E27FC236}">
                <a16:creationId xmlns:a16="http://schemas.microsoft.com/office/drawing/2014/main" id="{91B78F5A-340F-D0EB-3E93-65922411E1DF}"/>
              </a:ext>
            </a:extLst>
          </p:cNvPr>
          <p:cNvPicPr>
            <a:picLocks noGrp="1" noChangeAspect="1"/>
          </p:cNvPicPr>
          <p:nvPr>
            <p:ph type="pic" sz="quarter" idx="14"/>
          </p:nvPr>
        </p:nvPicPr>
        <p:blipFill>
          <a:blip r:embed="rId3">
            <a:extLst>
              <a:ext uri="{28A0092B-C50C-407E-A947-70E740481C1C}">
                <a14:useLocalDpi xmlns:a14="http://schemas.microsoft.com/office/drawing/2010/main" val="0"/>
              </a:ext>
            </a:extLst>
          </a:blip>
          <a:srcRect t="17" b="17"/>
          <a:stretch>
            <a:fillRect/>
          </a:stretch>
        </p:blipFill>
        <p:spPr/>
      </p:pic>
      <p:sp>
        <p:nvSpPr>
          <p:cNvPr id="7" name="TextBox 6">
            <a:extLst>
              <a:ext uri="{FF2B5EF4-FFF2-40B4-BE49-F238E27FC236}">
                <a16:creationId xmlns:a16="http://schemas.microsoft.com/office/drawing/2014/main" id="{5DFE58A0-472E-6362-AC7C-3669F6BDEB9A}"/>
              </a:ext>
            </a:extLst>
          </p:cNvPr>
          <p:cNvSpPr txBox="1"/>
          <p:nvPr/>
        </p:nvSpPr>
        <p:spPr>
          <a:xfrm>
            <a:off x="6096000" y="3429000"/>
            <a:ext cx="5669280" cy="1477328"/>
          </a:xfrm>
          <a:prstGeom prst="rect">
            <a:avLst/>
          </a:prstGeom>
          <a:noFill/>
        </p:spPr>
        <p:txBody>
          <a:bodyPr wrap="square" rtlCol="0">
            <a:spAutoFit/>
          </a:bodyPr>
          <a:lstStyle/>
          <a:p>
            <a:pPr lvl="0"/>
            <a:r>
              <a:rPr lang="en-US" b="1" dirty="0" err="1"/>
              <a:t>XchangeIt</a:t>
            </a:r>
            <a:r>
              <a:rPr lang="en-US" b="1" dirty="0"/>
              <a:t> is a  C#-based application for converting amounts from one currency to another.</a:t>
            </a:r>
          </a:p>
          <a:p>
            <a:pPr lvl="0"/>
            <a:endParaRPr lang="en-US" b="1" dirty="0"/>
          </a:p>
          <a:p>
            <a:pPr lvl="0"/>
            <a:r>
              <a:rPr lang="en-US" b="1" dirty="0"/>
              <a:t>It Supports multiple currencies using live exchange rate APIs or fixed local data sources.</a:t>
            </a:r>
          </a:p>
        </p:txBody>
      </p:sp>
    </p:spTree>
    <p:extLst>
      <p:ext uri="{BB962C8B-B14F-4D97-AF65-F5344CB8AC3E}">
        <p14:creationId xmlns:p14="http://schemas.microsoft.com/office/powerpoint/2010/main" val="37067218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2513E45-4F5C-9394-1D42-7FB6C0170D83}"/>
              </a:ext>
            </a:extLst>
          </p:cNvPr>
          <p:cNvSpPr>
            <a:spLocks noGrp="1"/>
          </p:cNvSpPr>
          <p:nvPr>
            <p:ph type="title"/>
          </p:nvPr>
        </p:nvSpPr>
        <p:spPr>
          <a:xfrm>
            <a:off x="6222118" y="262762"/>
            <a:ext cx="5507421" cy="3649718"/>
          </a:xfrm>
        </p:spPr>
        <p:txBody>
          <a:bodyPr anchor="b">
            <a:normAutofit/>
          </a:bodyPr>
          <a:lstStyle/>
          <a:p>
            <a:r>
              <a:rPr lang="en-US" dirty="0"/>
              <a:t>Team Members</a:t>
            </a:r>
            <a:br>
              <a:rPr lang="en-US" dirty="0"/>
            </a:br>
            <a:endParaRPr lang="en-US" dirty="0"/>
          </a:p>
        </p:txBody>
      </p:sp>
      <p:pic>
        <p:nvPicPr>
          <p:cNvPr id="10" name="Content Placeholder 10" descr="Close-up of documents and charts">
            <a:extLst>
              <a:ext uri="{FF2B5EF4-FFF2-40B4-BE49-F238E27FC236}">
                <a16:creationId xmlns:a16="http://schemas.microsoft.com/office/drawing/2014/main" id="{BDDFC830-574D-79C7-544E-026A2E301E99}"/>
              </a:ext>
            </a:extLst>
          </p:cNvPr>
          <p:cNvPicPr>
            <a:picLocks noGrp="1" noChangeAspect="1"/>
          </p:cNvPicPr>
          <p:nvPr>
            <p:ph type="pic" sz="quarter" idx="14"/>
          </p:nvPr>
        </p:nvPicPr>
        <p:blipFill>
          <a:blip r:embed="rId3">
            <a:extLst>
              <a:ext uri="{28A0092B-C50C-407E-A947-70E740481C1C}">
                <a14:useLocalDpi xmlns:a14="http://schemas.microsoft.com/office/drawing/2010/main" val="0"/>
              </a:ext>
            </a:extLst>
          </a:blip>
          <a:srcRect l="27053" r="6420" b="1"/>
          <a:stretch>
            <a:fillRect/>
          </a:stretch>
        </p:blipFill>
        <p:spPr>
          <a:xfrm>
            <a:off x="707393" y="847600"/>
            <a:ext cx="4619625" cy="4617720"/>
          </a:xfrm>
          <a:noFill/>
        </p:spPr>
      </p:pic>
      <p:sp>
        <p:nvSpPr>
          <p:cNvPr id="5" name="Content Placeholder 4">
            <a:extLst>
              <a:ext uri="{FF2B5EF4-FFF2-40B4-BE49-F238E27FC236}">
                <a16:creationId xmlns:a16="http://schemas.microsoft.com/office/drawing/2014/main" id="{55C37F52-5C08-7C02-C9CA-E2AD930A95FB}"/>
              </a:ext>
            </a:extLst>
          </p:cNvPr>
          <p:cNvSpPr>
            <a:spLocks noGrp="1"/>
          </p:cNvSpPr>
          <p:nvPr>
            <p:ph idx="1"/>
          </p:nvPr>
        </p:nvSpPr>
        <p:spPr>
          <a:xfrm>
            <a:off x="6222118" y="4058263"/>
            <a:ext cx="5507421" cy="2141482"/>
          </a:xfrm>
        </p:spPr>
        <p:txBody>
          <a:bodyPr>
            <a:normAutofit/>
          </a:bodyPr>
          <a:lstStyle/>
          <a:p>
            <a:pPr marL="342900" lvl="0" indent="-342900">
              <a:buFont typeface="Arial" panose="020B0604020202020204" pitchFamily="34" charset="0"/>
              <a:buChar char="•"/>
            </a:pPr>
            <a:r>
              <a:rPr lang="en-US" b="1" dirty="0"/>
              <a:t>Ha Phuong Anh (A00323123)</a:t>
            </a:r>
          </a:p>
          <a:p>
            <a:pPr marL="342900" lvl="0" indent="-342900">
              <a:buFont typeface="Arial" panose="020B0604020202020204" pitchFamily="34" charset="0"/>
              <a:buChar char="•"/>
            </a:pPr>
            <a:r>
              <a:rPr lang="en-US" b="1" dirty="0"/>
              <a:t>Luthfat Muhammed (A00305747)</a:t>
            </a:r>
          </a:p>
          <a:p>
            <a:pPr marL="342900" lvl="0" indent="-342900">
              <a:buFont typeface="Arial" panose="020B0604020202020204" pitchFamily="34" charset="0"/>
              <a:buChar char="•"/>
            </a:pPr>
            <a:r>
              <a:rPr lang="en-US" b="1" dirty="0"/>
              <a:t>Lizza Martinez (A00325183)</a:t>
            </a:r>
          </a:p>
          <a:p>
            <a:endParaRPr lang="en-US" dirty="0"/>
          </a:p>
        </p:txBody>
      </p:sp>
    </p:spTree>
    <p:extLst>
      <p:ext uri="{BB962C8B-B14F-4D97-AF65-F5344CB8AC3E}">
        <p14:creationId xmlns:p14="http://schemas.microsoft.com/office/powerpoint/2010/main" val="32939243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5F5E3-2B1C-7C0A-8581-67A9052D13AA}"/>
              </a:ext>
            </a:extLst>
          </p:cNvPr>
          <p:cNvSpPr>
            <a:spLocks noGrp="1"/>
          </p:cNvSpPr>
          <p:nvPr>
            <p:ph type="title"/>
          </p:nvPr>
        </p:nvSpPr>
        <p:spPr>
          <a:xfrm>
            <a:off x="838200" y="365125"/>
            <a:ext cx="10515600" cy="1325563"/>
          </a:xfrm>
        </p:spPr>
        <p:txBody>
          <a:bodyPr anchor="ctr">
            <a:normAutofit/>
          </a:bodyPr>
          <a:lstStyle/>
          <a:p>
            <a:r>
              <a:rPr lang="en-US" dirty="0"/>
              <a:t>Features</a:t>
            </a:r>
          </a:p>
        </p:txBody>
      </p:sp>
      <p:graphicFrame>
        <p:nvGraphicFramePr>
          <p:cNvPr id="5" name="Content Placeholder 2">
            <a:extLst>
              <a:ext uri="{FF2B5EF4-FFF2-40B4-BE49-F238E27FC236}">
                <a16:creationId xmlns:a16="http://schemas.microsoft.com/office/drawing/2014/main" id="{57AEFB94-F98D-97AA-8FEF-26DA4FFF7B9E}"/>
              </a:ext>
            </a:extLst>
          </p:cNvPr>
          <p:cNvGraphicFramePr>
            <a:graphicFrameLocks noGrp="1"/>
          </p:cNvGraphicFramePr>
          <p:nvPr>
            <p:ph type="tbl" sz="quarter" idx="13"/>
            <p:extLst>
              <p:ext uri="{D42A27DB-BD31-4B8C-83A1-F6EECF244321}">
                <p14:modId xmlns:p14="http://schemas.microsoft.com/office/powerpoint/2010/main" val="1785342599"/>
              </p:ext>
            </p:extLst>
          </p:nvPr>
        </p:nvGraphicFramePr>
        <p:xfrm>
          <a:off x="838199" y="1825625"/>
          <a:ext cx="10515600" cy="42976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666746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63CB3-2956-E8D2-C23D-A3BAA7295DEC}"/>
              </a:ext>
            </a:extLst>
          </p:cNvPr>
          <p:cNvSpPr>
            <a:spLocks noGrp="1"/>
          </p:cNvSpPr>
          <p:nvPr>
            <p:ph type="title"/>
          </p:nvPr>
        </p:nvSpPr>
        <p:spPr>
          <a:xfrm>
            <a:off x="838200" y="365125"/>
            <a:ext cx="10515600" cy="1325563"/>
          </a:xfrm>
        </p:spPr>
        <p:txBody>
          <a:bodyPr anchor="ctr">
            <a:normAutofit/>
          </a:bodyPr>
          <a:lstStyle/>
          <a:p>
            <a:r>
              <a:rPr lang="en-US" dirty="0"/>
              <a:t>Objectives </a:t>
            </a:r>
          </a:p>
        </p:txBody>
      </p:sp>
      <p:graphicFrame>
        <p:nvGraphicFramePr>
          <p:cNvPr id="5" name="Subtitle 2">
            <a:extLst>
              <a:ext uri="{FF2B5EF4-FFF2-40B4-BE49-F238E27FC236}">
                <a16:creationId xmlns:a16="http://schemas.microsoft.com/office/drawing/2014/main" id="{747843B7-A381-4FB1-946D-A00FC908F429}"/>
              </a:ext>
            </a:extLst>
          </p:cNvPr>
          <p:cNvGraphicFramePr>
            <a:graphicFrameLocks noGrp="1"/>
          </p:cNvGraphicFramePr>
          <p:nvPr>
            <p:ph type="tbl" sz="quarter" idx="13"/>
            <p:extLst>
              <p:ext uri="{D42A27DB-BD31-4B8C-83A1-F6EECF244321}">
                <p14:modId xmlns:p14="http://schemas.microsoft.com/office/powerpoint/2010/main" val="1918667673"/>
              </p:ext>
            </p:extLst>
          </p:nvPr>
        </p:nvGraphicFramePr>
        <p:xfrm>
          <a:off x="838199" y="1825625"/>
          <a:ext cx="10515600" cy="42976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30989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9874B-BCA9-8420-1595-EDD1865A099A}"/>
              </a:ext>
            </a:extLst>
          </p:cNvPr>
          <p:cNvSpPr>
            <a:spLocks noGrp="1"/>
          </p:cNvSpPr>
          <p:nvPr>
            <p:ph type="title"/>
          </p:nvPr>
        </p:nvSpPr>
        <p:spPr>
          <a:xfrm>
            <a:off x="838200" y="365125"/>
            <a:ext cx="10515600" cy="1325563"/>
          </a:xfrm>
        </p:spPr>
        <p:txBody>
          <a:bodyPr anchor="ctr">
            <a:normAutofit/>
          </a:bodyPr>
          <a:lstStyle/>
          <a:p>
            <a:r>
              <a:rPr lang="en-US" dirty="0"/>
              <a:t>Technologies Used</a:t>
            </a:r>
          </a:p>
        </p:txBody>
      </p:sp>
      <p:graphicFrame>
        <p:nvGraphicFramePr>
          <p:cNvPr id="6" name="Content Placeholder 2">
            <a:extLst>
              <a:ext uri="{FF2B5EF4-FFF2-40B4-BE49-F238E27FC236}">
                <a16:creationId xmlns:a16="http://schemas.microsoft.com/office/drawing/2014/main" id="{96C31176-8E2F-BA91-76B7-D38B6A2BCCC0}"/>
              </a:ext>
            </a:extLst>
          </p:cNvPr>
          <p:cNvGraphicFramePr>
            <a:graphicFrameLocks noGrp="1"/>
          </p:cNvGraphicFramePr>
          <p:nvPr>
            <p:ph type="tbl" sz="quarter" idx="13"/>
            <p:extLst>
              <p:ext uri="{D42A27DB-BD31-4B8C-83A1-F6EECF244321}">
                <p14:modId xmlns:p14="http://schemas.microsoft.com/office/powerpoint/2010/main" val="2696986449"/>
              </p:ext>
            </p:extLst>
          </p:nvPr>
        </p:nvGraphicFramePr>
        <p:xfrm>
          <a:off x="838199" y="1825625"/>
          <a:ext cx="10515600" cy="42976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276497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AB7E2-34A5-EB48-2AFF-D2B2558C75B7}"/>
              </a:ext>
            </a:extLst>
          </p:cNvPr>
          <p:cNvSpPr>
            <a:spLocks noGrp="1"/>
          </p:cNvSpPr>
          <p:nvPr>
            <p:ph type="title"/>
          </p:nvPr>
        </p:nvSpPr>
        <p:spPr/>
        <p:txBody>
          <a:bodyPr/>
          <a:lstStyle/>
          <a:p>
            <a:r>
              <a:rPr lang="en-US" dirty="0"/>
              <a:t>Main Functions from Microsoft Visual Studio</a:t>
            </a:r>
          </a:p>
        </p:txBody>
      </p:sp>
      <p:pic>
        <p:nvPicPr>
          <p:cNvPr id="5" name="Content Placeholder 4" descr="A screenshot of a computer&#10;&#10;AI-generated content may be incorrect.">
            <a:extLst>
              <a:ext uri="{FF2B5EF4-FFF2-40B4-BE49-F238E27FC236}">
                <a16:creationId xmlns:a16="http://schemas.microsoft.com/office/drawing/2014/main" id="{6C3ACBC0-5E3E-BDB7-823F-11320E27F2CD}"/>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1345484" y="1838325"/>
            <a:ext cx="8854430" cy="4834618"/>
          </a:xfrm>
        </p:spPr>
      </p:pic>
    </p:spTree>
    <p:extLst>
      <p:ext uri="{BB962C8B-B14F-4D97-AF65-F5344CB8AC3E}">
        <p14:creationId xmlns:p14="http://schemas.microsoft.com/office/powerpoint/2010/main" val="31426515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0C59A-5376-963F-CF1E-0F8B76371F19}"/>
              </a:ext>
            </a:extLst>
          </p:cNvPr>
          <p:cNvSpPr>
            <a:spLocks noGrp="1"/>
          </p:cNvSpPr>
          <p:nvPr>
            <p:ph type="title"/>
          </p:nvPr>
        </p:nvSpPr>
        <p:spPr/>
        <p:txBody>
          <a:bodyPr/>
          <a:lstStyle/>
          <a:p>
            <a:r>
              <a:rPr lang="en-US" dirty="0"/>
              <a:t>List of currencies on </a:t>
            </a:r>
            <a:r>
              <a:rPr lang="en-US" dirty="0" err="1"/>
              <a:t>XchangeIt</a:t>
            </a:r>
            <a:r>
              <a:rPr lang="en-US" dirty="0"/>
              <a:t> currency converter.</a:t>
            </a:r>
          </a:p>
        </p:txBody>
      </p:sp>
      <p:pic>
        <p:nvPicPr>
          <p:cNvPr id="5" name="Content Placeholder 4" descr="A screenshot of a computer&#10;&#10;AI-generated content may be incorrect.">
            <a:extLst>
              <a:ext uri="{FF2B5EF4-FFF2-40B4-BE49-F238E27FC236}">
                <a16:creationId xmlns:a16="http://schemas.microsoft.com/office/drawing/2014/main" id="{04637CDC-A184-844C-00A3-FCC5D8203023}"/>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1299424" y="1838325"/>
            <a:ext cx="8192919" cy="4714872"/>
          </a:xfrm>
        </p:spPr>
      </p:pic>
    </p:spTree>
    <p:extLst>
      <p:ext uri="{BB962C8B-B14F-4D97-AF65-F5344CB8AC3E}">
        <p14:creationId xmlns:p14="http://schemas.microsoft.com/office/powerpoint/2010/main" val="3571291009"/>
      </p:ext>
    </p:extLst>
  </p:cSld>
  <p:clrMapOvr>
    <a:masterClrMapping/>
  </p:clrMapOvr>
</p:sld>
</file>

<file path=ppt/theme/theme1.xml><?xml version="1.0" encoding="utf-8"?>
<a:theme xmlns:a="http://schemas.openxmlformats.org/drawingml/2006/main" name="Custom">
  <a:themeElements>
    <a:clrScheme name="TM78504181">
      <a:dk1>
        <a:srgbClr val="000000"/>
      </a:dk1>
      <a:lt1>
        <a:srgbClr val="FFFFFF"/>
      </a:lt1>
      <a:dk2>
        <a:srgbClr val="FFF8F4"/>
      </a:dk2>
      <a:lt2>
        <a:srgbClr val="E8E8E8"/>
      </a:lt2>
      <a:accent1>
        <a:srgbClr val="EE7660"/>
      </a:accent1>
      <a:accent2>
        <a:srgbClr val="4D90EF"/>
      </a:accent2>
      <a:accent3>
        <a:srgbClr val="5B5160"/>
      </a:accent3>
      <a:accent4>
        <a:srgbClr val="2BC2B4"/>
      </a:accent4>
      <a:accent5>
        <a:srgbClr val="C097F8"/>
      </a:accent5>
      <a:accent6>
        <a:srgbClr val="FF9413"/>
      </a:accent6>
      <a:hlink>
        <a:srgbClr val="467886"/>
      </a:hlink>
      <a:folHlink>
        <a:srgbClr val="96607D"/>
      </a:folHlink>
    </a:clrScheme>
    <a:fontScheme name="Custom 49">
      <a:majorFont>
        <a:latin typeface="Tw Cen MT"/>
        <a:ea typeface=""/>
        <a:cs typeface=""/>
      </a:majorFont>
      <a:minorFont>
        <a:latin typeface="Avenir Next LT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TM78504181_Win32_SL_V11" id="{D9600F65-346D-4C25-A611-673E5C44A142}" vid="{299F2556-E258-444F-A1E6-FA759CE2285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b58d8d3b-1f1f-4a0a-ad3a-bc00afa04837"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CEEF5C6D207EC458635398FBEEC57B6" ma:contentTypeVersion="5" ma:contentTypeDescription="Create a new document." ma:contentTypeScope="" ma:versionID="dda2914e51617e2656e7038a704af168">
  <xsd:schema xmlns:xsd="http://www.w3.org/2001/XMLSchema" xmlns:xs="http://www.w3.org/2001/XMLSchema" xmlns:p="http://schemas.microsoft.com/office/2006/metadata/properties" xmlns:ns3="b58d8d3b-1f1f-4a0a-ad3a-bc00afa04837" targetNamespace="http://schemas.microsoft.com/office/2006/metadata/properties" ma:root="true" ma:fieldsID="ec4118dbb6d62b68076f9599b68a587b" ns3:_="">
    <xsd:import namespace="b58d8d3b-1f1f-4a0a-ad3a-bc00afa04837"/>
    <xsd:element name="properties">
      <xsd:complexType>
        <xsd:sequence>
          <xsd:element name="documentManagement">
            <xsd:complexType>
              <xsd:all>
                <xsd:element ref="ns3:MediaServiceDateTaken" minOccurs="0"/>
                <xsd:element ref="ns3:MediaServiceMetadata" minOccurs="0"/>
                <xsd:element ref="ns3:MediaServiceFastMetadata" minOccurs="0"/>
                <xsd:element ref="ns3:MediaServiceSearchProperties"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58d8d3b-1f1f-4a0a-ad3a-bc00afa04837" elementFormDefault="qualified">
    <xsd:import namespace="http://schemas.microsoft.com/office/2006/documentManagement/types"/>
    <xsd:import namespace="http://schemas.microsoft.com/office/infopath/2007/PartnerControls"/>
    <xsd:element name="MediaServiceDateTaken" ma:index="8" nillable="true" ma:displayName="MediaServiceDateTaken" ma:hidden="true" ma:indexed="true" ma:internalName="MediaServiceDateTaken" ma:readOnly="true">
      <xsd:simpleType>
        <xsd:restriction base="dms:Text"/>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MediaServiceSearchProperties" ma:index="11" nillable="true" ma:displayName="MediaServiceSearchProperties" ma:hidden="true" ma:internalName="MediaServiceSearchProperties" ma:readOnly="true">
      <xsd:simpleType>
        <xsd:restriction base="dms:Note"/>
      </xsd:simpleType>
    </xsd:element>
    <xsd:element name="_activity" ma:index="12" nillable="true" ma:displayName="_activity" ma:hidden="true" ma:internalName="_activity">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130005B-6102-4F3C-A26F-485DF1BF9717}">
  <ds:schemaRefs>
    <ds:schemaRef ds:uri="http://purl.org/dc/elements/1.1/"/>
    <ds:schemaRef ds:uri="b58d8d3b-1f1f-4a0a-ad3a-bc00afa04837"/>
    <ds:schemaRef ds:uri="http://purl.org/dc/terms/"/>
    <ds:schemaRef ds:uri="http://schemas.microsoft.com/office/2006/documentManagement/types"/>
    <ds:schemaRef ds:uri="http://schemas.openxmlformats.org/package/2006/metadata/core-properties"/>
    <ds:schemaRef ds:uri="http://www.w3.org/XML/1998/namespace"/>
    <ds:schemaRef ds:uri="http://schemas.microsoft.com/office/infopath/2007/PartnerControls"/>
    <ds:schemaRef ds:uri="http://schemas.microsoft.com/office/2006/metadata/properties"/>
    <ds:schemaRef ds:uri="http://purl.org/dc/dcmitype/"/>
  </ds:schemaRefs>
</ds:datastoreItem>
</file>

<file path=customXml/itemProps2.xml><?xml version="1.0" encoding="utf-8"?>
<ds:datastoreItem xmlns:ds="http://schemas.openxmlformats.org/officeDocument/2006/customXml" ds:itemID="{4E60708A-6461-4D7F-883F-7E25D731D326}">
  <ds:schemaRefs>
    <ds:schemaRef ds:uri="http://schemas.microsoft.com/sharepoint/v3/contenttype/forms"/>
  </ds:schemaRefs>
</ds:datastoreItem>
</file>

<file path=customXml/itemProps3.xml><?xml version="1.0" encoding="utf-8"?>
<ds:datastoreItem xmlns:ds="http://schemas.openxmlformats.org/officeDocument/2006/customXml" ds:itemID="{C644E1FA-BACB-43F1-8B0A-87A01F5E0C1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58d8d3b-1f1f-4a0a-ad3a-bc00afa0483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{B30C616F-6F2B-470E-8B66-C4AA9BF73A14}TFab1f0ecd-b87c-476f-be30-2c815ce1b1f8e1ecfe22_win32-0be7e3a9a621</Template>
  <TotalTime>2494</TotalTime>
  <Words>3777</Words>
  <Application>Microsoft Office PowerPoint</Application>
  <PresentationFormat>Widescreen</PresentationFormat>
  <Paragraphs>115</Paragraphs>
  <Slides>17</Slides>
  <Notes>13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Aptos</vt:lpstr>
      <vt:lpstr>Arial</vt:lpstr>
      <vt:lpstr>Avenir Next LT Pro</vt:lpstr>
      <vt:lpstr>Avenir Next LT Pro Light</vt:lpstr>
      <vt:lpstr>Calibri</vt:lpstr>
      <vt:lpstr>Tw Cen MT</vt:lpstr>
      <vt:lpstr>Custom</vt:lpstr>
      <vt:lpstr>XchangeIt Currency Exchange Rate Converter. </vt:lpstr>
      <vt:lpstr>Agenda</vt:lpstr>
      <vt:lpstr>Project overview.</vt:lpstr>
      <vt:lpstr>Team Members </vt:lpstr>
      <vt:lpstr>Features</vt:lpstr>
      <vt:lpstr>Objectives </vt:lpstr>
      <vt:lpstr>Technologies Used</vt:lpstr>
      <vt:lpstr>Main Functions from Microsoft Visual Studio</vt:lpstr>
      <vt:lpstr>List of currencies on XchangeIt currency converter.</vt:lpstr>
      <vt:lpstr>Exchange Rate table for USD</vt:lpstr>
      <vt:lpstr>Code on Github</vt:lpstr>
      <vt:lpstr>Application flow</vt:lpstr>
      <vt:lpstr>Future Enhancements</vt:lpstr>
      <vt:lpstr>Agile Task Board (Progress Tracking)</vt:lpstr>
      <vt:lpstr>Summary of Contributors.</vt:lpstr>
      <vt:lpstr>Conclusion and Next Steps</vt:lpstr>
      <vt:lpstr>Thank you for listening.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ajibola muhammed</dc:creator>
  <cp:lastModifiedBy>Luthfat Muhammed</cp:lastModifiedBy>
  <cp:revision>2</cp:revision>
  <dcterms:created xsi:type="dcterms:W3CDTF">2025-06-16T05:06:45Z</dcterms:created>
  <dcterms:modified xsi:type="dcterms:W3CDTF">2025-06-17T22:41:36Z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0x0101000CEEF5C6D207EC458635398FBEEC57B6</vt:lpwstr>
  </property>
</Properties>
</file>