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B2D2-2ECF-4058-B69F-53571C96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0E2EA-C5FF-44C1-AD70-EE3DC3CD2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CCE2-3F2C-4049-BF1A-0C774269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F4A-9A79-46E2-8EC9-8698E504BC6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3CFB-7C36-4762-B010-6D8FCB46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E748-EEBA-4DBE-BCE7-95439667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90F9-C35D-4AD0-97A3-C2846CAB4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53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0CE8-F4B5-46A2-84DE-08ADDD41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4FA50-A47A-4289-BE36-05D10ECA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55A83-5D06-43A2-B4DD-3935EDF6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F4A-9A79-46E2-8EC9-8698E504BC6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222B0-ED0E-4F6F-9C47-08A2288F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67923-4EC6-49A0-904C-046B887E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90F9-C35D-4AD0-97A3-C2846CAB4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99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62D8E-6969-44F5-8432-C2C8693F4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D2FD2-D310-4765-A27C-4FB268176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116A-404D-4D28-97E7-3AE4A605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F4A-9A79-46E2-8EC9-8698E504BC6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882E-F8F3-48BF-B218-05CD4D58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BFE0F-F095-42B9-98B3-07F4CE2D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90F9-C35D-4AD0-97A3-C2846CAB4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07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183E-12CF-49B5-BA2B-DAE5E1CB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3D82-F8B7-4578-A41F-1B6C4ACC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599D-EA36-4581-BEAA-621B838C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F4A-9A79-46E2-8EC9-8698E504BC6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F775-C256-47DC-8AE1-2243D3F0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C375-8D89-44F2-B76C-F6CC4D88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90F9-C35D-4AD0-97A3-C2846CAB4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5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0ED5-712B-4AE7-B5A9-D7B106E3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DFB24-45C7-44E9-8692-37E14CBE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7B0D5-D91C-4C3B-949B-39B57596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F4A-9A79-46E2-8EC9-8698E504BC6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6800-4BEA-445D-9A14-8FAF1F85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2FC91-D080-49E2-8400-65406C16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90F9-C35D-4AD0-97A3-C2846CAB4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921B-656D-4F8E-A8D1-0B43FF7B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0548-F88F-4164-A714-6D4E7B0DD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392FC-5594-4A49-8825-A6F77BF25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7C7F4-4412-483A-AC00-5A25EA46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F4A-9A79-46E2-8EC9-8698E504BC6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9B618-F68A-44EB-80A1-44894BC6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79FF7-DE8C-4959-978F-B845401B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90F9-C35D-4AD0-97A3-C2846CAB4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6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6E82-8032-4C10-8EFB-90F6E015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8945F-E46C-4EC7-81ED-A2A7FC27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C5C7A-C6E6-49EF-BB8E-5E8DD6340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5C370-806B-466A-9F09-B1CB882A1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43606-25D7-467E-B4A3-62C247BEE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A744D-0ADE-4A08-9267-C5C06B4A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F4A-9A79-46E2-8EC9-8698E504BC6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FEF38-7F7E-469C-83E0-A39DCD8B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F8ECE-FEB4-4060-B77C-081B0B86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90F9-C35D-4AD0-97A3-C2846CAB4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63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C0FE-5C3D-4849-96EC-DA62F20B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06B89-0BF7-4A31-947D-E0BAF5B6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F4A-9A79-46E2-8EC9-8698E504BC6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C8371-B6BC-490E-A743-EA4B5201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10F0B-CEA7-4FD0-AC31-BB290298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90F9-C35D-4AD0-97A3-C2846CAB4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6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29455-E79C-4C35-A019-90E0419D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F4A-9A79-46E2-8EC9-8698E504BC6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5D527-FA92-4D89-B0BE-EFBE7F4C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AF56-41CC-48BA-BD43-F275183A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90F9-C35D-4AD0-97A3-C2846CAB4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2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9E33-D228-4091-9BA8-2812E085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0A14-86E2-4738-A596-B3E44B9D3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78608-7843-4E0B-985C-786587BA1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B6CDE-8265-41A9-95A2-E5A63FD7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F4A-9A79-46E2-8EC9-8698E504BC6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0BDB3-02BB-4310-A9E5-ACE1EC20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E243-ECC0-42D7-8D9A-8768402A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90F9-C35D-4AD0-97A3-C2846CAB4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0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1972-89B2-475F-9544-BF9F9594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BBB1F-3FF0-44C6-819D-1546D38E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7F1D-985B-4FBD-BAD1-984D75160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26311-153F-4B72-8269-567D92CE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5F4A-9A79-46E2-8EC9-8698E504BC6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BDE9-D951-4AB1-B414-4E12272F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D0FE3-EA2A-459E-9D36-2BE0937B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90F9-C35D-4AD0-97A3-C2846CAB4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5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B6126-B5ED-4720-875A-4ECD7CF5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DAD2-70C8-44F9-AE9B-1CD32BCAC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DEEDA-3BC2-40D5-A164-B3CB83D14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5F4A-9A79-46E2-8EC9-8698E504BC65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F997E-4C08-4DA4-BD8D-E5060617E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D6607-FEFF-434D-99A6-2AEED139F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90F9-C35D-4AD0-97A3-C2846CAB4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38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0CB5CF-0989-4AC9-94D4-3AA78AD6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3DB40B-91C4-4BB6-9868-A0FC0A87AA45}"/>
              </a:ext>
            </a:extLst>
          </p:cNvPr>
          <p:cNvSpPr/>
          <p:nvPr/>
        </p:nvSpPr>
        <p:spPr>
          <a:xfrm>
            <a:off x="3908361" y="1025236"/>
            <a:ext cx="72999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KERALA</a:t>
            </a:r>
          </a:p>
          <a:p>
            <a:pPr algn="ctr"/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GOD’S OWN COUNTRY</a:t>
            </a:r>
          </a:p>
        </p:txBody>
      </p:sp>
    </p:spTree>
    <p:extLst>
      <p:ext uri="{BB962C8B-B14F-4D97-AF65-F5344CB8AC3E}">
        <p14:creationId xmlns:p14="http://schemas.microsoft.com/office/powerpoint/2010/main" val="361238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anntresaroy20@gmail.com</dc:creator>
  <cp:lastModifiedBy>anntresaroy20@gmail.com</cp:lastModifiedBy>
  <cp:revision>3</cp:revision>
  <dcterms:created xsi:type="dcterms:W3CDTF">2021-03-26T06:19:13Z</dcterms:created>
  <dcterms:modified xsi:type="dcterms:W3CDTF">2021-03-27T05:48:36Z</dcterms:modified>
</cp:coreProperties>
</file>