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2"/>
  </p:notesMasterIdLst>
  <p:handoutMasterIdLst>
    <p:handoutMasterId r:id="rId13"/>
  </p:handoutMasterIdLst>
  <p:sldIdLst>
    <p:sldId id="312" r:id="rId5"/>
    <p:sldId id="304" r:id="rId6"/>
    <p:sldId id="282" r:id="rId7"/>
    <p:sldId id="314" r:id="rId8"/>
    <p:sldId id="315" r:id="rId9"/>
    <p:sldId id="317" r:id="rId10"/>
    <p:sldId id="297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59" d="100"/>
          <a:sy n="59" d="100"/>
        </p:scale>
        <p:origin x="964" y="56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 System for Sales Data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304664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Learning to Identify Fraudulent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4659086"/>
            <a:ext cx="6583680" cy="13828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~ABDUL ANEES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4680062" y="457199"/>
            <a:ext cx="0" cy="0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447800"/>
            <a:ext cx="7965461" cy="1480456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Fraudulent transactions in sales data lead to financial losses and require accurate detection.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3211285"/>
            <a:ext cx="7965460" cy="2589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fraudulent transactions using machine learning models.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class imbalance and ensure robust model evaluation.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actionable insights for real-world deployment.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4560319" y="457199"/>
            <a:ext cx="0" cy="47148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3780023" y="1937658"/>
            <a:ext cx="45719" cy="88445"/>
          </a:xfrm>
        </p:spPr>
        <p:txBody>
          <a:bodyPr/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769501" y="457199"/>
            <a:ext cx="987552" cy="0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892628"/>
            <a:ext cx="7043618" cy="517071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columns: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File_Type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SoldCount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PriceReg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ItemCount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SoldFlag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Rows: 198,917.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class ratio: ~7% fraud cases.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handled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fillna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encoding for features like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MarketingType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feature: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Price_Variance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PriceReg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LowUserPrice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and Evaluation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660647" y="457199"/>
            <a:ext cx="72000" cy="0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984171" cy="4043343"/>
          </a:xfrm>
        </p:spPr>
        <p:txBody>
          <a:bodyPr>
            <a:normAutofit/>
          </a:bodyPr>
          <a:lstStyle/>
          <a:p>
            <a:r>
              <a:rPr lang="en-US" sz="2000" b="1" dirty="0"/>
              <a:t>Models Used: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Random Forest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Logistic Regression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Gradient Boosting</a:t>
            </a:r>
          </a:p>
          <a:p>
            <a:r>
              <a:rPr lang="en-US" sz="2000" b="1" dirty="0"/>
              <a:t>Metrics: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Accuracy: 100%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Precision, Recall.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F1-Score: All 1.0 </a:t>
            </a:r>
          </a:p>
          <a:p>
            <a:r>
              <a:rPr lang="en-US" sz="2000" dirty="0"/>
              <a:t>  (perfect classification).</a:t>
            </a:r>
          </a:p>
          <a:p>
            <a:endParaRPr lang="en-US" dirty="0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1599" y="2303028"/>
            <a:ext cx="3233057" cy="3720337"/>
          </a:xfrm>
        </p:spPr>
        <p:txBody>
          <a:bodyPr>
            <a:normAutofit/>
          </a:bodyPr>
          <a:lstStyle/>
          <a:p>
            <a:r>
              <a:rPr lang="en-US" sz="2000" dirty="0"/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File_Type</a:t>
            </a:r>
            <a:r>
              <a:rPr lang="en-US" sz="2000" dirty="0"/>
              <a:t> contributes 81.45% to predictions (potential data leakage).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SMOTE effectively handles class imbalance.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4053458" y="1807030"/>
            <a:ext cx="838200" cy="2360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399" y="928689"/>
            <a:ext cx="8175171" cy="5518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0" indent="0">
              <a:buNone/>
            </a:pPr>
            <a:endParaRPr lang="en-US" sz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Exceptional Model Performance: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models (Random Forest, Logistic Regression, Gradient Boosting) achieved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 accuracy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perfect classification metrics (precision, recall, F1-score).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matrices confirmed no misclassifications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37151 legitimate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2633 fraudulent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transactions correctly identified.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Scores: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Forest, Logistic Regression, and Gradient Boosting all showed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 near) cross-validation scores, ensuring consistency and reliability.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Insights: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identified as the most influential feature, followed by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ItemCount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ReleaseYear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35693" y="3069772"/>
            <a:ext cx="3763963" cy="5630409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EEA4BF7-52CC-1FA5-FBAC-E8B848E1AC0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121743" y="6858000"/>
            <a:ext cx="337456" cy="3048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313438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6629401" y="5399314"/>
            <a:ext cx="805542" cy="6489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{A29EF339-B5E8-4573-9E04-7A8F14C13C57}tf78438558_win32</Template>
  <TotalTime>45</TotalTime>
  <Words>286</Words>
  <Application>Microsoft Office PowerPoint</Application>
  <PresentationFormat>Widescreen</PresentationFormat>
  <Paragraphs>50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Sabon Next LT</vt:lpstr>
      <vt:lpstr>Times New Roman</vt:lpstr>
      <vt:lpstr>Custom</vt:lpstr>
      <vt:lpstr>Fraud Detection System for Sales Data</vt:lpstr>
      <vt:lpstr>Using Machine Learning to Identify Fraudulent Transactions</vt:lpstr>
      <vt:lpstr>Problem statement: Fraudulent transactions in sales data lead to financial losses and require accurate detection.</vt:lpstr>
      <vt:lpstr>PowerPoint Presentation</vt:lpstr>
      <vt:lpstr>Models and Evaluation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ABDUL ANEES</dc:creator>
  <cp:lastModifiedBy>ABDUL ANEES</cp:lastModifiedBy>
  <cp:revision>1</cp:revision>
  <dcterms:created xsi:type="dcterms:W3CDTF">2025-01-24T17:43:46Z</dcterms:created>
  <dcterms:modified xsi:type="dcterms:W3CDTF">2025-01-24T18:29:45Z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