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95798B3-5147-4B26-BA1A-D891EC9E6B91}">
          <p14:sldIdLst>
            <p14:sldId id="256"/>
            <p14:sldId id="257"/>
            <p14:sldId id="258"/>
            <p14:sldId id="259"/>
            <p14:sldId id="260"/>
            <p14:sldId id="261"/>
          </p14:sldIdLst>
        </p14:section>
        <p14:section name="Untitled Section" id="{09B9C209-AA29-4157-8552-99A262C34AC5}">
          <p14:sldIdLst>
            <p14:sldId id="262"/>
            <p14:sldId id="263"/>
            <p14:sldId id="264"/>
            <p14:sldId id="265"/>
            <p14:sldId id="266"/>
            <p14:sldId id="267"/>
            <p14:sldId id="268"/>
            <p14:sldId id="269"/>
            <p14:sldId id="270"/>
            <p14:sldId id="271"/>
            <p14:sldId id="272"/>
            <p14:sldId id="273"/>
            <p14:sldId id="274"/>
            <p14:sldId id="275"/>
            <p14:sldId id="276"/>
            <p14:sldId id="277"/>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F5F2B2-6D18-49B9-B812-CA9E9D7611D3}" type="datetimeFigureOut">
              <a:rPr lang="en-US" smtClean="0"/>
              <a:t>5/22/2016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1484F9-2039-47C4-AA1C-2A3D7AABC1F2}" type="slidenum">
              <a:rPr lang="en-US" smtClean="0"/>
              <a:t>‹#›</a:t>
            </a:fld>
            <a:endParaRPr lang="en-US"/>
          </a:p>
        </p:txBody>
      </p:sp>
    </p:spTree>
    <p:extLst>
      <p:ext uri="{BB962C8B-B14F-4D97-AF65-F5344CB8AC3E}">
        <p14:creationId xmlns:p14="http://schemas.microsoft.com/office/powerpoint/2010/main" val="2987515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one blob for the contents of each of your three files, one tree that lists the contents of the directory and specifies which file names are stored as which blobs, and one commit with the pointer to that root tree and all the commit metadata.</a:t>
            </a:r>
            <a:endParaRPr lang="en-US" dirty="0"/>
          </a:p>
        </p:txBody>
      </p:sp>
      <p:sp>
        <p:nvSpPr>
          <p:cNvPr id="4" name="Slide Number Placeholder 3"/>
          <p:cNvSpPr>
            <a:spLocks noGrp="1"/>
          </p:cNvSpPr>
          <p:nvPr>
            <p:ph type="sldNum" sz="quarter" idx="10"/>
          </p:nvPr>
        </p:nvSpPr>
        <p:spPr/>
        <p:txBody>
          <a:bodyPr/>
          <a:lstStyle/>
          <a:p>
            <a:fld id="{BE1484F9-2039-47C4-AA1C-2A3D7AABC1F2}" type="slidenum">
              <a:rPr lang="en-US" smtClean="0"/>
              <a:t>11</a:t>
            </a:fld>
            <a:endParaRPr lang="en-US"/>
          </a:p>
        </p:txBody>
      </p:sp>
    </p:spTree>
    <p:extLst>
      <p:ext uri="{BB962C8B-B14F-4D97-AF65-F5344CB8AC3E}">
        <p14:creationId xmlns:p14="http://schemas.microsoft.com/office/powerpoint/2010/main" val="117966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A6E1F931-387A-4E02-850C-5BEE5CA22BE7}" type="datetimeFigureOut">
              <a:rPr lang="en-US" smtClean="0"/>
              <a:t>5/22/2016</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1DDB549B-B08E-46CC-AB2A-BFCCD22091FB}" type="slidenum">
              <a:rPr lang="en-US" smtClean="0"/>
              <a:t>‹#›</a:t>
            </a:fld>
            <a:endParaRPr lang="en-US"/>
          </a:p>
        </p:txBody>
      </p:sp>
    </p:spTree>
    <p:extLst>
      <p:ext uri="{BB962C8B-B14F-4D97-AF65-F5344CB8AC3E}">
        <p14:creationId xmlns:p14="http://schemas.microsoft.com/office/powerpoint/2010/main" val="239054145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E1F931-387A-4E02-850C-5BEE5CA22BE7}" type="datetimeFigureOut">
              <a:rPr lang="en-US" smtClean="0"/>
              <a:t>5/22/2016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B549B-B08E-46CC-AB2A-BFCCD22091FB}" type="slidenum">
              <a:rPr lang="en-US" smtClean="0"/>
              <a:t>‹#›</a:t>
            </a:fld>
            <a:endParaRPr lang="en-US"/>
          </a:p>
        </p:txBody>
      </p:sp>
    </p:spTree>
    <p:extLst>
      <p:ext uri="{BB962C8B-B14F-4D97-AF65-F5344CB8AC3E}">
        <p14:creationId xmlns:p14="http://schemas.microsoft.com/office/powerpoint/2010/main" val="872859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E1F931-387A-4E02-850C-5BEE5CA22BE7}" type="datetimeFigureOut">
              <a:rPr lang="en-US" smtClean="0"/>
              <a:t>5/22/2016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B549B-B08E-46CC-AB2A-BFCCD22091FB}" type="slidenum">
              <a:rPr lang="en-US" smtClean="0"/>
              <a:t>‹#›</a:t>
            </a:fld>
            <a:endParaRPr lang="en-US"/>
          </a:p>
        </p:txBody>
      </p:sp>
    </p:spTree>
    <p:extLst>
      <p:ext uri="{BB962C8B-B14F-4D97-AF65-F5344CB8AC3E}">
        <p14:creationId xmlns:p14="http://schemas.microsoft.com/office/powerpoint/2010/main" val="4285084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E1F931-387A-4E02-850C-5BEE5CA22BE7}" type="datetimeFigureOut">
              <a:rPr lang="en-US" smtClean="0"/>
              <a:t>5/22/2016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B549B-B08E-46CC-AB2A-BFCCD22091FB}" type="slidenum">
              <a:rPr lang="en-US" smtClean="0"/>
              <a:t>‹#›</a:t>
            </a:fld>
            <a:endParaRPr lang="en-US"/>
          </a:p>
        </p:txBody>
      </p:sp>
    </p:spTree>
    <p:extLst>
      <p:ext uri="{BB962C8B-B14F-4D97-AF65-F5344CB8AC3E}">
        <p14:creationId xmlns:p14="http://schemas.microsoft.com/office/powerpoint/2010/main" val="2365430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E1F931-387A-4E02-850C-5BEE5CA22BE7}" type="datetimeFigureOut">
              <a:rPr lang="en-US" smtClean="0"/>
              <a:t>5/22/2016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B549B-B08E-46CC-AB2A-BFCCD22091FB}" type="slidenum">
              <a:rPr lang="en-US" smtClean="0"/>
              <a:t>‹#›</a:t>
            </a:fld>
            <a:endParaRPr lang="en-US"/>
          </a:p>
        </p:txBody>
      </p:sp>
    </p:spTree>
    <p:extLst>
      <p:ext uri="{BB962C8B-B14F-4D97-AF65-F5344CB8AC3E}">
        <p14:creationId xmlns:p14="http://schemas.microsoft.com/office/powerpoint/2010/main" val="912556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6E1F931-387A-4E02-850C-5BEE5CA22BE7}" type="datetimeFigureOut">
              <a:rPr lang="en-US" smtClean="0"/>
              <a:t>5/22/2016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DB549B-B08E-46CC-AB2A-BFCCD22091FB}" type="slidenum">
              <a:rPr lang="en-US" smtClean="0"/>
              <a:t>‹#›</a:t>
            </a:fld>
            <a:endParaRPr lang="en-US"/>
          </a:p>
        </p:txBody>
      </p:sp>
    </p:spTree>
    <p:extLst>
      <p:ext uri="{BB962C8B-B14F-4D97-AF65-F5344CB8AC3E}">
        <p14:creationId xmlns:p14="http://schemas.microsoft.com/office/powerpoint/2010/main" val="1968117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6E1F931-387A-4E02-850C-5BEE5CA22BE7}" type="datetimeFigureOut">
              <a:rPr lang="en-US" smtClean="0"/>
              <a:t>5/22/2016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DB549B-B08E-46CC-AB2A-BFCCD22091FB}" type="slidenum">
              <a:rPr lang="en-US" smtClean="0"/>
              <a:t>‹#›</a:t>
            </a:fld>
            <a:endParaRPr lang="en-US"/>
          </a:p>
        </p:txBody>
      </p:sp>
    </p:spTree>
    <p:extLst>
      <p:ext uri="{BB962C8B-B14F-4D97-AF65-F5344CB8AC3E}">
        <p14:creationId xmlns:p14="http://schemas.microsoft.com/office/powerpoint/2010/main" val="4220503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6E1F931-387A-4E02-850C-5BEE5CA22BE7}" type="datetimeFigureOut">
              <a:rPr lang="en-US" smtClean="0"/>
              <a:t>5/22/2016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DB549B-B08E-46CC-AB2A-BFCCD22091FB}" type="slidenum">
              <a:rPr lang="en-US" smtClean="0"/>
              <a:t>‹#›</a:t>
            </a:fld>
            <a:endParaRPr lang="en-US"/>
          </a:p>
        </p:txBody>
      </p:sp>
    </p:spTree>
    <p:extLst>
      <p:ext uri="{BB962C8B-B14F-4D97-AF65-F5344CB8AC3E}">
        <p14:creationId xmlns:p14="http://schemas.microsoft.com/office/powerpoint/2010/main" val="833150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E1F931-387A-4E02-850C-5BEE5CA22BE7}" type="datetimeFigureOut">
              <a:rPr lang="en-US" smtClean="0"/>
              <a:t>5/22/2016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DB549B-B08E-46CC-AB2A-BFCCD22091FB}" type="slidenum">
              <a:rPr lang="en-US" smtClean="0"/>
              <a:t>‹#›</a:t>
            </a:fld>
            <a:endParaRPr lang="en-US"/>
          </a:p>
        </p:txBody>
      </p:sp>
    </p:spTree>
    <p:extLst>
      <p:ext uri="{BB962C8B-B14F-4D97-AF65-F5344CB8AC3E}">
        <p14:creationId xmlns:p14="http://schemas.microsoft.com/office/powerpoint/2010/main" val="71831842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Edit Master text styles</a:t>
            </a:r>
          </a:p>
        </p:txBody>
      </p:sp>
      <p:sp>
        <p:nvSpPr>
          <p:cNvPr id="5" name="Date Placeholder 4"/>
          <p:cNvSpPr>
            <a:spLocks noGrp="1"/>
          </p:cNvSpPr>
          <p:nvPr>
            <p:ph type="dt" sz="half" idx="10"/>
          </p:nvPr>
        </p:nvSpPr>
        <p:spPr/>
        <p:txBody>
          <a:bodyPr/>
          <a:lstStyle/>
          <a:p>
            <a:fld id="{A6E1F931-387A-4E02-850C-5BEE5CA22BE7}" type="datetimeFigureOut">
              <a:rPr lang="en-US" smtClean="0"/>
              <a:t>5/22/2016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DDB549B-B08E-46CC-AB2A-BFCCD22091FB}" type="slidenum">
              <a:rPr lang="en-US" smtClean="0"/>
              <a:t>‹#›</a:t>
            </a:fld>
            <a:endParaRPr lang="en-US"/>
          </a:p>
        </p:txBody>
      </p:sp>
    </p:spTree>
    <p:extLst>
      <p:ext uri="{BB962C8B-B14F-4D97-AF65-F5344CB8AC3E}">
        <p14:creationId xmlns:p14="http://schemas.microsoft.com/office/powerpoint/2010/main" val="70083432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A6E1F931-387A-4E02-850C-5BEE5CA22BE7}" type="datetimeFigureOut">
              <a:rPr lang="en-US" smtClean="0"/>
              <a:t>5/22/2016</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1DDB549B-B08E-46CC-AB2A-BFCCD22091FB}" type="slidenum">
              <a:rPr lang="en-US" smtClean="0"/>
              <a:t>‹#›</a:t>
            </a:fld>
            <a:endParaRPr lang="en-US"/>
          </a:p>
        </p:txBody>
      </p:sp>
    </p:spTree>
    <p:extLst>
      <p:ext uri="{BB962C8B-B14F-4D97-AF65-F5344CB8AC3E}">
        <p14:creationId xmlns:p14="http://schemas.microsoft.com/office/powerpoint/2010/main" val="415585988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A6E1F931-387A-4E02-850C-5BEE5CA22BE7}" type="datetimeFigureOut">
              <a:rPr lang="en-US" smtClean="0"/>
              <a:t>5/22/2016</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1DDB549B-B08E-46CC-AB2A-BFCCD22091FB}" type="slidenum">
              <a:rPr lang="en-US" smtClean="0"/>
              <a:t>‹#›</a:t>
            </a:fld>
            <a:endParaRPr lang="en-US"/>
          </a:p>
        </p:txBody>
      </p:sp>
    </p:spTree>
    <p:extLst>
      <p:ext uri="{BB962C8B-B14F-4D97-AF65-F5344CB8AC3E}">
        <p14:creationId xmlns:p14="http://schemas.microsoft.com/office/powerpoint/2010/main" val="36326618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esktop.github.com/"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git</a:t>
            </a:r>
            <a:r>
              <a:rPr lang="en-US" dirty="0" smtClean="0"/>
              <a:t> and </a:t>
            </a:r>
            <a:r>
              <a:rPr lang="en-US" dirty="0" err="1" smtClean="0"/>
              <a:t>github</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13377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branching</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thinks about it’s data: </a:t>
            </a:r>
            <a:r>
              <a:rPr lang="en-US" b="1" dirty="0" smtClean="0"/>
              <a:t>a series of snapshots</a:t>
            </a:r>
            <a:endParaRPr lang="en-US" b="1" dirty="0"/>
          </a:p>
        </p:txBody>
      </p:sp>
    </p:spTree>
    <p:extLst>
      <p:ext uri="{BB962C8B-B14F-4D97-AF65-F5344CB8AC3E}">
        <p14:creationId xmlns:p14="http://schemas.microsoft.com/office/powerpoint/2010/main" val="312891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branching</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51659" y="2011363"/>
            <a:ext cx="6802956" cy="3767137"/>
          </a:xfrm>
        </p:spPr>
      </p:pic>
    </p:spTree>
    <p:extLst>
      <p:ext uri="{BB962C8B-B14F-4D97-AF65-F5344CB8AC3E}">
        <p14:creationId xmlns:p14="http://schemas.microsoft.com/office/powerpoint/2010/main" val="2744948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branching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3137" y="2632869"/>
            <a:ext cx="7620000" cy="2524125"/>
          </a:xfrm>
        </p:spPr>
      </p:pic>
    </p:spTree>
    <p:extLst>
      <p:ext uri="{BB962C8B-B14F-4D97-AF65-F5344CB8AC3E}">
        <p14:creationId xmlns:p14="http://schemas.microsoft.com/office/powerpoint/2010/main" val="3338188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branching</a:t>
            </a:r>
          </a:p>
        </p:txBody>
      </p:sp>
      <p:sp>
        <p:nvSpPr>
          <p:cNvPr id="3" name="Content Placeholder 2"/>
          <p:cNvSpPr>
            <a:spLocks noGrp="1"/>
          </p:cNvSpPr>
          <p:nvPr>
            <p:ph idx="1"/>
          </p:nvPr>
        </p:nvSpPr>
        <p:spPr/>
        <p:txBody>
          <a:bodyPr/>
          <a:lstStyle/>
          <a:p>
            <a:r>
              <a:rPr lang="en-US" dirty="0" smtClean="0"/>
              <a:t>Stop advanced concepts here. Go to the example</a:t>
            </a:r>
            <a:endParaRPr lang="en-US" dirty="0"/>
          </a:p>
        </p:txBody>
      </p:sp>
    </p:spTree>
    <p:extLst>
      <p:ext uri="{BB962C8B-B14F-4D97-AF65-F5344CB8AC3E}">
        <p14:creationId xmlns:p14="http://schemas.microsoft.com/office/powerpoint/2010/main" val="3338493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Scerano</a:t>
            </a:r>
            <a:r>
              <a:rPr lang="en-US" dirty="0" smtClean="0"/>
              <a:t> in project</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Initialize </a:t>
            </a:r>
            <a:r>
              <a:rPr lang="en-US" dirty="0" err="1" smtClean="0"/>
              <a:t>git</a:t>
            </a:r>
            <a:r>
              <a:rPr lang="en-US" dirty="0" smtClean="0"/>
              <a:t> repository</a:t>
            </a:r>
          </a:p>
          <a:p>
            <a:pPr marL="457200" indent="-457200">
              <a:buFont typeface="+mj-lt"/>
              <a:buAutoNum type="arabicPeriod"/>
            </a:pPr>
            <a:r>
              <a:rPr lang="en-US" dirty="0" smtClean="0"/>
              <a:t>Add some files</a:t>
            </a:r>
          </a:p>
          <a:p>
            <a:pPr marL="457200" indent="-457200">
              <a:buFont typeface="+mj-lt"/>
              <a:buAutoNum type="arabicPeriod"/>
            </a:pPr>
            <a:r>
              <a:rPr lang="en-US" dirty="0" smtClean="0"/>
              <a:t>First commit</a:t>
            </a:r>
          </a:p>
          <a:p>
            <a:pPr marL="457200" indent="-457200">
              <a:buFont typeface="+mj-lt"/>
              <a:buAutoNum type="arabicPeriod"/>
            </a:pPr>
            <a:r>
              <a:rPr lang="en-US" dirty="0" smtClean="0"/>
              <a:t>Add remote repository</a:t>
            </a:r>
          </a:p>
          <a:p>
            <a:pPr marL="457200" indent="-457200">
              <a:buFont typeface="+mj-lt"/>
              <a:buAutoNum type="arabicPeriod"/>
            </a:pPr>
            <a:r>
              <a:rPr lang="en-US" dirty="0" smtClean="0"/>
              <a:t>Push contents to </a:t>
            </a:r>
            <a:r>
              <a:rPr lang="en-US" b="1" i="1" u="sng" dirty="0" smtClean="0">
                <a:solidFill>
                  <a:srgbClr val="FF0000"/>
                </a:solidFill>
              </a:rPr>
              <a:t>remote repository on branch master</a:t>
            </a:r>
            <a:endParaRPr lang="en-US" b="1" i="1" u="sng" dirty="0">
              <a:solidFill>
                <a:srgbClr val="FF0000"/>
              </a:solidFill>
            </a:endParaRPr>
          </a:p>
          <a:p>
            <a:pPr marL="457200" indent="-457200">
              <a:buFont typeface="+mj-lt"/>
              <a:buAutoNum type="arabicPeriod"/>
            </a:pPr>
            <a:endParaRPr lang="en-US" dirty="0"/>
          </a:p>
        </p:txBody>
      </p:sp>
    </p:spTree>
    <p:extLst>
      <p:ext uri="{BB962C8B-B14F-4D97-AF65-F5344CB8AC3E}">
        <p14:creationId xmlns:p14="http://schemas.microsoft.com/office/powerpoint/2010/main" val="3986830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GitHub Desktop</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44601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a:t>
            </a:r>
            <a:r>
              <a:rPr lang="en-US" dirty="0" smtClean="0"/>
              <a:t>About </a:t>
            </a:r>
            <a:r>
              <a:rPr lang="en-US" dirty="0"/>
              <a:t>GitHub Desktop</a:t>
            </a:r>
          </a:p>
        </p:txBody>
      </p:sp>
      <p:sp>
        <p:nvSpPr>
          <p:cNvPr id="4" name="Content Placeholder 3"/>
          <p:cNvSpPr>
            <a:spLocks noGrp="1"/>
          </p:cNvSpPr>
          <p:nvPr>
            <p:ph idx="1"/>
          </p:nvPr>
        </p:nvSpPr>
        <p:spPr/>
        <p:txBody>
          <a:bodyPr/>
          <a:lstStyle/>
          <a:p>
            <a:r>
              <a:rPr lang="en-US" dirty="0"/>
              <a:t>GitHub Desktop is a part of GitHub. </a:t>
            </a:r>
          </a:p>
          <a:p>
            <a:r>
              <a:rPr lang="en-US" dirty="0"/>
              <a:t>A desktop application.</a:t>
            </a:r>
          </a:p>
          <a:p>
            <a:r>
              <a:rPr lang="en-US" dirty="0"/>
              <a:t>Full features of GitHub</a:t>
            </a:r>
          </a:p>
          <a:p>
            <a:r>
              <a:rPr lang="en-US" dirty="0"/>
              <a:t>Easy to use</a:t>
            </a:r>
          </a:p>
          <a:p>
            <a:r>
              <a:rPr lang="en-US" dirty="0"/>
              <a:t>Simple UI</a:t>
            </a:r>
          </a:p>
          <a:p>
            <a:endParaRPr lang="en-US" dirty="0"/>
          </a:p>
        </p:txBody>
      </p:sp>
    </p:spTree>
    <p:extLst>
      <p:ext uri="{BB962C8B-B14F-4D97-AF65-F5344CB8AC3E}">
        <p14:creationId xmlns:p14="http://schemas.microsoft.com/office/powerpoint/2010/main" val="3420016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 How to use</a:t>
            </a:r>
            <a:br>
              <a:rPr lang="en-US" dirty="0" smtClean="0"/>
            </a:br>
            <a:r>
              <a:rPr lang="en-US" sz="3200" dirty="0" smtClean="0"/>
              <a:t>    1. Install</a:t>
            </a:r>
            <a:endParaRPr lang="en-US" dirty="0"/>
          </a:p>
        </p:txBody>
      </p:sp>
      <p:sp>
        <p:nvSpPr>
          <p:cNvPr id="3" name="Content Placeholder 2"/>
          <p:cNvSpPr>
            <a:spLocks noGrp="1"/>
          </p:cNvSpPr>
          <p:nvPr>
            <p:ph idx="1"/>
          </p:nvPr>
        </p:nvSpPr>
        <p:spPr/>
        <p:txBody>
          <a:bodyPr/>
          <a:lstStyle/>
          <a:p>
            <a:r>
              <a:rPr lang="en-US" dirty="0" smtClean="0"/>
              <a:t>First, you must have a </a:t>
            </a:r>
            <a:r>
              <a:rPr lang="en-US" dirty="0" err="1" smtClean="0"/>
              <a:t>GitHub</a:t>
            </a:r>
            <a:r>
              <a:rPr lang="en-US" dirty="0" smtClean="0"/>
              <a:t> account. </a:t>
            </a:r>
            <a:r>
              <a:rPr lang="en-US" dirty="0"/>
              <a:t>Register at </a:t>
            </a:r>
            <a:r>
              <a:rPr lang="en-US" dirty="0">
                <a:hlinkClick r:id="rId2"/>
              </a:rPr>
              <a:t>https://github.com</a:t>
            </a:r>
            <a:r>
              <a:rPr lang="en-US" dirty="0" smtClean="0">
                <a:hlinkClick r:id="rId2"/>
              </a:rPr>
              <a:t>/</a:t>
            </a:r>
            <a:endParaRPr lang="en-US" dirty="0" smtClean="0"/>
          </a:p>
          <a:p>
            <a:r>
              <a:rPr lang="en-US" dirty="0" smtClean="0"/>
              <a:t>Download </a:t>
            </a:r>
            <a:r>
              <a:rPr lang="en-US" dirty="0" err="1" smtClean="0"/>
              <a:t>GitHub</a:t>
            </a:r>
            <a:r>
              <a:rPr lang="en-US" dirty="0"/>
              <a:t> Desktop at </a:t>
            </a:r>
            <a:r>
              <a:rPr lang="en-US" dirty="0">
                <a:hlinkClick r:id="rId3"/>
              </a:rPr>
              <a:t>https://desktop.github.com</a:t>
            </a:r>
            <a:r>
              <a:rPr lang="en-US" dirty="0" smtClean="0">
                <a:hlinkClick r:id="rId3"/>
              </a:rPr>
              <a:t>/</a:t>
            </a:r>
            <a:endParaRPr lang="en-US" dirty="0" smtClean="0"/>
          </a:p>
          <a:p>
            <a:endParaRPr lang="en-US" dirty="0" smtClean="0"/>
          </a:p>
          <a:p>
            <a:r>
              <a:rPr lang="en-US" dirty="0" smtClean="0"/>
              <a:t>Run setup file</a:t>
            </a:r>
            <a:endParaRPr lang="en-US" dirty="0"/>
          </a:p>
        </p:txBody>
      </p:sp>
    </p:spTree>
    <p:extLst>
      <p:ext uri="{BB962C8B-B14F-4D97-AF65-F5344CB8AC3E}">
        <p14:creationId xmlns:p14="http://schemas.microsoft.com/office/powerpoint/2010/main" val="30009452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2. Overview</a:t>
            </a:r>
            <a:endParaRPr lang="en-US" sz="32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7511" y="1371600"/>
            <a:ext cx="8576442" cy="4876800"/>
          </a:xfrm>
        </p:spPr>
      </p:pic>
    </p:spTree>
    <p:extLst>
      <p:ext uri="{BB962C8B-B14F-4D97-AF65-F5344CB8AC3E}">
        <p14:creationId xmlns:p14="http://schemas.microsoft.com/office/powerpoint/2010/main" val="8816918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7511" y="1381990"/>
            <a:ext cx="8558167" cy="4866408"/>
          </a:xfrm>
        </p:spPr>
      </p:pic>
    </p:spTree>
    <p:extLst>
      <p:ext uri="{BB962C8B-B14F-4D97-AF65-F5344CB8AC3E}">
        <p14:creationId xmlns:p14="http://schemas.microsoft.com/office/powerpoint/2010/main" val="36723179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What </a:t>
            </a:r>
            <a:r>
              <a:rPr lang="en-US" dirty="0" smtClean="0"/>
              <a:t>is </a:t>
            </a:r>
            <a:r>
              <a:rPr lang="en-US" dirty="0" err="1" smtClean="0"/>
              <a:t>git</a:t>
            </a:r>
            <a:r>
              <a:rPr lang="en-US" dirty="0" smtClean="0"/>
              <a:t>?</a:t>
            </a:r>
          </a:p>
          <a:p>
            <a:pPr>
              <a:buFont typeface="Arial" panose="020B0604020202020204" pitchFamily="34" charset="0"/>
              <a:buChar char="•"/>
            </a:pPr>
            <a:r>
              <a:rPr lang="en-US" dirty="0" smtClean="0"/>
              <a:t> </a:t>
            </a:r>
            <a:r>
              <a:rPr lang="en-US" dirty="0" err="1" smtClean="0"/>
              <a:t>Git</a:t>
            </a:r>
            <a:r>
              <a:rPr lang="en-US" dirty="0" smtClean="0"/>
              <a:t> basics.</a:t>
            </a:r>
          </a:p>
          <a:p>
            <a:pPr>
              <a:buFont typeface="Arial" panose="020B0604020202020204" pitchFamily="34" charset="0"/>
              <a:buChar char="•"/>
            </a:pPr>
            <a:r>
              <a:rPr lang="en-US" dirty="0" err="1" smtClean="0"/>
              <a:t>Git</a:t>
            </a:r>
            <a:r>
              <a:rPr lang="en-US" dirty="0" smtClean="0"/>
              <a:t> branching</a:t>
            </a:r>
          </a:p>
          <a:p>
            <a:pPr>
              <a:buFont typeface="Arial" panose="020B0604020202020204" pitchFamily="34" charset="0"/>
              <a:buChar char="•"/>
            </a:pPr>
            <a:r>
              <a:rPr lang="en-US" dirty="0" smtClean="0"/>
              <a:t> What </a:t>
            </a:r>
            <a:r>
              <a:rPr lang="en-US" dirty="0" smtClean="0"/>
              <a:t>is  </a:t>
            </a:r>
            <a:r>
              <a:rPr lang="en-US" dirty="0" err="1" smtClean="0"/>
              <a:t>github</a:t>
            </a:r>
            <a:r>
              <a:rPr lang="en-US" dirty="0" smtClean="0"/>
              <a:t>?</a:t>
            </a:r>
          </a:p>
          <a:p>
            <a:endParaRPr lang="en-US" dirty="0"/>
          </a:p>
        </p:txBody>
      </p:sp>
    </p:spTree>
    <p:extLst>
      <p:ext uri="{BB962C8B-B14F-4D97-AF65-F5344CB8AC3E}">
        <p14:creationId xmlns:p14="http://schemas.microsoft.com/office/powerpoint/2010/main" val="30877109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17546"/>
          </a:xfrm>
        </p:spPr>
        <p:txBody>
          <a:bodyPr>
            <a:normAutofit fontScale="90000"/>
          </a:bodyPr>
          <a:lstStyle/>
          <a:p>
            <a:r>
              <a:rPr lang="en-US" dirty="0" smtClean="0"/>
              <a:t>	</a:t>
            </a:r>
            <a:r>
              <a:rPr lang="en-US" sz="3200" dirty="0" smtClean="0"/>
              <a:t>2.1. Explain</a:t>
            </a:r>
            <a:endParaRPr lang="en-US" dirty="0"/>
          </a:p>
        </p:txBody>
      </p:sp>
      <p:sp>
        <p:nvSpPr>
          <p:cNvPr id="3" name="Content Placeholder 2"/>
          <p:cNvSpPr>
            <a:spLocks noGrp="1"/>
          </p:cNvSpPr>
          <p:nvPr>
            <p:ph idx="1"/>
          </p:nvPr>
        </p:nvSpPr>
        <p:spPr>
          <a:xfrm>
            <a:off x="1103312" y="1267692"/>
            <a:ext cx="8946541" cy="4980708"/>
          </a:xfrm>
        </p:spPr>
        <p:txBody>
          <a:bodyPr>
            <a:normAutofit lnSpcReduction="10000"/>
          </a:bodyPr>
          <a:lstStyle/>
          <a:p>
            <a:r>
              <a:rPr lang="en-US" dirty="0" smtClean="0"/>
              <a:t>1- Add, create or clone new repository from your account to </a:t>
            </a:r>
            <a:r>
              <a:rPr lang="en-US" dirty="0" err="1" smtClean="0"/>
              <a:t>GitHub</a:t>
            </a:r>
            <a:r>
              <a:rPr lang="en-US" dirty="0" smtClean="0"/>
              <a:t> Desktop</a:t>
            </a:r>
          </a:p>
          <a:p>
            <a:r>
              <a:rPr lang="en-US" dirty="0" smtClean="0"/>
              <a:t>2- Filter repositories there</a:t>
            </a:r>
          </a:p>
          <a:p>
            <a:r>
              <a:rPr lang="en-US" dirty="0" smtClean="0"/>
              <a:t>3- Your repositories</a:t>
            </a:r>
          </a:p>
          <a:p>
            <a:r>
              <a:rPr lang="en-US" dirty="0" smtClean="0"/>
              <a:t>4- Branch. You can create filter branch there</a:t>
            </a:r>
          </a:p>
          <a:p>
            <a:r>
              <a:rPr lang="en-US" dirty="0" smtClean="0"/>
              <a:t>5- Changes and History tab of selected repository</a:t>
            </a:r>
          </a:p>
          <a:p>
            <a:r>
              <a:rPr lang="en-US" dirty="0" smtClean="0"/>
              <a:t>6- Write and pull your request to any branch</a:t>
            </a:r>
          </a:p>
          <a:p>
            <a:r>
              <a:rPr lang="en-US" dirty="0" smtClean="0"/>
              <a:t>7- Compare your changes with another branch</a:t>
            </a:r>
          </a:p>
          <a:p>
            <a:r>
              <a:rPr lang="en-US" dirty="0" smtClean="0"/>
              <a:t>8- Sync your repository with </a:t>
            </a:r>
            <a:r>
              <a:rPr lang="en-US" dirty="0" err="1" smtClean="0"/>
              <a:t>GitHub</a:t>
            </a:r>
            <a:r>
              <a:rPr lang="en-US" dirty="0" smtClean="0"/>
              <a:t> repository</a:t>
            </a:r>
          </a:p>
          <a:p>
            <a:r>
              <a:rPr lang="en-US" dirty="0" smtClean="0"/>
              <a:t>9- Change points</a:t>
            </a:r>
          </a:p>
          <a:p>
            <a:r>
              <a:rPr lang="en-US" dirty="0" smtClean="0"/>
              <a:t>10- Your changes</a:t>
            </a:r>
          </a:p>
        </p:txBody>
      </p:sp>
    </p:spTree>
    <p:extLst>
      <p:ext uri="{BB962C8B-B14F-4D97-AF65-F5344CB8AC3E}">
        <p14:creationId xmlns:p14="http://schemas.microsoft.com/office/powerpoint/2010/main" val="470825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26028"/>
            <a:ext cx="8946541" cy="5822372"/>
          </a:xfrm>
        </p:spPr>
        <p:txBody>
          <a:bodyPr/>
          <a:lstStyle/>
          <a:p>
            <a:r>
              <a:rPr lang="en-US" dirty="0" smtClean="0"/>
              <a:t>11- History UI</a:t>
            </a:r>
          </a:p>
          <a:p>
            <a:r>
              <a:rPr lang="en-US" dirty="0" smtClean="0"/>
              <a:t>11.1- Your committed</a:t>
            </a:r>
          </a:p>
          <a:p>
            <a:r>
              <a:rPr lang="en-US" dirty="0" smtClean="0"/>
              <a:t>11.2- View selected commit  in </a:t>
            </a:r>
            <a:r>
              <a:rPr lang="en-US" dirty="0" err="1" smtClean="0"/>
              <a:t>GitHub</a:t>
            </a:r>
            <a:r>
              <a:rPr lang="en-US" dirty="0" smtClean="0"/>
              <a:t> web</a:t>
            </a:r>
          </a:p>
          <a:p>
            <a:r>
              <a:rPr lang="en-US" dirty="0" smtClean="0"/>
              <a:t>11.3- Create a new commit that reverts the changes in selected commit</a:t>
            </a:r>
          </a:p>
          <a:p>
            <a:r>
              <a:rPr lang="en-US" dirty="0" smtClean="0"/>
              <a:t>11.4- Expand all file in selected commit</a:t>
            </a:r>
          </a:p>
          <a:p>
            <a:endParaRPr lang="en-US" dirty="0"/>
          </a:p>
        </p:txBody>
      </p:sp>
    </p:spTree>
    <p:extLst>
      <p:ext uri="{BB962C8B-B14F-4D97-AF65-F5344CB8AC3E}">
        <p14:creationId xmlns:p14="http://schemas.microsoft.com/office/powerpoint/2010/main" val="3494886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17546"/>
          </a:xfrm>
        </p:spPr>
        <p:txBody>
          <a:bodyPr/>
          <a:lstStyle/>
          <a:p>
            <a:r>
              <a:rPr lang="en-US" sz="3200" dirty="0" smtClean="0"/>
              <a:t>2.3. First use</a:t>
            </a:r>
            <a:endParaRPr lang="en-US" sz="3200" dirty="0"/>
          </a:p>
        </p:txBody>
      </p:sp>
      <p:sp>
        <p:nvSpPr>
          <p:cNvPr id="3" name="Content Placeholder 2"/>
          <p:cNvSpPr>
            <a:spLocks noGrp="1"/>
          </p:cNvSpPr>
          <p:nvPr>
            <p:ph idx="1"/>
          </p:nvPr>
        </p:nvSpPr>
        <p:spPr>
          <a:xfrm>
            <a:off x="1103312" y="1070264"/>
            <a:ext cx="8946541" cy="5178135"/>
          </a:xfrm>
        </p:spPr>
        <p:txBody>
          <a:bodyPr/>
          <a:lstStyle/>
          <a:p>
            <a:r>
              <a:rPr lang="en-US" dirty="0" smtClean="0"/>
              <a:t>Click             and you will see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Now, you can add a local repository, create new </a:t>
            </a:r>
            <a:r>
              <a:rPr lang="en-US" dirty="0" err="1" smtClean="0"/>
              <a:t>GitHub</a:t>
            </a:r>
            <a:r>
              <a:rPr lang="en-US" dirty="0" smtClean="0"/>
              <a:t> repository or clone </a:t>
            </a:r>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2331491" y="1070264"/>
            <a:ext cx="504762" cy="304762"/>
          </a:xfrm>
          <a:prstGeom prst="rect">
            <a:avLst/>
          </a:prstGeom>
        </p:spPr>
      </p:pic>
      <p:pic>
        <p:nvPicPr>
          <p:cNvPr id="6" name="Picture 5"/>
          <p:cNvPicPr>
            <a:picLocks noChangeAspect="1"/>
          </p:cNvPicPr>
          <p:nvPr/>
        </p:nvPicPr>
        <p:blipFill>
          <a:blip r:embed="rId3"/>
          <a:stretch>
            <a:fillRect/>
          </a:stretch>
        </p:blipFill>
        <p:spPr>
          <a:xfrm>
            <a:off x="2904819" y="1465119"/>
            <a:ext cx="5343525" cy="2790825"/>
          </a:xfrm>
          <a:prstGeom prst="rect">
            <a:avLst/>
          </a:prstGeom>
        </p:spPr>
      </p:pic>
    </p:spTree>
    <p:extLst>
      <p:ext uri="{BB962C8B-B14F-4D97-AF65-F5344CB8AC3E}">
        <p14:creationId xmlns:p14="http://schemas.microsoft.com/office/powerpoint/2010/main" val="38310551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05246"/>
            <a:ext cx="8946541" cy="5843154"/>
          </a:xfrm>
        </p:spPr>
        <p:txBody>
          <a:bodyPr>
            <a:normAutofit lnSpcReduction="10000"/>
          </a:bodyPr>
          <a:lstStyle/>
          <a:p>
            <a:r>
              <a:rPr lang="en-US" dirty="0" smtClean="0"/>
              <a:t>Tutorial repository was created</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Now you can import this folder to your project</a:t>
            </a:r>
          </a:p>
          <a:p>
            <a:r>
              <a:rPr lang="en-US" dirty="0" smtClean="0"/>
              <a:t>And publish that repository into </a:t>
            </a:r>
            <a:r>
              <a:rPr lang="en-US" dirty="0" err="1" smtClean="0"/>
              <a:t>GitHub</a:t>
            </a:r>
            <a:endParaRPr lang="en-US" dirty="0"/>
          </a:p>
          <a:p>
            <a:endParaRPr lang="en-US" dirty="0" smtClean="0"/>
          </a:p>
          <a:p>
            <a:endParaRPr lang="en-US" dirty="0"/>
          </a:p>
          <a:p>
            <a:endParaRPr lang="en-US" dirty="0"/>
          </a:p>
        </p:txBody>
      </p:sp>
      <p:pic>
        <p:nvPicPr>
          <p:cNvPr id="5" name="Picture 4"/>
          <p:cNvPicPr>
            <a:picLocks noChangeAspect="1"/>
          </p:cNvPicPr>
          <p:nvPr/>
        </p:nvPicPr>
        <p:blipFill>
          <a:blip r:embed="rId2"/>
          <a:stretch>
            <a:fillRect/>
          </a:stretch>
        </p:blipFill>
        <p:spPr>
          <a:xfrm>
            <a:off x="1680904" y="900546"/>
            <a:ext cx="7169367" cy="4076699"/>
          </a:xfrm>
          <a:prstGeom prst="rect">
            <a:avLst/>
          </a:prstGeom>
        </p:spPr>
      </p:pic>
    </p:spTree>
    <p:extLst>
      <p:ext uri="{BB962C8B-B14F-4D97-AF65-F5344CB8AC3E}">
        <p14:creationId xmlns:p14="http://schemas.microsoft.com/office/powerpoint/2010/main" val="12824984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is a tool control versions</a:t>
            </a:r>
          </a:p>
          <a:p>
            <a:r>
              <a:rPr lang="en-US" dirty="0" err="1" smtClean="0"/>
              <a:t>Git</a:t>
            </a:r>
            <a:r>
              <a:rPr lang="en-US" dirty="0" smtClean="0"/>
              <a:t> is a distributed system</a:t>
            </a:r>
          </a:p>
        </p:txBody>
      </p:sp>
    </p:spTree>
    <p:extLst>
      <p:ext uri="{BB962C8B-B14F-4D97-AF65-F5344CB8AC3E}">
        <p14:creationId xmlns:p14="http://schemas.microsoft.com/office/powerpoint/2010/main" val="4039523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Distributed Version Control Systems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0358" y="2011363"/>
            <a:ext cx="3145559" cy="3767137"/>
          </a:xfrm>
        </p:spPr>
      </p:pic>
    </p:spTree>
    <p:extLst>
      <p:ext uri="{BB962C8B-B14F-4D97-AF65-F5344CB8AC3E}">
        <p14:creationId xmlns:p14="http://schemas.microsoft.com/office/powerpoint/2010/main" val="3005016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Centralized Version Control Systems</a:t>
            </a:r>
            <a:br>
              <a:rPr lang="en-US" b="1"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2967" y="2011363"/>
            <a:ext cx="5420341" cy="3767137"/>
          </a:xfrm>
        </p:spPr>
      </p:pic>
    </p:spTree>
    <p:extLst>
      <p:ext uri="{BB962C8B-B14F-4D97-AF65-F5344CB8AC3E}">
        <p14:creationId xmlns:p14="http://schemas.microsoft.com/office/powerpoint/2010/main" val="2966867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Local Version Control Systems</a:t>
            </a:r>
            <a:br>
              <a:rPr lang="en-US" b="1"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6908" y="2011363"/>
            <a:ext cx="4412459" cy="3767137"/>
          </a:xfrm>
        </p:spPr>
      </p:pic>
    </p:spTree>
    <p:extLst>
      <p:ext uri="{BB962C8B-B14F-4D97-AF65-F5344CB8AC3E}">
        <p14:creationId xmlns:p14="http://schemas.microsoft.com/office/powerpoint/2010/main" val="61509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Snapshots, Not Differences</a:t>
            </a:r>
            <a:br>
              <a:rPr lang="en-US" b="1"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3137" y="2418556"/>
            <a:ext cx="7620000" cy="2952750"/>
          </a:xfrm>
        </p:spPr>
      </p:pic>
    </p:spTree>
    <p:extLst>
      <p:ext uri="{BB962C8B-B14F-4D97-AF65-F5344CB8AC3E}">
        <p14:creationId xmlns:p14="http://schemas.microsoft.com/office/powerpoint/2010/main" val="4129047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Snapshots, Not Differences</a:t>
            </a:r>
            <a:br>
              <a:rPr lang="en-US" b="1"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3137" y="2442368"/>
            <a:ext cx="7620000" cy="2905125"/>
          </a:xfrm>
        </p:spPr>
      </p:pic>
    </p:spTree>
    <p:extLst>
      <p:ext uri="{BB962C8B-B14F-4D97-AF65-F5344CB8AC3E}">
        <p14:creationId xmlns:p14="http://schemas.microsoft.com/office/powerpoint/2010/main" val="883474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Nearly Every Operation Is Local</a:t>
            </a:r>
            <a:br>
              <a:rPr lang="en-US" b="1" dirty="0"/>
            </a:b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Most </a:t>
            </a:r>
            <a:r>
              <a:rPr lang="en-US" dirty="0" smtClean="0"/>
              <a:t>operations in </a:t>
            </a:r>
            <a:r>
              <a:rPr lang="en-US" dirty="0" err="1"/>
              <a:t>Git</a:t>
            </a:r>
            <a:r>
              <a:rPr lang="en-US" dirty="0"/>
              <a:t> only need local files and resources to </a:t>
            </a:r>
            <a:r>
              <a:rPr lang="en-US" dirty="0" smtClean="0"/>
              <a:t>operate</a:t>
            </a:r>
          </a:p>
          <a:p>
            <a:pPr marL="457200" indent="-457200">
              <a:buFont typeface="+mj-lt"/>
              <a:buAutoNum type="arabicPeriod"/>
            </a:pPr>
            <a:r>
              <a:rPr lang="en-US" dirty="0"/>
              <a:t>If you get on an airplane or a train and want to do a little work, you can commit happily until you get to a network connection to upload</a:t>
            </a:r>
            <a:endParaRPr lang="en-US" dirty="0"/>
          </a:p>
        </p:txBody>
      </p:sp>
    </p:spTree>
    <p:extLst>
      <p:ext uri="{BB962C8B-B14F-4D97-AF65-F5344CB8AC3E}">
        <p14:creationId xmlns:p14="http://schemas.microsoft.com/office/powerpoint/2010/main" val="3658167189"/>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401</TotalTime>
  <Words>401</Words>
  <Application>Microsoft Office PowerPoint</Application>
  <PresentationFormat>Widescreen</PresentationFormat>
  <Paragraphs>84</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Metropolitan</vt:lpstr>
      <vt:lpstr>git and github</vt:lpstr>
      <vt:lpstr>contents</vt:lpstr>
      <vt:lpstr>git</vt:lpstr>
      <vt:lpstr>Distributed Version Control Systems</vt:lpstr>
      <vt:lpstr>Centralized Version Control Systems </vt:lpstr>
      <vt:lpstr>Local Version Control Systems </vt:lpstr>
      <vt:lpstr>Snapshots, Not Differences </vt:lpstr>
      <vt:lpstr>Snapshots, Not Differences </vt:lpstr>
      <vt:lpstr>Nearly Every Operation Is Local </vt:lpstr>
      <vt:lpstr>Git branching</vt:lpstr>
      <vt:lpstr>Git branching</vt:lpstr>
      <vt:lpstr>Git branching</vt:lpstr>
      <vt:lpstr>Git branching</vt:lpstr>
      <vt:lpstr>Scerano in project</vt:lpstr>
      <vt:lpstr>GitHub Desktop</vt:lpstr>
      <vt:lpstr>I. About GitHub Desktop</vt:lpstr>
      <vt:lpstr>II. How to use     1. Install</vt:lpstr>
      <vt:lpstr>2. Overview</vt:lpstr>
      <vt:lpstr>PowerPoint Presentation</vt:lpstr>
      <vt:lpstr> 2.1. Explain</vt:lpstr>
      <vt:lpstr>PowerPoint Presentation</vt:lpstr>
      <vt:lpstr>2.3. First use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and github</dc:title>
  <dc:creator>annvc</dc:creator>
  <cp:lastModifiedBy>annvc</cp:lastModifiedBy>
  <cp:revision>8</cp:revision>
  <dcterms:created xsi:type="dcterms:W3CDTF">2016-05-19T10:53:18Z</dcterms:created>
  <dcterms:modified xsi:type="dcterms:W3CDTF">2016-05-22T06:06:29Z</dcterms:modified>
</cp:coreProperties>
</file>