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A4DBC1-047E-47A6-BF9A-439405A409B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3CA296D-934A-4AA5-903C-BA300510A2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4/4/2024 8:38:07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4B648B6-BC20-4BBC-B3C1-F83A083E9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2024-04-05T00:38:07Z</dcterms:created>
  <dcterms:modified xsi:type="dcterms:W3CDTF">2024-04-05T00:38:07Z</dcterms:modified>
</cp:coreProperties>
</file>