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napToObjects="1">
      <p:cViewPr>
        <p:scale>
          <a:sx n="76" d="100"/>
          <a:sy n="76" d="100"/>
        </p:scale>
        <p:origin x="-2634" y="-8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8E0A9-99A2-4E10-9C22-AF2C8DEF1C8E}" type="datetimeFigureOut">
              <a:rPr lang="pl-PL" smtClean="0"/>
              <a:t>2015-03-16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CE2DE-D511-4DD1-9FC3-BC957B306C0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276976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71ABB-B7BB-4E02-981D-E467AE1B4266}" type="datetimeFigureOut">
              <a:rPr lang="pl-PL" smtClean="0"/>
              <a:t>2015-03-16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DA005-AFD6-461B-889E-583C303482ED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267871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DA005-AFD6-461B-889E-583C303482ED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73103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8" name="Picture 8" descr="pasek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0363"/>
            <a:ext cx="1660525" cy="523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660525" y="1628775"/>
            <a:ext cx="7519988" cy="5229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dirty="0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71663" y="2130425"/>
            <a:ext cx="7092950" cy="20193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pl-PL" noProof="0" smtClean="0"/>
              <a:t>Kliknij, aby edytować styl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71663" y="5697538"/>
            <a:ext cx="7092950" cy="900112"/>
          </a:xfrm>
        </p:spPr>
        <p:txBody>
          <a:bodyPr anchor="b"/>
          <a:lstStyle>
            <a:lvl1pPr marL="0" indent="0" algn="ctr">
              <a:buFontTx/>
              <a:buNone/>
              <a:defRPr sz="2000">
                <a:solidFill>
                  <a:srgbClr val="FFD3A1"/>
                </a:solidFill>
              </a:defRPr>
            </a:lvl1pPr>
          </a:lstStyle>
          <a:p>
            <a:pPr lvl="0"/>
            <a:r>
              <a:rPr lang="pl-PL" noProof="0" smtClean="0"/>
              <a:t>Kliknij, aby edytować styl wzorca podtytułu</a:t>
            </a:r>
          </a:p>
        </p:txBody>
      </p:sp>
      <p:pic>
        <p:nvPicPr>
          <p:cNvPr id="35855" name="Picture 15" descr="logo en duz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463"/>
            <a:ext cx="8899525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5693371"/>
      </p:ext>
    </p:extLst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931025" y="630238"/>
            <a:ext cx="2105025" cy="611187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11188" y="630238"/>
            <a:ext cx="6167437" cy="611187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9207223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4605749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847671360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11188" y="1881188"/>
            <a:ext cx="4135437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899025" y="1881188"/>
            <a:ext cx="4137025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6701688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6844827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8384098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010121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835389421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dirty="0" smtClean="0"/>
              <a:t>Kliknij ikonę, aby dodać obraz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025207730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03238" y="481013"/>
            <a:ext cx="8640762" cy="1292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dirty="0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 flipH="1">
            <a:off x="0" y="1773238"/>
            <a:ext cx="503238" cy="5084762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dirty="0"/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630238"/>
            <a:ext cx="8424862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 wzorca tytułu</a:t>
            </a:r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881188"/>
            <a:ext cx="8424862" cy="486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</a:p>
        </p:txBody>
      </p:sp>
      <p:pic>
        <p:nvPicPr>
          <p:cNvPr id="9240" name="Picture 24" descr="logo en mal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2700338" cy="5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randomBar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871663" y="2130424"/>
            <a:ext cx="7092950" cy="25227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l-PL" sz="4800" dirty="0" smtClean="0"/>
              <a:t>wybornie.pl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Culinary Web Application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sz="quarter" idx="1"/>
          </p:nvPr>
        </p:nvSpPr>
        <p:spPr>
          <a:xfrm>
            <a:off x="1849493" y="5247482"/>
            <a:ext cx="7092950" cy="900112"/>
          </a:xfrm>
        </p:spPr>
        <p:txBody>
          <a:bodyPr/>
          <a:lstStyle/>
          <a:p>
            <a:r>
              <a:rPr lang="pl-PL" b="1" dirty="0" smtClean="0"/>
              <a:t>Author:</a:t>
            </a:r>
          </a:p>
          <a:p>
            <a:r>
              <a:rPr lang="pl-PL" dirty="0" smtClean="0"/>
              <a:t>Anna Węgrzynowska</a:t>
            </a:r>
          </a:p>
        </p:txBody>
      </p:sp>
    </p:spTree>
    <p:extLst>
      <p:ext uri="{BB962C8B-B14F-4D97-AF65-F5344CB8AC3E}">
        <p14:creationId xmlns:p14="http://schemas.microsoft.com/office/powerpoint/2010/main" val="40412229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Business justification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799450" y="1844824"/>
            <a:ext cx="79208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l-PL" sz="2000" dirty="0" smtClean="0"/>
              <a:t>Trendy hobby among many people,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l-PL" sz="2000" dirty="0" smtClean="0"/>
              <a:t>Passion of mine and my close friends,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l-PL" sz="2000" dirty="0" smtClean="0"/>
              <a:t>Very good knowledge of existing popular culinary websites,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l-PL" sz="2000" dirty="0" smtClean="0"/>
              <a:t>A lot of non-professional culinary portals,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l-PL" sz="2000" dirty="0" smtClean="0"/>
              <a:t>Plenty of imperfections in existing portals with the same topics,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l-PL" sz="2000" dirty="0" smtClean="0"/>
              <a:t>A lot of different features scattered on different websites,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l-PL" sz="2000" dirty="0" smtClean="0"/>
              <a:t>Many opportunities for advertising,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l-PL" sz="2000" dirty="0" smtClean="0"/>
              <a:t>Proposition of dishes by matching ingredients,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l-PL" sz="2000" dirty="0" smtClean="0"/>
              <a:t>New look on the topic – not a blog with personal recipes, but kind of social network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576496685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Project’s Goals and Risks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705070" y="1772816"/>
            <a:ext cx="831457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b="1" u="sng" dirty="0" smtClean="0"/>
              <a:t>Goals: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l-PL" sz="2000" dirty="0" smtClean="0"/>
              <a:t>Create easy to use, dynamic</a:t>
            </a:r>
            <a:r>
              <a:rPr lang="pl-PL" sz="2000" dirty="0"/>
              <a:t> </a:t>
            </a:r>
            <a:r>
              <a:rPr lang="pl-PL" sz="2000" dirty="0" smtClean="0"/>
              <a:t>and responsive social portal,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l-PL" sz="2000" dirty="0" smtClean="0"/>
              <a:t>Become competitive product in the area of culinary web applciations,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l-PL" sz="2000" dirty="0" smtClean="0"/>
              <a:t>Give to the user a place, where all the useful cooking tricks and tips will be placed in one place,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l-PL" sz="2000" dirty="0" smtClean="0"/>
              <a:t>Extensive methods of searching for recipes</a:t>
            </a:r>
          </a:p>
          <a:p>
            <a:pPr>
              <a:lnSpc>
                <a:spcPct val="150000"/>
              </a:lnSpc>
            </a:pPr>
            <a:r>
              <a:rPr lang="pl-PL" sz="2000" b="1" u="sng" dirty="0" smtClean="0"/>
              <a:t>Risks: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l-PL" sz="2000" dirty="0" smtClean="0"/>
              <a:t>Popularity of each web application is depended on number of users using it,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l-PL" sz="2000" dirty="0" smtClean="0"/>
              <a:t>Support of well-known brands on the competitive websites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406665478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Primary features of application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755576" y="2060848"/>
            <a:ext cx="793023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l-PL" sz="2000" dirty="0" smtClean="0"/>
              <a:t>Users profiles – short information, friends, cook book,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l-PL" sz="2000" dirty="0" smtClean="0"/>
              <a:t>Possibility of creating cook books base on other users recipes,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l-PL" sz="2000" dirty="0" smtClean="0"/>
              <a:t>Kitchen conversion of weights and measures,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l-PL" sz="2000" dirty="0" smtClean="0"/>
              <a:t>Various ways of searching – by name, difficulty, time-consuming, type of cuisine, type of meal, time of meal,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l-PL" sz="2000" dirty="0" smtClean="0"/>
              <a:t>Proposition of dishes basing on given  ingredients (the  degree     of matching given in %)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00355649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Secondary features of application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755576" y="2060848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l-PL" sz="2000" dirty="0" smtClean="0"/>
              <a:t>Possibility of voting and commenting of existing recipes,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l-PL" sz="2000" dirty="0" smtClean="0"/>
              <a:t>Sorting recipes by ratings,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l-PL" sz="2000" dirty="0" smtClean="0"/>
              <a:t>Triks and tips useful in the kitchen,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l-PL" sz="2000" dirty="0" smtClean="0"/>
              <a:t>Recommended brands (possibility to add some</a:t>
            </a:r>
            <a:r>
              <a:rPr lang="pl-PL" sz="2000" dirty="0"/>
              <a:t> </a:t>
            </a:r>
            <a:r>
              <a:rPr lang="pl-PL" sz="2000" dirty="0" smtClean="0"/>
              <a:t>smart advertisments in the future),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l-PL" sz="2000" dirty="0" smtClean="0"/>
              <a:t>Estimated calories counter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576490460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Techniques </a:t>
            </a:r>
            <a:r>
              <a:rPr lang="pl-PL" b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&amp; </a:t>
            </a:r>
            <a:r>
              <a:rPr lang="pl-PL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Technologies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755576" y="2111235"/>
            <a:ext cx="64807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l-PL" sz="2000" dirty="0" smtClean="0"/>
              <a:t>Dynamic Java Web Project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l-PL" sz="2000" dirty="0" smtClean="0"/>
              <a:t>Hibernate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l-PL" sz="2000" dirty="0" smtClean="0"/>
              <a:t>Spring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l-PL" sz="2000" dirty="0" smtClean="0"/>
              <a:t>Struts2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l-PL" sz="2000" dirty="0" smtClean="0"/>
              <a:t>MySQL database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l-PL" sz="2000" dirty="0" smtClean="0"/>
              <a:t>JSP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l-PL" sz="2000" dirty="0" smtClean="0"/>
              <a:t>CSS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l-PL" sz="2000" dirty="0" smtClean="0"/>
              <a:t>JavaScript, jQuery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l-PL" sz="2000" dirty="0" smtClean="0"/>
              <a:t>Bootstrap framework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60528396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Project Plan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589418" y="1916832"/>
            <a:ext cx="83023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AutoNum type="romanUcPeriod"/>
            </a:pPr>
            <a:r>
              <a:rPr lang="pl-PL" sz="2000" b="1" dirty="0" smtClean="0"/>
              <a:t>Work organization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pl-PL" sz="2000" dirty="0" smtClean="0"/>
              <a:t>Creating project repository</a:t>
            </a:r>
            <a:endParaRPr lang="pl-PL" sz="2000" dirty="0"/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pl-PL" sz="2000" dirty="0" smtClean="0"/>
              <a:t>Configuring Trello ticketing system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pl-PL" sz="2000" u="sng" dirty="0" smtClean="0"/>
              <a:t>Analyzing requirements and creating use cases</a:t>
            </a:r>
          </a:p>
          <a:p>
            <a:pPr>
              <a:lnSpc>
                <a:spcPct val="150000"/>
              </a:lnSpc>
            </a:pPr>
            <a:r>
              <a:rPr lang="pl-PL" sz="2000" b="1" dirty="0" smtClean="0"/>
              <a:t>II. Project configuration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pl-PL" sz="2000" dirty="0" smtClean="0"/>
              <a:t>Installing development tools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pl-PL" sz="2000" dirty="0" smtClean="0"/>
              <a:t>Configuring Java project</a:t>
            </a:r>
            <a:endParaRPr lang="pl-PL" sz="2000" dirty="0"/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pl-PL" sz="2000" u="sng" dirty="0" smtClean="0"/>
              <a:t>Designing and creating Database schema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pl-PL" sz="2000" dirty="0" smtClean="0"/>
              <a:t>Entities creation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407671093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Project Plan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605425" y="1916832"/>
            <a:ext cx="83023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b="1" dirty="0" smtClean="0"/>
              <a:t>III.  Web application back-end configuration and implementation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pl-PL" sz="2000" dirty="0" smtClean="0"/>
              <a:t>Logging functionality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pl-PL" sz="2000" u="sng" dirty="0" smtClean="0"/>
              <a:t>Home page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pl-PL" sz="2000" dirty="0" smtClean="0"/>
              <a:t>User profiles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pl-PL" sz="2000" u="sng" dirty="0" smtClean="0"/>
              <a:t>Designing and implementing front-end layout</a:t>
            </a:r>
          </a:p>
          <a:p>
            <a:pPr>
              <a:lnSpc>
                <a:spcPct val="150000"/>
              </a:lnSpc>
            </a:pPr>
            <a:r>
              <a:rPr lang="pl-PL" sz="2000" b="1" dirty="0" smtClean="0"/>
              <a:t>IV.  </a:t>
            </a:r>
            <a:r>
              <a:rPr lang="pl-PL" sz="2000" b="1" u="sng" dirty="0" smtClean="0"/>
              <a:t>Implementation of primary features</a:t>
            </a:r>
          </a:p>
          <a:p>
            <a:pPr>
              <a:lnSpc>
                <a:spcPct val="150000"/>
              </a:lnSpc>
            </a:pPr>
            <a:r>
              <a:rPr lang="pl-PL" sz="2000" b="1" dirty="0" smtClean="0"/>
              <a:t>V.   Implementation of secondary features</a:t>
            </a:r>
          </a:p>
          <a:p>
            <a:pPr>
              <a:lnSpc>
                <a:spcPct val="150000"/>
              </a:lnSpc>
            </a:pPr>
            <a:r>
              <a:rPr lang="pl-PL" sz="2000" b="1" dirty="0" smtClean="0"/>
              <a:t>VI.  User acceptance tests and bugfixes</a:t>
            </a:r>
          </a:p>
          <a:p>
            <a:pPr>
              <a:lnSpc>
                <a:spcPct val="150000"/>
              </a:lnSpc>
            </a:pPr>
            <a:r>
              <a:rPr lang="pl-PL" sz="2000" b="1" dirty="0" smtClean="0"/>
              <a:t>VII. </a:t>
            </a:r>
            <a:r>
              <a:rPr lang="pl-PL" sz="2000" b="1" u="sng" dirty="0" smtClean="0"/>
              <a:t>Deployment on production system</a:t>
            </a:r>
          </a:p>
        </p:txBody>
      </p:sp>
    </p:spTree>
    <p:extLst>
      <p:ext uri="{BB962C8B-B14F-4D97-AF65-F5344CB8AC3E}">
        <p14:creationId xmlns:p14="http://schemas.microsoft.com/office/powerpoint/2010/main" val="252232662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ablon2-EN">
  <a:themeElements>
    <a:clrScheme name="szablon pwr1 1">
      <a:dk1>
        <a:srgbClr val="000000"/>
      </a:dk1>
      <a:lt1>
        <a:srgbClr val="FFFFFF"/>
      </a:lt1>
      <a:dk2>
        <a:srgbClr val="FFEBD5"/>
      </a:dk2>
      <a:lt2>
        <a:srgbClr val="78120A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szablon pwr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zablon pwr1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szablon2-EN</Template>
  <TotalTime>3568</TotalTime>
  <Words>382</Words>
  <Application>Microsoft Office PowerPoint</Application>
  <PresentationFormat>Pokaz na ekranie (4:3)</PresentationFormat>
  <Paragraphs>65</Paragraphs>
  <Slides>8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szablon2-EN</vt:lpstr>
      <vt:lpstr>wybornie.pl Culinary Web Application</vt:lpstr>
      <vt:lpstr>Business justification</vt:lpstr>
      <vt:lpstr>Project’s Goals and Risks</vt:lpstr>
      <vt:lpstr>Primary features of application</vt:lpstr>
      <vt:lpstr>Secondary features of application</vt:lpstr>
      <vt:lpstr>Techniques &amp; Technologies</vt:lpstr>
      <vt:lpstr>Project Plan</vt:lpstr>
      <vt:lpstr>Project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wybornie.pl Culinary Web Application</dc:title>
  <dc:creator>anaca</dc:creator>
  <cp:lastModifiedBy>anaca</cp:lastModifiedBy>
  <cp:revision>22</cp:revision>
  <dcterms:created xsi:type="dcterms:W3CDTF">2015-03-14T10:48:41Z</dcterms:created>
  <dcterms:modified xsi:type="dcterms:W3CDTF">2015-03-16T22:17:30Z</dcterms:modified>
</cp:coreProperties>
</file>