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59" r:id="rId4"/>
    <p:sldId id="290" r:id="rId5"/>
    <p:sldId id="291" r:id="rId6"/>
    <p:sldId id="292" r:id="rId7"/>
    <p:sldId id="293" r:id="rId8"/>
    <p:sldId id="26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4B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73" autoAdjust="0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53D9-7EF3-F849-818D-9E0DD8E86B08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1765-81EA-7F48-BB46-3341FFC32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olin@live.unc.edu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duke.edu/diss/poster-session/" TargetMode="External"/><Relationship Id="rId4" Type="http://schemas.openxmlformats.org/officeDocument/2006/relationships/hyperlink" Target="https://guides.lib.unc.edu/posters/templat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431914"/>
            <a:ext cx="8229600" cy="2003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2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Information Session for BUSI End-of-Summer Research Symposium</a:t>
            </a:r>
          </a:p>
          <a:p>
            <a:pPr>
              <a:buClr>
                <a:schemeClr val="accent1"/>
              </a:buClr>
            </a:pPr>
            <a:endParaRPr lang="en-US" sz="2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accent1"/>
              </a:buClr>
            </a:pPr>
            <a:r>
              <a:rPr lang="en-US" sz="2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Leo Haolin Li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12505" y="249306"/>
            <a:ext cx="2857554" cy="644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1400" dirty="0">
                <a:solidFill>
                  <a:srgbClr val="13294B"/>
                </a:solidFill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5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1" y="0"/>
            <a:ext cx="8229600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What the symposium will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C19D7-443C-1439-124D-48847F3C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0" y="703288"/>
            <a:ext cx="6545180" cy="54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846305"/>
            <a:ext cx="8229600" cy="51653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Send your poster to Leo Li (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  <a:hlinkClick r:id="rId3"/>
              </a:rPr>
              <a:t>haolin@live.unc.edu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) in PowerPoint (do not convert to pdf) By Monday, August 7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 at 11:59 PM.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We will review posters on August 8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 and email you by the end of the day if modifications are needed.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If your poster needs to be modified, it must be sent back to us by 11:59 PM on Wednesday, August 9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 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in PowerPoint and pdf format.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Posters will be sent to the printer as soon as they are received. 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We will pick up all posters on Tuesday, August 15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 and bring them to the symposium on August 16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 (10:00 AM – noon; Michael Hooker Research Center Lower Atrium).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There will be 1 winner (the Best Poster Award), unless there is a tie. The award winner will be announced by August 17</a:t>
            </a:r>
            <a:r>
              <a:rPr lang="en-US" sz="1600" baseline="300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th</a:t>
            </a:r>
            <a:r>
              <a:rPr lang="en-US" sz="1600" dirty="0">
                <a:solidFill>
                  <a:srgbClr val="13294B"/>
                </a:solidFill>
                <a:latin typeface="Helvetica" panose="020B0604020202020204" pitchFamily="34" charset="0"/>
                <a:ea typeface="Futura Medium" charset="0"/>
                <a:cs typeface="Helvetica" panose="020B0604020202020204" pitchFamily="34" charset="0"/>
              </a:rPr>
              <a:t>.</a:t>
            </a:r>
          </a:p>
          <a:p>
            <a:pPr marL="285750" indent="-285750" algn="l"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3294B"/>
              </a:solidFill>
              <a:latin typeface="Helvetica" panose="020B0604020202020204" pitchFamily="34" charset="0"/>
              <a:ea typeface="Futura Medium" charset="0"/>
              <a:cs typeface="Helvetica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1" y="0"/>
            <a:ext cx="8229600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46382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r="-867"/>
          <a:stretch/>
        </p:blipFill>
        <p:spPr>
          <a:xfrm>
            <a:off x="5045534" y="1572688"/>
            <a:ext cx="3432405" cy="412638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71173" y="-10051"/>
            <a:ext cx="2996329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accent1"/>
              </a:buClr>
            </a:pPr>
            <a:r>
              <a:rPr lang="en-US" sz="24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Poster Requirement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799" y="0"/>
            <a:ext cx="2286001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accent1"/>
              </a:buClr>
            </a:pPr>
            <a:endParaRPr lang="en-US" sz="14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1934" y="1133845"/>
            <a:ext cx="6974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Size: 48 by 36 inches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Tab &gt; Slide Size &gt; Custom Slide Size &gt; Set width to 48 inches and height to 36 inches &gt; Select “OK”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List all co-authors.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more than 4 authors, bold your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to include affiliations, e.g., Department of Biostatistics, University of North Carolina at Chapel Hill.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Include citations, if applicable.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Include funding source(s). If no funding source, write, “This work does not have any external funding to report.”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few style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Make sure no images or text run over the edge.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Don’t start text at the very edge of the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Text for section headers should be larger than main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Main text should be minimum 28-point font.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Choose a professional and readable font.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 captions on tables and figures and number any equations.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Send your final poster to us in PowerPoint and pdf format.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r="-867"/>
          <a:stretch/>
        </p:blipFill>
        <p:spPr>
          <a:xfrm>
            <a:off x="5045534" y="1572688"/>
            <a:ext cx="3432405" cy="412638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90618" y="0"/>
            <a:ext cx="3757439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accent1"/>
              </a:buClr>
            </a:pPr>
            <a:r>
              <a:rPr lang="en-US" sz="24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Poster Templates and Examples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799" y="0"/>
            <a:ext cx="2286001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accent1"/>
              </a:buClr>
            </a:pPr>
            <a:endParaRPr lang="en-US" sz="14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1933" y="2767280"/>
            <a:ext cx="6974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Poster templates: </a:t>
            </a:r>
            <a:r>
              <a:rPr lang="en-US" sz="1600" dirty="0">
                <a:hlinkClick r:id="rId4"/>
              </a:rPr>
              <a:t>Poster Templates - Designing Effective Posters - </a:t>
            </a:r>
            <a:r>
              <a:rPr lang="en-US" sz="1600" dirty="0" err="1">
                <a:hlinkClick r:id="rId4"/>
              </a:rPr>
              <a:t>LibGuides</a:t>
            </a:r>
            <a:r>
              <a:rPr lang="en-US" sz="1600" dirty="0">
                <a:hlinkClick r:id="rId4"/>
              </a:rPr>
              <a:t> at University of North Carolina at Chapel Hill (unc.edu)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Poster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Attached files: Ann Marie Poster Example &amp; Taylor Poster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Poster Session – Duke Industry Statistics Symposium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242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r="-867"/>
          <a:stretch/>
        </p:blipFill>
        <p:spPr>
          <a:xfrm>
            <a:off x="5045534" y="1572688"/>
            <a:ext cx="3432405" cy="412638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90618" y="0"/>
            <a:ext cx="3757439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accent1"/>
              </a:buClr>
            </a:pPr>
            <a:r>
              <a:rPr lang="en-US" sz="24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Presentation Suggestions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799" y="0"/>
            <a:ext cx="2286001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accent1"/>
              </a:buClr>
            </a:pPr>
            <a:endParaRPr lang="en-US" sz="14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1933" y="2028616"/>
            <a:ext cx="69748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Practice your presentation ahead of time with one of your peers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Wear professional attire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Introduce yourself and include your current position/student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Maintain eye contact throughout your 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Your poster should support the story you are telling; you should not directly read from your poster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It is OK to bring supplementary materials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Be sure to pause for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Thank participants for attending your poster presentation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Bring water!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 further information, see attached rubric</a:t>
            </a:r>
          </a:p>
        </p:txBody>
      </p:sp>
    </p:spTree>
    <p:extLst>
      <p:ext uri="{BB962C8B-B14F-4D97-AF65-F5344CB8AC3E}">
        <p14:creationId xmlns:p14="http://schemas.microsoft.com/office/powerpoint/2010/main" val="37814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r="-867"/>
          <a:stretch/>
        </p:blipFill>
        <p:spPr>
          <a:xfrm>
            <a:off x="5045534" y="1572688"/>
            <a:ext cx="3432405" cy="412638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66814" y="0"/>
            <a:ext cx="3757439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accent1"/>
              </a:buClr>
            </a:pPr>
            <a:r>
              <a:rPr lang="en-US" sz="2400" dirty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rPr>
              <a:t>Evaluation Rubric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00799" y="0"/>
            <a:ext cx="2286001" cy="57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buClr>
                <a:schemeClr val="accent1"/>
              </a:buClr>
            </a:pPr>
            <a:endParaRPr lang="en-US" sz="1400" dirty="0">
              <a:solidFill>
                <a:schemeClr val="bg1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1933" y="1743056"/>
            <a:ext cx="69748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Research Question: </a:t>
            </a:r>
            <a:r>
              <a:rPr lang="en-US" sz="1600" dirty="0"/>
              <a:t>The research question/objective was clearly stated and connections to previous literature and broader issues were clear.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Methodology: </a:t>
            </a:r>
            <a:r>
              <a:rPr lang="en-US" sz="1600" dirty="0"/>
              <a:t>The study design or procedures were described clearly, and a rationale for why the approach was selected was also stated.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Results/Anticipated Results: </a:t>
            </a:r>
            <a:r>
              <a:rPr lang="en-US" sz="1600" dirty="0"/>
              <a:t>The results were presented clearly and sufficiently addressed the research question/objective.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Conclusion and Discussion: </a:t>
            </a:r>
            <a:r>
              <a:rPr lang="en-US" sz="1600" dirty="0"/>
              <a:t>The conclusion &amp; discussion were presented with a clear connection to the research question/objective and applicability to the field.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Oral Presentation &amp; Q/A: </a:t>
            </a:r>
            <a:r>
              <a:rPr lang="en-US" sz="1600" dirty="0"/>
              <a:t>The student spoke naturally with enthusiasm and presented strong knowledge of the project. They answered questions clearly and maintained good eye contact.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Poster Layout: </a:t>
            </a:r>
            <a:r>
              <a:rPr lang="en-US" sz="1600" dirty="0"/>
              <a:t>The content was presented clearly, improved understanding of the project, and would have been easy to follow had the presenter been absent.</a:t>
            </a:r>
          </a:p>
        </p:txBody>
      </p:sp>
    </p:spTree>
    <p:extLst>
      <p:ext uri="{BB962C8B-B14F-4D97-AF65-F5344CB8AC3E}">
        <p14:creationId xmlns:p14="http://schemas.microsoft.com/office/powerpoint/2010/main" val="37518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259840"/>
            <a:ext cx="6332706" cy="175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sz="5400" dirty="0">
                <a:solidFill>
                  <a:srgbClr val="13294B"/>
                </a:solidFill>
                <a:latin typeface="Gill Sans" charset="0"/>
                <a:ea typeface="Gill Sans" charset="0"/>
                <a:cs typeface="Gill Sans" charset="0"/>
              </a:rPr>
              <a:t>Thank You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949210"/>
            <a:ext cx="6332706" cy="1243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chemeClr val="accent1"/>
              </a:buClr>
            </a:pPr>
            <a:endParaRPr lang="en-US" sz="1600" dirty="0">
              <a:solidFill>
                <a:srgbClr val="13294B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4335</TotalTime>
  <Words>635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Avenir Next</vt:lpstr>
      <vt:lpstr>Futura Medium</vt:lpstr>
      <vt:lpstr>Gill Sans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Branson</dc:creator>
  <cp:lastModifiedBy>Li, Leo</cp:lastModifiedBy>
  <cp:revision>77</cp:revision>
  <cp:lastPrinted>2018-02-28T20:16:05Z</cp:lastPrinted>
  <dcterms:created xsi:type="dcterms:W3CDTF">2017-05-22T14:58:16Z</dcterms:created>
  <dcterms:modified xsi:type="dcterms:W3CDTF">2023-07-07T19:54:55Z</dcterms:modified>
</cp:coreProperties>
</file>