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43891200" cy="32918400"/>
  <p:notesSz cx="9601200" cy="7315200"/>
  <p:defaultTextStyle>
    <a:defPPr>
      <a:defRPr lang="en-US"/>
    </a:defPPr>
    <a:lvl1pPr marL="0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1pPr>
    <a:lvl2pPr marL="2360678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2pPr>
    <a:lvl3pPr marL="4721354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3pPr>
    <a:lvl4pPr marL="7082032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4pPr>
    <a:lvl5pPr marL="9442701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5pPr>
    <a:lvl6pPr marL="11803368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6pPr>
    <a:lvl7pPr marL="14164044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7pPr>
    <a:lvl8pPr marL="16524722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8pPr>
    <a:lvl9pPr marL="18885399" algn="l" defTabSz="4721354" rtl="0" eaLnBrk="1" latinLnBrk="0" hangingPunct="1">
      <a:defRPr sz="925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BFE4E0-BC0F-38ED-EB5C-141A9DA9F0C4}" name="Weideman, Ann Marie Kathryn" initials="WAMK" userId="Weideman, Ann Marie Kathry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gurdsa" initials="s" lastIdx="9" clrIdx="0"/>
  <p:cmAuthor id="1" name="Lee, Terrence (NIH/NCI) [F]" initials="LT([" lastIdx="6" clrIdx="1"/>
  <p:cmAuthor id="2" name="anndo1@umbc.edu" initials="a" lastIdx="0" clrIdx="2">
    <p:extLst>
      <p:ext uri="{19B8F6BF-5375-455C-9EA6-DF929625EA0E}">
        <p15:presenceInfo xmlns:p15="http://schemas.microsoft.com/office/powerpoint/2012/main" userId="65e872e9153685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A5D6"/>
    <a:srgbClr val="4B9CD3"/>
    <a:srgbClr val="DCE6F2"/>
    <a:srgbClr val="DBEEF1"/>
    <a:srgbClr val="99CCFF"/>
    <a:srgbClr val="B8D8EE"/>
    <a:srgbClr val="102874"/>
    <a:srgbClr val="7BAFD4"/>
    <a:srgbClr val="74C0D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2" autoAdjust="0"/>
    <p:restoredTop sz="86417" autoAdjust="0"/>
  </p:normalViewPr>
  <p:slideViewPr>
    <p:cSldViewPr>
      <p:cViewPr>
        <p:scale>
          <a:sx n="20" d="100"/>
          <a:sy n="20" d="100"/>
        </p:scale>
        <p:origin x="460" y="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948"/>
    </p:cViewPr>
  </p:sorterViewPr>
  <p:notesViewPr>
    <p:cSldViewPr>
      <p:cViewPr varScale="1">
        <p:scale>
          <a:sx n="108" d="100"/>
          <a:sy n="108" d="100"/>
        </p:scale>
        <p:origin x="2466" y="108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161176" cy="365997"/>
          </a:xfrm>
          <a:prstGeom prst="rect">
            <a:avLst/>
          </a:prstGeom>
        </p:spPr>
        <p:txBody>
          <a:bodyPr vert="horz" lIns="64395" tIns="32197" rIns="64395" bIns="32197" rtlCol="0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389" y="2"/>
            <a:ext cx="4161176" cy="365997"/>
          </a:xfrm>
          <a:prstGeom prst="rect">
            <a:avLst/>
          </a:prstGeom>
        </p:spPr>
        <p:txBody>
          <a:bodyPr vert="horz" lIns="64395" tIns="32197" rIns="64395" bIns="32197" rtlCol="0"/>
          <a:lstStyle>
            <a:lvl1pPr algn="r">
              <a:defRPr sz="800"/>
            </a:lvl1pPr>
          </a:lstStyle>
          <a:p>
            <a:fld id="{D6F6EBC0-9317-4F33-B54E-93DB876B3E8A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948416"/>
            <a:ext cx="4161176" cy="365208"/>
          </a:xfrm>
          <a:prstGeom prst="rect">
            <a:avLst/>
          </a:prstGeom>
        </p:spPr>
        <p:txBody>
          <a:bodyPr vert="horz" lIns="64395" tIns="32197" rIns="64395" bIns="32197" rtlCol="0" anchor="b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389" y="6948416"/>
            <a:ext cx="4161176" cy="365208"/>
          </a:xfrm>
          <a:prstGeom prst="rect">
            <a:avLst/>
          </a:prstGeom>
        </p:spPr>
        <p:txBody>
          <a:bodyPr vert="horz" lIns="64395" tIns="32197" rIns="64395" bIns="32197" rtlCol="0" anchor="b"/>
          <a:lstStyle>
            <a:lvl1pPr algn="r">
              <a:defRPr sz="800"/>
            </a:lvl1pPr>
          </a:lstStyle>
          <a:p>
            <a:fld id="{63228FA5-5EE3-4577-9837-F6DBA6427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49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161176" cy="365997"/>
          </a:xfrm>
          <a:prstGeom prst="rect">
            <a:avLst/>
          </a:prstGeom>
        </p:spPr>
        <p:txBody>
          <a:bodyPr vert="horz" lIns="64395" tIns="32197" rIns="64395" bIns="32197" rtlCol="0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389" y="2"/>
            <a:ext cx="4161176" cy="365997"/>
          </a:xfrm>
          <a:prstGeom prst="rect">
            <a:avLst/>
          </a:prstGeom>
        </p:spPr>
        <p:txBody>
          <a:bodyPr vert="horz" lIns="64395" tIns="32197" rIns="64395" bIns="32197" rtlCol="0"/>
          <a:lstStyle>
            <a:lvl1pPr algn="r">
              <a:defRPr sz="800"/>
            </a:lvl1pPr>
          </a:lstStyle>
          <a:p>
            <a:fld id="{D366F4FC-D845-4B39-9D83-B6FE55293EC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7688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4395" tIns="32197" rIns="64395" bIns="321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776" y="3474604"/>
            <a:ext cx="7679648" cy="3291603"/>
          </a:xfrm>
          <a:prstGeom prst="rect">
            <a:avLst/>
          </a:prstGeom>
        </p:spPr>
        <p:txBody>
          <a:bodyPr vert="horz" lIns="64395" tIns="32197" rIns="64395" bIns="3219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948416"/>
            <a:ext cx="4161176" cy="365208"/>
          </a:xfrm>
          <a:prstGeom prst="rect">
            <a:avLst/>
          </a:prstGeom>
        </p:spPr>
        <p:txBody>
          <a:bodyPr vert="horz" lIns="64395" tIns="32197" rIns="64395" bIns="32197" rtlCol="0" anchor="b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389" y="6948416"/>
            <a:ext cx="4161176" cy="365208"/>
          </a:xfrm>
          <a:prstGeom prst="rect">
            <a:avLst/>
          </a:prstGeom>
        </p:spPr>
        <p:txBody>
          <a:bodyPr vert="horz" lIns="64395" tIns="32197" rIns="64395" bIns="32197" rtlCol="0" anchor="b"/>
          <a:lstStyle>
            <a:lvl1pPr algn="r">
              <a:defRPr sz="800"/>
            </a:lvl1pPr>
          </a:lstStyle>
          <a:p>
            <a:fld id="{A8161980-8C8A-46CF-928B-436E95872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1pPr>
    <a:lvl2pPr marL="491811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2pPr>
    <a:lvl3pPr marL="983625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3pPr>
    <a:lvl4pPr marL="1475415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4pPr>
    <a:lvl5pPr marL="1967227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5pPr>
    <a:lvl6pPr marL="2459040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6pPr>
    <a:lvl7pPr marL="2950853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7pPr>
    <a:lvl8pPr marL="3442644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8pPr>
    <a:lvl9pPr marL="3934456" algn="l" defTabSz="983625" rtl="0" eaLnBrk="1" latinLnBrk="0" hangingPunct="1">
      <a:defRPr sz="10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7688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61980-8C8A-46CF-928B-436E95872C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2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8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79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59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39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19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399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7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58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38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6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20" y="6324604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67" y="6324604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5"/>
            <a:ext cx="37307520" cy="6537960"/>
          </a:xfrm>
        </p:spPr>
        <p:txBody>
          <a:bodyPr anchor="t"/>
          <a:lstStyle>
            <a:lvl1pPr algn="l">
              <a:defRPr sz="1645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9"/>
            <a:ext cx="37307520" cy="7200898"/>
          </a:xfrm>
        </p:spPr>
        <p:txBody>
          <a:bodyPr anchor="b"/>
          <a:lstStyle>
            <a:lvl1pPr marL="0" indent="0">
              <a:buNone/>
              <a:defRPr sz="8228">
                <a:solidFill>
                  <a:schemeClr val="tx1">
                    <a:tint val="75000"/>
                  </a:schemeClr>
                </a:solidFill>
              </a:defRPr>
            </a:lvl1pPr>
            <a:lvl2pPr marL="1879829" indent="0">
              <a:buNone/>
              <a:defRPr sz="7374">
                <a:solidFill>
                  <a:schemeClr val="tx1">
                    <a:tint val="75000"/>
                  </a:schemeClr>
                </a:solidFill>
              </a:defRPr>
            </a:lvl2pPr>
            <a:lvl3pPr marL="3759658" indent="0">
              <a:buNone/>
              <a:defRPr sz="6604">
                <a:solidFill>
                  <a:schemeClr val="tx1">
                    <a:tint val="75000"/>
                  </a:schemeClr>
                </a:solidFill>
              </a:defRPr>
            </a:lvl3pPr>
            <a:lvl4pPr marL="5639488" indent="0">
              <a:buNone/>
              <a:defRPr sz="5744">
                <a:solidFill>
                  <a:schemeClr val="tx1">
                    <a:tint val="75000"/>
                  </a:schemeClr>
                </a:solidFill>
              </a:defRPr>
            </a:lvl4pPr>
            <a:lvl5pPr marL="7519307" indent="0">
              <a:buNone/>
              <a:defRPr sz="5744">
                <a:solidFill>
                  <a:schemeClr val="tx1">
                    <a:tint val="75000"/>
                  </a:schemeClr>
                </a:solidFill>
              </a:defRPr>
            </a:lvl5pPr>
            <a:lvl6pPr marL="9399125" indent="0">
              <a:buNone/>
              <a:defRPr sz="5744">
                <a:solidFill>
                  <a:schemeClr val="tx1">
                    <a:tint val="75000"/>
                  </a:schemeClr>
                </a:solidFill>
              </a:defRPr>
            </a:lvl6pPr>
            <a:lvl7pPr marL="11278945" indent="0">
              <a:buNone/>
              <a:defRPr sz="5744">
                <a:solidFill>
                  <a:schemeClr val="tx1">
                    <a:tint val="75000"/>
                  </a:schemeClr>
                </a:solidFill>
              </a:defRPr>
            </a:lvl7pPr>
            <a:lvl8pPr marL="13158773" indent="0">
              <a:buNone/>
              <a:defRPr sz="5744">
                <a:solidFill>
                  <a:schemeClr val="tx1">
                    <a:tint val="75000"/>
                  </a:schemeClr>
                </a:solidFill>
              </a:defRPr>
            </a:lvl8pPr>
            <a:lvl9pPr marL="15038603" indent="0">
              <a:buNone/>
              <a:defRPr sz="5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54" y="36865564"/>
            <a:ext cx="94442283" cy="104279702"/>
          </a:xfrm>
        </p:spPr>
        <p:txBody>
          <a:bodyPr/>
          <a:lstStyle>
            <a:lvl1pPr>
              <a:defRPr sz="11489"/>
            </a:lvl1pPr>
            <a:lvl2pPr>
              <a:defRPr sz="9858"/>
            </a:lvl2pPr>
            <a:lvl3pPr>
              <a:defRPr sz="8228"/>
            </a:lvl3pPr>
            <a:lvl4pPr>
              <a:defRPr sz="7374"/>
            </a:lvl4pPr>
            <a:lvl5pPr>
              <a:defRPr sz="7374"/>
            </a:lvl5pPr>
            <a:lvl6pPr>
              <a:defRPr sz="7374"/>
            </a:lvl6pPr>
            <a:lvl7pPr>
              <a:defRPr sz="7374"/>
            </a:lvl7pPr>
            <a:lvl8pPr>
              <a:defRPr sz="7374"/>
            </a:lvl8pPr>
            <a:lvl9pPr>
              <a:defRPr sz="73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64" y="36865564"/>
            <a:ext cx="94442283" cy="104279702"/>
          </a:xfrm>
        </p:spPr>
        <p:txBody>
          <a:bodyPr/>
          <a:lstStyle>
            <a:lvl1pPr>
              <a:defRPr sz="11489"/>
            </a:lvl1pPr>
            <a:lvl2pPr>
              <a:defRPr sz="9858"/>
            </a:lvl2pPr>
            <a:lvl3pPr>
              <a:defRPr sz="8228"/>
            </a:lvl3pPr>
            <a:lvl4pPr>
              <a:defRPr sz="7374"/>
            </a:lvl4pPr>
            <a:lvl5pPr>
              <a:defRPr sz="7374"/>
            </a:lvl5pPr>
            <a:lvl6pPr>
              <a:defRPr sz="7374"/>
            </a:lvl6pPr>
            <a:lvl7pPr>
              <a:defRPr sz="7374"/>
            </a:lvl7pPr>
            <a:lvl8pPr>
              <a:defRPr sz="7374"/>
            </a:lvl8pPr>
            <a:lvl9pPr>
              <a:defRPr sz="73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77" y="7368546"/>
            <a:ext cx="19392898" cy="3070858"/>
          </a:xfrm>
        </p:spPr>
        <p:txBody>
          <a:bodyPr anchor="b"/>
          <a:lstStyle>
            <a:lvl1pPr marL="0" indent="0">
              <a:buNone/>
              <a:defRPr sz="9858" b="1"/>
            </a:lvl1pPr>
            <a:lvl2pPr marL="1879829" indent="0">
              <a:buNone/>
              <a:defRPr sz="8228" b="1"/>
            </a:lvl2pPr>
            <a:lvl3pPr marL="3759658" indent="0">
              <a:buNone/>
              <a:defRPr sz="7374" b="1"/>
            </a:lvl3pPr>
            <a:lvl4pPr marL="5639488" indent="0">
              <a:buNone/>
              <a:defRPr sz="6604" b="1"/>
            </a:lvl4pPr>
            <a:lvl5pPr marL="7519307" indent="0">
              <a:buNone/>
              <a:defRPr sz="6604" b="1"/>
            </a:lvl5pPr>
            <a:lvl6pPr marL="9399125" indent="0">
              <a:buNone/>
              <a:defRPr sz="6604" b="1"/>
            </a:lvl6pPr>
            <a:lvl7pPr marL="11278945" indent="0">
              <a:buNone/>
              <a:defRPr sz="6604" b="1"/>
            </a:lvl7pPr>
            <a:lvl8pPr marL="13158773" indent="0">
              <a:buNone/>
              <a:defRPr sz="6604" b="1"/>
            </a:lvl8pPr>
            <a:lvl9pPr marL="15038603" indent="0">
              <a:buNone/>
              <a:defRPr sz="66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77" y="10439404"/>
            <a:ext cx="19392898" cy="18966182"/>
          </a:xfrm>
        </p:spPr>
        <p:txBody>
          <a:bodyPr/>
          <a:lstStyle>
            <a:lvl1pPr>
              <a:defRPr sz="9858"/>
            </a:lvl1pPr>
            <a:lvl2pPr>
              <a:defRPr sz="8228"/>
            </a:lvl2pPr>
            <a:lvl3pPr>
              <a:defRPr sz="7374"/>
            </a:lvl3pPr>
            <a:lvl4pPr>
              <a:defRPr sz="6604"/>
            </a:lvl4pPr>
            <a:lvl5pPr>
              <a:defRPr sz="6604"/>
            </a:lvl5pPr>
            <a:lvl6pPr>
              <a:defRPr sz="6604"/>
            </a:lvl6pPr>
            <a:lvl7pPr>
              <a:defRPr sz="6604"/>
            </a:lvl7pPr>
            <a:lvl8pPr>
              <a:defRPr sz="6604"/>
            </a:lvl8pPr>
            <a:lvl9pPr>
              <a:defRPr sz="66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34" y="7368546"/>
            <a:ext cx="19400523" cy="3070858"/>
          </a:xfrm>
        </p:spPr>
        <p:txBody>
          <a:bodyPr anchor="b"/>
          <a:lstStyle>
            <a:lvl1pPr marL="0" indent="0">
              <a:buNone/>
              <a:defRPr sz="9858" b="1"/>
            </a:lvl1pPr>
            <a:lvl2pPr marL="1879829" indent="0">
              <a:buNone/>
              <a:defRPr sz="8228" b="1"/>
            </a:lvl2pPr>
            <a:lvl3pPr marL="3759658" indent="0">
              <a:buNone/>
              <a:defRPr sz="7374" b="1"/>
            </a:lvl3pPr>
            <a:lvl4pPr marL="5639488" indent="0">
              <a:buNone/>
              <a:defRPr sz="6604" b="1"/>
            </a:lvl4pPr>
            <a:lvl5pPr marL="7519307" indent="0">
              <a:buNone/>
              <a:defRPr sz="6604" b="1"/>
            </a:lvl5pPr>
            <a:lvl6pPr marL="9399125" indent="0">
              <a:buNone/>
              <a:defRPr sz="6604" b="1"/>
            </a:lvl6pPr>
            <a:lvl7pPr marL="11278945" indent="0">
              <a:buNone/>
              <a:defRPr sz="6604" b="1"/>
            </a:lvl7pPr>
            <a:lvl8pPr marL="13158773" indent="0">
              <a:buNone/>
              <a:defRPr sz="6604" b="1"/>
            </a:lvl8pPr>
            <a:lvl9pPr marL="15038603" indent="0">
              <a:buNone/>
              <a:defRPr sz="66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34" y="10439404"/>
            <a:ext cx="19400523" cy="18966182"/>
          </a:xfrm>
        </p:spPr>
        <p:txBody>
          <a:bodyPr/>
          <a:lstStyle>
            <a:lvl1pPr>
              <a:defRPr sz="9858"/>
            </a:lvl1pPr>
            <a:lvl2pPr>
              <a:defRPr sz="8228"/>
            </a:lvl2pPr>
            <a:lvl3pPr>
              <a:defRPr sz="7374"/>
            </a:lvl3pPr>
            <a:lvl4pPr>
              <a:defRPr sz="6604"/>
            </a:lvl4pPr>
            <a:lvl5pPr>
              <a:defRPr sz="6604"/>
            </a:lvl5pPr>
            <a:lvl6pPr>
              <a:defRPr sz="6604"/>
            </a:lvl6pPr>
            <a:lvl7pPr>
              <a:defRPr sz="6604"/>
            </a:lvl7pPr>
            <a:lvl8pPr>
              <a:defRPr sz="6604"/>
            </a:lvl8pPr>
            <a:lvl9pPr>
              <a:defRPr sz="66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6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86" y="1310640"/>
            <a:ext cx="14439902" cy="5577840"/>
          </a:xfrm>
        </p:spPr>
        <p:txBody>
          <a:bodyPr anchor="b"/>
          <a:lstStyle>
            <a:lvl1pPr algn="l">
              <a:defRPr sz="822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3" y="1310647"/>
            <a:ext cx="24536400" cy="28094942"/>
          </a:xfrm>
        </p:spPr>
        <p:txBody>
          <a:bodyPr/>
          <a:lstStyle>
            <a:lvl1pPr>
              <a:defRPr sz="13202"/>
            </a:lvl1pPr>
            <a:lvl2pPr>
              <a:defRPr sz="11489"/>
            </a:lvl2pPr>
            <a:lvl3pPr>
              <a:defRPr sz="9858"/>
            </a:lvl3pPr>
            <a:lvl4pPr>
              <a:defRPr sz="8228"/>
            </a:lvl4pPr>
            <a:lvl5pPr>
              <a:defRPr sz="8228"/>
            </a:lvl5pPr>
            <a:lvl6pPr>
              <a:defRPr sz="8228"/>
            </a:lvl6pPr>
            <a:lvl7pPr>
              <a:defRPr sz="8228"/>
            </a:lvl7pPr>
            <a:lvl8pPr>
              <a:defRPr sz="8228"/>
            </a:lvl8pPr>
            <a:lvl9pPr>
              <a:defRPr sz="82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86" y="6888487"/>
            <a:ext cx="14439902" cy="22517102"/>
          </a:xfrm>
        </p:spPr>
        <p:txBody>
          <a:bodyPr/>
          <a:lstStyle>
            <a:lvl1pPr marL="0" indent="0">
              <a:buNone/>
              <a:defRPr sz="5744"/>
            </a:lvl1pPr>
            <a:lvl2pPr marL="1879829" indent="0">
              <a:buNone/>
              <a:defRPr sz="4973"/>
            </a:lvl2pPr>
            <a:lvl3pPr marL="3759658" indent="0">
              <a:buNone/>
              <a:defRPr sz="4114"/>
            </a:lvl3pPr>
            <a:lvl4pPr marL="5639488" indent="0">
              <a:buNone/>
              <a:defRPr sz="3688"/>
            </a:lvl4pPr>
            <a:lvl5pPr marL="7519307" indent="0">
              <a:buNone/>
              <a:defRPr sz="3688"/>
            </a:lvl5pPr>
            <a:lvl6pPr marL="9399125" indent="0">
              <a:buNone/>
              <a:defRPr sz="3688"/>
            </a:lvl6pPr>
            <a:lvl7pPr marL="11278945" indent="0">
              <a:buNone/>
              <a:defRPr sz="3688"/>
            </a:lvl7pPr>
            <a:lvl8pPr marL="13158773" indent="0">
              <a:buNone/>
              <a:defRPr sz="3688"/>
            </a:lvl8pPr>
            <a:lvl9pPr marL="15038603" indent="0">
              <a:buNone/>
              <a:defRPr sz="36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78" y="23042884"/>
            <a:ext cx="26334720" cy="2720342"/>
          </a:xfrm>
        </p:spPr>
        <p:txBody>
          <a:bodyPr anchor="b"/>
          <a:lstStyle>
            <a:lvl1pPr algn="l">
              <a:defRPr sz="822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78" y="2941320"/>
            <a:ext cx="26334720" cy="19751040"/>
          </a:xfrm>
        </p:spPr>
        <p:txBody>
          <a:bodyPr/>
          <a:lstStyle>
            <a:lvl1pPr marL="0" indent="0">
              <a:buNone/>
              <a:defRPr sz="13202"/>
            </a:lvl1pPr>
            <a:lvl2pPr marL="1879829" indent="0">
              <a:buNone/>
              <a:defRPr sz="11489"/>
            </a:lvl2pPr>
            <a:lvl3pPr marL="3759658" indent="0">
              <a:buNone/>
              <a:defRPr sz="9858"/>
            </a:lvl3pPr>
            <a:lvl4pPr marL="5639488" indent="0">
              <a:buNone/>
              <a:defRPr sz="8228"/>
            </a:lvl4pPr>
            <a:lvl5pPr marL="7519307" indent="0">
              <a:buNone/>
              <a:defRPr sz="8228"/>
            </a:lvl5pPr>
            <a:lvl6pPr marL="9399125" indent="0">
              <a:buNone/>
              <a:defRPr sz="8228"/>
            </a:lvl6pPr>
            <a:lvl7pPr marL="11278945" indent="0">
              <a:buNone/>
              <a:defRPr sz="8228"/>
            </a:lvl7pPr>
            <a:lvl8pPr marL="13158773" indent="0">
              <a:buNone/>
              <a:defRPr sz="8228"/>
            </a:lvl8pPr>
            <a:lvl9pPr marL="15038603" indent="0">
              <a:buNone/>
              <a:defRPr sz="822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78" y="25763226"/>
            <a:ext cx="26334720" cy="3863338"/>
          </a:xfrm>
        </p:spPr>
        <p:txBody>
          <a:bodyPr/>
          <a:lstStyle>
            <a:lvl1pPr marL="0" indent="0">
              <a:buNone/>
              <a:defRPr sz="5744"/>
            </a:lvl1pPr>
            <a:lvl2pPr marL="1879829" indent="0">
              <a:buNone/>
              <a:defRPr sz="4973"/>
            </a:lvl2pPr>
            <a:lvl3pPr marL="3759658" indent="0">
              <a:buNone/>
              <a:defRPr sz="4114"/>
            </a:lvl3pPr>
            <a:lvl4pPr marL="5639488" indent="0">
              <a:buNone/>
              <a:defRPr sz="3688"/>
            </a:lvl4pPr>
            <a:lvl5pPr marL="7519307" indent="0">
              <a:buNone/>
              <a:defRPr sz="3688"/>
            </a:lvl5pPr>
            <a:lvl6pPr marL="9399125" indent="0">
              <a:buNone/>
              <a:defRPr sz="3688"/>
            </a:lvl6pPr>
            <a:lvl7pPr marL="11278945" indent="0">
              <a:buNone/>
              <a:defRPr sz="3688"/>
            </a:lvl7pPr>
            <a:lvl8pPr marL="13158773" indent="0">
              <a:buNone/>
              <a:defRPr sz="3688"/>
            </a:lvl8pPr>
            <a:lvl9pPr marL="15038603" indent="0">
              <a:buNone/>
              <a:defRPr sz="36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5ADA-0F9C-4A5E-BCE2-A9BAA57ADF2D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480" tIns="219254" rIns="438480" bIns="21925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74"/>
            <a:ext cx="39502080" cy="21724622"/>
          </a:xfrm>
          <a:prstGeom prst="rect">
            <a:avLst/>
          </a:prstGeom>
        </p:spPr>
        <p:txBody>
          <a:bodyPr vert="horz" lIns="438480" tIns="219254" rIns="438480" bIns="2192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9"/>
            <a:ext cx="10241280" cy="1752600"/>
          </a:xfrm>
          <a:prstGeom prst="rect">
            <a:avLst/>
          </a:prstGeom>
        </p:spPr>
        <p:txBody>
          <a:bodyPr vert="horz" lIns="438480" tIns="219254" rIns="438480" bIns="219254" rtlCol="0" anchor="ctr"/>
          <a:lstStyle>
            <a:lvl1pPr algn="l">
              <a:defRPr sz="4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25ADA-0F9C-4A5E-BCE2-A9BAA57ADF2D}" type="datetimeFigureOut">
              <a:rPr lang="en-US" smtClean="0"/>
              <a:pPr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9"/>
            <a:ext cx="13898880" cy="1752600"/>
          </a:xfrm>
          <a:prstGeom prst="rect">
            <a:avLst/>
          </a:prstGeom>
        </p:spPr>
        <p:txBody>
          <a:bodyPr vert="horz" lIns="438480" tIns="219254" rIns="438480" bIns="219254" rtlCol="0" anchor="ctr"/>
          <a:lstStyle>
            <a:lvl1pPr algn="ctr">
              <a:defRPr sz="4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9"/>
            <a:ext cx="10241280" cy="1752600"/>
          </a:xfrm>
          <a:prstGeom prst="rect">
            <a:avLst/>
          </a:prstGeom>
        </p:spPr>
        <p:txBody>
          <a:bodyPr vert="horz" lIns="438480" tIns="219254" rIns="438480" bIns="219254" rtlCol="0" anchor="ctr"/>
          <a:lstStyle>
            <a:lvl1pPr algn="r">
              <a:defRPr sz="4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227E-3E36-4624-A612-84DBD1292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4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3759658" rtl="0" eaLnBrk="1" latinLnBrk="0" hangingPunct="1">
        <a:spcBef>
          <a:spcPct val="0"/>
        </a:spcBef>
        <a:buNone/>
        <a:defRPr sz="180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9866" indent="-1409866" algn="l" defTabSz="3759658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02" kern="1200">
          <a:solidFill>
            <a:schemeClr val="tx1"/>
          </a:solidFill>
          <a:latin typeface="+mn-lt"/>
          <a:ea typeface="+mn-ea"/>
          <a:cs typeface="+mn-cs"/>
        </a:defRPr>
      </a:lvl1pPr>
      <a:lvl2pPr marL="3054712" indent="-1174883" algn="l" defTabSz="3759658" rtl="0" eaLnBrk="1" latinLnBrk="0" hangingPunct="1">
        <a:spcBef>
          <a:spcPct val="20000"/>
        </a:spcBef>
        <a:buFont typeface="Arial" panose="020B0604020202020204" pitchFamily="34" charset="0"/>
        <a:buChar char="–"/>
        <a:defRPr sz="11489" kern="1200">
          <a:solidFill>
            <a:schemeClr val="tx1"/>
          </a:solidFill>
          <a:latin typeface="+mn-lt"/>
          <a:ea typeface="+mn-ea"/>
          <a:cs typeface="+mn-cs"/>
        </a:defRPr>
      </a:lvl2pPr>
      <a:lvl3pPr marL="4699563" indent="-939910" algn="l" defTabSz="3759658" rtl="0" eaLnBrk="1" latinLnBrk="0" hangingPunct="1">
        <a:spcBef>
          <a:spcPct val="20000"/>
        </a:spcBef>
        <a:buFont typeface="Arial" panose="020B0604020202020204" pitchFamily="34" charset="0"/>
        <a:buChar char="•"/>
        <a:defRPr sz="9858" kern="1200">
          <a:solidFill>
            <a:schemeClr val="tx1"/>
          </a:solidFill>
          <a:latin typeface="+mn-lt"/>
          <a:ea typeface="+mn-ea"/>
          <a:cs typeface="+mn-cs"/>
        </a:defRPr>
      </a:lvl3pPr>
      <a:lvl4pPr marL="6579387" indent="-939910" algn="l" defTabSz="3759658" rtl="0" eaLnBrk="1" latinLnBrk="0" hangingPunct="1">
        <a:spcBef>
          <a:spcPct val="20000"/>
        </a:spcBef>
        <a:buFont typeface="Arial" panose="020B0604020202020204" pitchFamily="34" charset="0"/>
        <a:buChar char="–"/>
        <a:defRPr sz="8228" kern="1200">
          <a:solidFill>
            <a:schemeClr val="tx1"/>
          </a:solidFill>
          <a:latin typeface="+mn-lt"/>
          <a:ea typeface="+mn-ea"/>
          <a:cs typeface="+mn-cs"/>
        </a:defRPr>
      </a:lvl4pPr>
      <a:lvl5pPr marL="8459216" indent="-939910" algn="l" defTabSz="3759658" rtl="0" eaLnBrk="1" latinLnBrk="0" hangingPunct="1">
        <a:spcBef>
          <a:spcPct val="20000"/>
        </a:spcBef>
        <a:buFont typeface="Arial" panose="020B0604020202020204" pitchFamily="34" charset="0"/>
        <a:buChar char="»"/>
        <a:defRPr sz="8228" kern="1200">
          <a:solidFill>
            <a:schemeClr val="tx1"/>
          </a:solidFill>
          <a:latin typeface="+mn-lt"/>
          <a:ea typeface="+mn-ea"/>
          <a:cs typeface="+mn-cs"/>
        </a:defRPr>
      </a:lvl5pPr>
      <a:lvl6pPr marL="10339045" indent="-939910" algn="l" defTabSz="3759658" rtl="0" eaLnBrk="1" latinLnBrk="0" hangingPunct="1">
        <a:spcBef>
          <a:spcPct val="20000"/>
        </a:spcBef>
        <a:buFont typeface="Arial" panose="020B0604020202020204" pitchFamily="34" charset="0"/>
        <a:buChar char="•"/>
        <a:defRPr sz="8228" kern="1200">
          <a:solidFill>
            <a:schemeClr val="tx1"/>
          </a:solidFill>
          <a:latin typeface="+mn-lt"/>
          <a:ea typeface="+mn-ea"/>
          <a:cs typeface="+mn-cs"/>
        </a:defRPr>
      </a:lvl6pPr>
      <a:lvl7pPr marL="12218875" indent="-939910" algn="l" defTabSz="3759658" rtl="0" eaLnBrk="1" latinLnBrk="0" hangingPunct="1">
        <a:spcBef>
          <a:spcPct val="20000"/>
        </a:spcBef>
        <a:buFont typeface="Arial" panose="020B0604020202020204" pitchFamily="34" charset="0"/>
        <a:buChar char="•"/>
        <a:defRPr sz="8228" kern="1200">
          <a:solidFill>
            <a:schemeClr val="tx1"/>
          </a:solidFill>
          <a:latin typeface="+mn-lt"/>
          <a:ea typeface="+mn-ea"/>
          <a:cs typeface="+mn-cs"/>
        </a:defRPr>
      </a:lvl7pPr>
      <a:lvl8pPr marL="14098693" indent="-939910" algn="l" defTabSz="3759658" rtl="0" eaLnBrk="1" latinLnBrk="0" hangingPunct="1">
        <a:spcBef>
          <a:spcPct val="20000"/>
        </a:spcBef>
        <a:buFont typeface="Arial" panose="020B0604020202020204" pitchFamily="34" charset="0"/>
        <a:buChar char="•"/>
        <a:defRPr sz="8228" kern="1200">
          <a:solidFill>
            <a:schemeClr val="tx1"/>
          </a:solidFill>
          <a:latin typeface="+mn-lt"/>
          <a:ea typeface="+mn-ea"/>
          <a:cs typeface="+mn-cs"/>
        </a:defRPr>
      </a:lvl8pPr>
      <a:lvl9pPr marL="15978512" indent="-939910" algn="l" defTabSz="3759658" rtl="0" eaLnBrk="1" latinLnBrk="0" hangingPunct="1">
        <a:spcBef>
          <a:spcPct val="20000"/>
        </a:spcBef>
        <a:buFont typeface="Arial" panose="020B0604020202020204" pitchFamily="34" charset="0"/>
        <a:buChar char="•"/>
        <a:defRPr sz="8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1pPr>
      <a:lvl2pPr marL="1879829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2pPr>
      <a:lvl3pPr marL="3759658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3pPr>
      <a:lvl4pPr marL="5639488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4pPr>
      <a:lvl5pPr marL="7519307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5pPr>
      <a:lvl6pPr marL="9399125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6pPr>
      <a:lvl7pPr marL="11278945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7pPr>
      <a:lvl8pPr marL="13158773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8pPr>
      <a:lvl9pPr marL="15038603" algn="l" defTabSz="3759658" rtl="0" eaLnBrk="1" latinLnBrk="0" hangingPunct="1">
        <a:defRPr sz="73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0" y="14909"/>
            <a:ext cx="43891200" cy="2680652"/>
          </a:xfrm>
          <a:prstGeom prst="rect">
            <a:avLst/>
          </a:prstGeom>
          <a:gradFill flip="none" rotWithShape="1">
            <a:gsLst>
              <a:gs pos="0">
                <a:srgbClr val="7BAFD4">
                  <a:tint val="66000"/>
                  <a:satMod val="160000"/>
                </a:srgbClr>
              </a:gs>
              <a:gs pos="50000">
                <a:srgbClr val="7BAFD4">
                  <a:tint val="44500"/>
                  <a:satMod val="160000"/>
                </a:srgbClr>
              </a:gs>
              <a:gs pos="100000">
                <a:srgbClr val="7BAFD4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26"/>
          </a:p>
        </p:txBody>
      </p:sp>
      <p:sp>
        <p:nvSpPr>
          <p:cNvPr id="6" name="Rectangle 5"/>
          <p:cNvSpPr/>
          <p:nvPr/>
        </p:nvSpPr>
        <p:spPr>
          <a:xfrm>
            <a:off x="2809407" y="470255"/>
            <a:ext cx="38272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Title to Go Here in Title Case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7079" y="1349673"/>
            <a:ext cx="37952198" cy="1617964"/>
          </a:xfrm>
          <a:prstGeom prst="rect">
            <a:avLst/>
          </a:prstGeom>
          <a:noFill/>
        </p:spPr>
        <p:txBody>
          <a:bodyPr wrap="square" lIns="78326" tIns="39158" rIns="78326" bIns="39158" rtlCol="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Your Name</a:t>
            </a:r>
            <a:r>
              <a:rPr lang="en-US" sz="4000" baseline="30000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, Other Co-Authors</a:t>
            </a:r>
            <a:endParaRPr lang="en-US" sz="4000" baseline="30000" dirty="0">
              <a:solidFill>
                <a:schemeClr val="accent1">
                  <a:lumMod val="50000"/>
                </a:schemeClr>
              </a:solidFill>
              <a:latin typeface="Lucida Sans" panose="020B0602030504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3200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Department of Biostatistics, University of North Carolina at Chapel Hill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7260170" y="29460057"/>
            <a:ext cx="17645408" cy="254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Further information</a:t>
            </a:r>
          </a:p>
          <a:p>
            <a:r>
              <a:rPr lang="en-US" sz="2057" dirty="0">
                <a:latin typeface="Arial" panose="020B0604020202020204" pitchFamily="34" charset="0"/>
                <a:cs typeface="Arial" panose="020B0604020202020204" pitchFamily="34" charset="0"/>
              </a:rPr>
              <a:t>Please address questions or comments to </a:t>
            </a:r>
            <a:r>
              <a:rPr lang="en-US" sz="2057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  <a:r>
              <a:rPr lang="en-US" sz="2057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2057" i="1" dirty="0">
                <a:solidFill>
                  <a:srgbClr val="0000FF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  <a:r>
              <a:rPr lang="en-US" sz="2057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57" dirty="0">
                <a:latin typeface="Arial" panose="020B0604020202020204" pitchFamily="34" charset="0"/>
                <a:cs typeface="Arial" panose="020B0604020202020204" pitchFamily="34" charset="0"/>
              </a:rPr>
              <a:t>More information regarding laboratory interests, statistical modeling, and prior publications can be found at </a:t>
            </a:r>
            <a:r>
              <a:rPr lang="en-US" sz="2057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  <a:r>
              <a:rPr lang="en-US" sz="2057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57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57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Funding</a:t>
            </a:r>
            <a:endParaRPr lang="en-US" sz="205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57" dirty="0">
                <a:latin typeface="Arial" panose="020B0604020202020204" pitchFamily="34" charset="0"/>
                <a:cs typeface="Arial" panose="020B0604020202020204" pitchFamily="34" charset="0"/>
              </a:rPr>
              <a:t>This work was supported by a grant from the National Institutes of Health, USA (NIH grant </a:t>
            </a:r>
            <a:r>
              <a:rPr lang="en-US" sz="2057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  <a:r>
              <a:rPr lang="en-US" sz="2057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9312672" y="25946749"/>
            <a:ext cx="10642906" cy="56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034321" y="29343259"/>
            <a:ext cx="25776723" cy="20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86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Literature cited</a:t>
            </a:r>
          </a:p>
          <a:p>
            <a:pPr marL="228600" indent="-228600">
              <a:buFontTx/>
              <a:buAutoNum type="arabicPeriod"/>
            </a:pPr>
            <a:r>
              <a:rPr lang="en-US" sz="2000" dirty="0">
                <a:solidFill>
                  <a:srgbClr val="212121"/>
                </a:solidFill>
                <a:highlight>
                  <a:srgbClr val="FFFF00"/>
                </a:highlight>
                <a:latin typeface="BlinkMacSystemFont"/>
              </a:rPr>
              <a:t>Manuscript 1.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>
                <a:solidFill>
                  <a:srgbClr val="212121"/>
                </a:solidFill>
                <a:highlight>
                  <a:srgbClr val="FFFF00"/>
                </a:highlight>
                <a:latin typeface="BlinkMacSystemFont"/>
              </a:rPr>
              <a:t>Manuscript 2.</a:t>
            </a:r>
            <a:endParaRPr lang="en-US" sz="2000" b="0" i="0" dirty="0">
              <a:solidFill>
                <a:srgbClr val="212121"/>
              </a:solidFill>
              <a:effectLst/>
              <a:highlight>
                <a:srgbClr val="FFFF00"/>
              </a:highlight>
              <a:latin typeface="BlinkMacSystemFont"/>
            </a:endParaRPr>
          </a:p>
          <a:p>
            <a:r>
              <a:rPr lang="en-US" sz="2000" dirty="0">
                <a:solidFill>
                  <a:srgbClr val="212121"/>
                </a:solidFill>
                <a:highlight>
                  <a:srgbClr val="FFFF00"/>
                </a:highlight>
                <a:latin typeface="BlinkMacSystemFont"/>
              </a:rPr>
              <a:t>…</a:t>
            </a:r>
          </a:p>
          <a:p>
            <a:r>
              <a:rPr lang="en-US" sz="2000" dirty="0">
                <a:solidFill>
                  <a:srgbClr val="212121"/>
                </a:solidFill>
                <a:highlight>
                  <a:srgbClr val="FFFF00"/>
                </a:highlight>
                <a:latin typeface="BlinkMacSystemFont"/>
              </a:rPr>
              <a:t>n. Manuscript n.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13945" y="3672890"/>
            <a:ext cx="6157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Objective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                                                                                      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0" y="2659440"/>
            <a:ext cx="43891199" cy="5937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126"/>
          </a:p>
        </p:txBody>
      </p:sp>
      <p:sp>
        <p:nvSpPr>
          <p:cNvPr id="151" name="TextBox 150"/>
          <p:cNvSpPr txBox="1"/>
          <p:nvPr/>
        </p:nvSpPr>
        <p:spPr>
          <a:xfrm>
            <a:off x="3231087" y="2610369"/>
            <a:ext cx="38155203" cy="1066852"/>
          </a:xfrm>
          <a:prstGeom prst="rect">
            <a:avLst/>
          </a:prstGeom>
          <a:noFill/>
        </p:spPr>
        <p:txBody>
          <a:bodyPr wrap="square" lIns="78326" tIns="39158" rIns="78326" bIns="39158" rtlCol="0">
            <a:spAutoFit/>
          </a:bodyPr>
          <a:lstStyle/>
          <a:p>
            <a:pPr algn="ctr">
              <a:defRPr/>
            </a:pPr>
            <a:r>
              <a:rPr lang="en-US" sz="3678" spc="1712" dirty="0">
                <a:solidFill>
                  <a:schemeClr val="bg1"/>
                </a:solidFill>
                <a:latin typeface="Lucida Sans" panose="020B0602030504020204" pitchFamily="34" charset="0"/>
                <a:cs typeface="Arial" panose="020B0604020202020204" pitchFamily="34" charset="0"/>
              </a:rPr>
              <a:t>GILLINGS SCHOOL OF PUBLIC HEALTH</a:t>
            </a:r>
            <a:br>
              <a:rPr lang="en-US" sz="2741" spc="1712" dirty="0">
                <a:latin typeface="Engravers MT" panose="02090707080505020304" pitchFamily="18" charset="0"/>
                <a:cs typeface="Arial" panose="020B0604020202020204" pitchFamily="34" charset="0"/>
              </a:rPr>
            </a:br>
            <a:endParaRPr lang="en-US" sz="2741" spc="1712" dirty="0">
              <a:latin typeface="Engravers MT" panose="020907070805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14233337" y="3611649"/>
            <a:ext cx="0" cy="2560778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27881959" y="3522027"/>
            <a:ext cx="0" cy="2560778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937776" y="3620320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1</a:t>
            </a:r>
          </a:p>
        </p:txBody>
      </p:sp>
      <p:cxnSp>
        <p:nvCxnSpPr>
          <p:cNvPr id="173" name="Straight Connector 172"/>
          <p:cNvCxnSpPr>
            <a:cxnSpLocks/>
          </p:cNvCxnSpPr>
          <p:nvPr/>
        </p:nvCxnSpPr>
        <p:spPr>
          <a:xfrm flipH="1">
            <a:off x="1034321" y="29413200"/>
            <a:ext cx="41374021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9050E6A-58FB-4883-AB2D-60DF2AB9F70A}"/>
              </a:ext>
            </a:extLst>
          </p:cNvPr>
          <p:cNvCxnSpPr>
            <a:cxnSpLocks/>
          </p:cNvCxnSpPr>
          <p:nvPr/>
        </p:nvCxnSpPr>
        <p:spPr>
          <a:xfrm flipH="1">
            <a:off x="2113945" y="4243246"/>
            <a:ext cx="1175445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CAE9C0B-3D71-C2FC-41DD-6BB6D3B93656}"/>
              </a:ext>
            </a:extLst>
          </p:cNvPr>
          <p:cNvSpPr txBox="1"/>
          <p:nvPr/>
        </p:nvSpPr>
        <p:spPr>
          <a:xfrm>
            <a:off x="937776" y="8648170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2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F6995D-C39E-215E-99E9-E3E72BD4B3D2}"/>
              </a:ext>
            </a:extLst>
          </p:cNvPr>
          <p:cNvCxnSpPr>
            <a:cxnSpLocks/>
          </p:cNvCxnSpPr>
          <p:nvPr/>
        </p:nvCxnSpPr>
        <p:spPr>
          <a:xfrm flipH="1">
            <a:off x="2113945" y="9271096"/>
            <a:ext cx="1175445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EB668AA-43DD-4979-B2B0-732194B6B7B5}"/>
              </a:ext>
            </a:extLst>
          </p:cNvPr>
          <p:cNvSpPr txBox="1"/>
          <p:nvPr/>
        </p:nvSpPr>
        <p:spPr>
          <a:xfrm>
            <a:off x="937776" y="16508304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3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66B87C6-066E-13E2-C8DA-6AE24A18348F}"/>
              </a:ext>
            </a:extLst>
          </p:cNvPr>
          <p:cNvCxnSpPr>
            <a:cxnSpLocks/>
          </p:cNvCxnSpPr>
          <p:nvPr/>
        </p:nvCxnSpPr>
        <p:spPr>
          <a:xfrm flipH="1">
            <a:off x="2113945" y="17131230"/>
            <a:ext cx="1175445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2E12348-CC92-FCFB-DC97-93978FC1763D}"/>
              </a:ext>
            </a:extLst>
          </p:cNvPr>
          <p:cNvSpPr txBox="1"/>
          <p:nvPr/>
        </p:nvSpPr>
        <p:spPr>
          <a:xfrm>
            <a:off x="14503663" y="3600127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4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406B87A-7B97-5563-DF12-CCC1C3DC1011}"/>
              </a:ext>
            </a:extLst>
          </p:cNvPr>
          <p:cNvCxnSpPr>
            <a:cxnSpLocks/>
          </p:cNvCxnSpPr>
          <p:nvPr/>
        </p:nvCxnSpPr>
        <p:spPr>
          <a:xfrm flipH="1">
            <a:off x="15679832" y="4223053"/>
            <a:ext cx="1175445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1CD32D0-2337-AEB2-0326-EC31B09C72D9}"/>
              </a:ext>
            </a:extLst>
          </p:cNvPr>
          <p:cNvSpPr txBox="1"/>
          <p:nvPr/>
        </p:nvSpPr>
        <p:spPr>
          <a:xfrm>
            <a:off x="14591649" y="13234184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5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0EE7441-D674-0D68-0FBC-8BFF9ADF401C}"/>
              </a:ext>
            </a:extLst>
          </p:cNvPr>
          <p:cNvCxnSpPr>
            <a:cxnSpLocks/>
          </p:cNvCxnSpPr>
          <p:nvPr/>
        </p:nvCxnSpPr>
        <p:spPr>
          <a:xfrm flipH="1">
            <a:off x="15767818" y="13857110"/>
            <a:ext cx="1175445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40D4976-F9B5-6199-997A-4593F63F9F06}"/>
              </a:ext>
            </a:extLst>
          </p:cNvPr>
          <p:cNvSpPr txBox="1"/>
          <p:nvPr/>
        </p:nvSpPr>
        <p:spPr>
          <a:xfrm>
            <a:off x="28296502" y="3610113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6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0DEEA9-1489-A2A7-E194-04005765FEE4}"/>
              </a:ext>
            </a:extLst>
          </p:cNvPr>
          <p:cNvCxnSpPr>
            <a:cxnSpLocks/>
          </p:cNvCxnSpPr>
          <p:nvPr/>
        </p:nvCxnSpPr>
        <p:spPr>
          <a:xfrm flipH="1">
            <a:off x="29472671" y="4233039"/>
            <a:ext cx="1175445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96D56BD-4533-EDE3-2765-D54EC6EBCCD1}"/>
              </a:ext>
            </a:extLst>
          </p:cNvPr>
          <p:cNvSpPr txBox="1"/>
          <p:nvPr/>
        </p:nvSpPr>
        <p:spPr>
          <a:xfrm>
            <a:off x="28217079" y="13234184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7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4145697-4BE4-7E8B-67B1-093C7C460A4B}"/>
              </a:ext>
            </a:extLst>
          </p:cNvPr>
          <p:cNvCxnSpPr>
            <a:cxnSpLocks/>
          </p:cNvCxnSpPr>
          <p:nvPr/>
        </p:nvCxnSpPr>
        <p:spPr>
          <a:xfrm flipH="1">
            <a:off x="29393248" y="13857110"/>
            <a:ext cx="1175445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5EDD03E-5D4B-AEBB-4A14-89CAB4DDD29A}"/>
              </a:ext>
            </a:extLst>
          </p:cNvPr>
          <p:cNvSpPr txBox="1"/>
          <p:nvPr/>
        </p:nvSpPr>
        <p:spPr>
          <a:xfrm>
            <a:off x="28217079" y="25891030"/>
            <a:ext cx="891084" cy="870428"/>
          </a:xfrm>
          <a:prstGeom prst="ellipse">
            <a:avLst/>
          </a:prstGeom>
          <a:solidFill>
            <a:srgbClr val="7BAFD4">
              <a:alpha val="67059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8126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4800" dirty="0"/>
              <a:t>8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B20BFC5-F7C1-E599-AA6A-37F5D60C6E21}"/>
              </a:ext>
            </a:extLst>
          </p:cNvPr>
          <p:cNvCxnSpPr>
            <a:cxnSpLocks/>
          </p:cNvCxnSpPr>
          <p:nvPr/>
        </p:nvCxnSpPr>
        <p:spPr>
          <a:xfrm flipH="1">
            <a:off x="29393248" y="26513956"/>
            <a:ext cx="11754455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2FE4FBAE-7D86-9ED3-077C-5312F6AE4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3947" y="82166"/>
            <a:ext cx="2236124" cy="23697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077398E-8764-4F3D-83B9-CFF3891F2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52160"/>
            <a:ext cx="5569669" cy="153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80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43144</TotalTime>
  <Words>103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BlinkMacSystemFont</vt:lpstr>
      <vt:lpstr>Calibri</vt:lpstr>
      <vt:lpstr>Engravers MT</vt:lpstr>
      <vt:lpstr>Lucida Sans</vt:lpstr>
      <vt:lpstr>Office Theme</vt:lpstr>
      <vt:lpstr>PowerPoint Presentation</vt:lpstr>
    </vt:vector>
  </TitlesOfParts>
  <Company>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Terry Lee</dc:creator>
  <cp:lastModifiedBy>Weideman, Ann Marie Kathryn</cp:lastModifiedBy>
  <cp:revision>689</cp:revision>
  <cp:lastPrinted>2017-05-02T15:19:52Z</cp:lastPrinted>
  <dcterms:created xsi:type="dcterms:W3CDTF">2012-06-05T13:38:45Z</dcterms:created>
  <dcterms:modified xsi:type="dcterms:W3CDTF">2022-07-13T13:39:42Z</dcterms:modified>
</cp:coreProperties>
</file>