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6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60" autoAdjust="0"/>
  </p:normalViewPr>
  <p:slideViewPr>
    <p:cSldViewPr snapToGrid="0">
      <p:cViewPr varScale="1">
        <p:scale>
          <a:sx n="61" d="100"/>
          <a:sy n="61" d="100"/>
        </p:scale>
        <p:origin x="14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26D9-5BA3-476E-A081-39A9AB25775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AF7AD-35FF-4233-BF59-115115007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1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0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5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2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1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424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9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9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9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8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4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3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5AB71-F368-464C-A277-38A017725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274C93C2-476A-494A-A74A-89299EAB846C}"/>
              </a:ext>
            </a:extLst>
          </p:cNvPr>
          <p:cNvSpPr txBox="1">
            <a:spLocks/>
          </p:cNvSpPr>
          <p:nvPr/>
        </p:nvSpPr>
        <p:spPr>
          <a:xfrm>
            <a:off x="3131619" y="4532353"/>
            <a:ext cx="4784576" cy="131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報告人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徐莨智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指導恩師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龍大大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繳交日期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:2020.06.10</a:t>
            </a:r>
            <a:endParaRPr lang="zh-TW" altLang="en-US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17DC3-5006-489B-99BA-C4B0AC92D46D}"/>
              </a:ext>
            </a:extLst>
          </p:cNvPr>
          <p:cNvSpPr txBox="1"/>
          <p:nvPr/>
        </p:nvSpPr>
        <p:spPr>
          <a:xfrm>
            <a:off x="179512" y="1479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B1AA31-7EA8-4B6B-BE23-760056D9B55E}"/>
              </a:ext>
            </a:extLst>
          </p:cNvPr>
          <p:cNvSpPr txBox="1"/>
          <p:nvPr/>
        </p:nvSpPr>
        <p:spPr>
          <a:xfrm>
            <a:off x="179512" y="54765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86649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六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train_batches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train_datagen.flow_from_directory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(DATASET_PATH + '/train',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=IMAGE_SIZE,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interpolation='bicubic',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class_mode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='categorical',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shuffle=True,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=BATCH_SIZE)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9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36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valid_datagen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ImageDataGenerator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valid_batches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valid_datagen.flow_from_directory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(DATASET_PATH + '/valid',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=IMAGE_SIZE,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interpolation='bicubic',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class_mode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='categorical',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shuffle=False,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=BATCH_SIZE)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10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23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八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輸出各類別的索引值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train_batches.class_indices.items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print('Class #{} = {}'.format(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以訓練好的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為基礎來建立模型，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捨棄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頂層的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layers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 = ResNet50(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include_top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=False, weights='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input_tensor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=None,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input_shape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=(IMAGE_SIZE[0],IMAGE_SIZE[1],3))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net.output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Flatten()(x)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141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DropOut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layer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Dropout(0.5)(x)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Dense layer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產生個類別的機率值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output_layer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Dense(NUM_CLASSES, activation='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', name='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')(x)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設定凍結與要進行訓練的網路層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Model(inputs=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net.input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outputs=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output_layer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layer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net_final.layers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[:FREEZE_LAYERS]: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layer.trainable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False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layer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net_final.layers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[FREEZE_LAYERS:]: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layer.trainable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True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586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Adam optimizer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，以較低的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net_final.compile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(optimizer=Adam(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=1e-5),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loss='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categorical_crossentropy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', metrics=['accuracy'])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輸出整個網路結構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net_final.summary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訓練模型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net_final.fit_generator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train_batches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steps_per_epoch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train_batches.samples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// BATCH_SIZE,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validation_data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valid_batches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validation_steps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valid_batches.samples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// BATCH_SIZE,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epochs = NUM_EPOCHS)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儲存訓練好的模型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net_final.save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(WEIGHTS_FINAL)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13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169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十一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14</a:t>
            </a:fld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5B4EB8-B9C1-4E1B-862F-4B68E5E5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5" y="2001727"/>
            <a:ext cx="8142169" cy="40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十二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backend as K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tensorflow.python.keras.models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load_model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tensorflow.python.keras.preprocessing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image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sys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np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從參數讀取圖檔路徑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files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sys.argv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[1:]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載入訓練好的模型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load_model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('model-resnet50-final.h5’)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cls_list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['cats', 'dogs']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15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318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十三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辨識每一張圖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f in files: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image.load_img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=(224, 224))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if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None: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continue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x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image.img_to_array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x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np.expand_dims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(x, axis = 0)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(x)[0]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top_inds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pred.argsort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()[::-1][:5]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print(f)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for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top_inds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print('    {:.3f}  {}'.format(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cls_list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04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十三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辨識每一張圖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f in files: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image.load_img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=(224, 224))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if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None: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continue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x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image.img_to_array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x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np.expand_dims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(x, axis = 0)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(x)[0]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top_inds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pred.argsort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()[::-1][:5]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print(f)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for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top_inds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print('    {:.3f}  {}'.format(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cls_list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17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758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327200-4A71-472D-835A-5020862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475F1D-4098-435C-AFFC-72A8DDDB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28FCEE3D-C50E-4194-9D7B-07EC54CE3CC2}"/>
              </a:ext>
            </a:extLst>
          </p:cNvPr>
          <p:cNvSpPr txBox="1">
            <a:spLocks/>
          </p:cNvSpPr>
          <p:nvPr/>
        </p:nvSpPr>
        <p:spPr>
          <a:xfrm>
            <a:off x="434868" y="2559616"/>
            <a:ext cx="8528538" cy="16093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5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 50 example</a:t>
            </a:r>
          </a:p>
          <a:p>
            <a:pPr marL="0" indent="0"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A7BAC-E1E7-40A2-BD7D-E05113E4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CB0386E-A5EC-472C-8386-061081BBB03F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832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比賽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classification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任務上獲得第一名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這幾種階層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52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50 &amp; ResNet101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E9B5F7-66A8-434F-B89B-CC3C95D92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86" y="1902372"/>
            <a:ext cx="8795427" cy="385207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3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26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準備資料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選擇貓與狗各前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張照片作為訓練資料集，另各取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張作為測試資料集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建立及訓練模型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辨識狗與貓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4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64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backend as K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tensorflow.python.keras.models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Model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tensorflow.python.keras.layers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Flatten, Dense, Dropout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tensorflow.python.keras.applications.resnet50 import ResNet50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tensorflow.python.keras.optimizers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Adam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tensorflow.python.keras.preprocessing.image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import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ImageDataGenerator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5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8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資料路徑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DATASET_PATH  = 'sample'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影像大小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IMAGE_SIZE = (224, 224)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影像類別數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NUM_CLASSES = 2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記憶體不足，可調降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或凍結更多層網路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BATCH_SIZE = 8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60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凍結網路層數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FREEZE_LAYERS = 2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Epoch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NUM_EPOCHS = 20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模型輸出儲存的檔案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WEIGHTS_FINAL = 'model-resnet50-final.h5'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7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776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Example(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augmentation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產生訓練與驗證用的影像資料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train_datagen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ImageDataGenerator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rotation_range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=40,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width_shift_range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height_shift_range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shear_range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zoom_range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channel_shift_range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=10,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horizontal_flip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=True,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fill_mode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='nearest')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8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8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</TotalTime>
  <Words>1220</Words>
  <Application>Microsoft Office PowerPoint</Application>
  <PresentationFormat>如螢幕大小 (4:3)</PresentationFormat>
  <Paragraphs>188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ResNet</vt:lpstr>
      <vt:lpstr>Agenda</vt:lpstr>
      <vt:lpstr>ResNet Introduction</vt:lpstr>
      <vt:lpstr>ResNet 50 &amp; ResNet101比較</vt:lpstr>
      <vt:lpstr>ResNet50 Example(一) </vt:lpstr>
      <vt:lpstr>ResNet50 Example(二) </vt:lpstr>
      <vt:lpstr>ResNet50 Example(三) </vt:lpstr>
      <vt:lpstr>ResNet50 Example(四) </vt:lpstr>
      <vt:lpstr>ResNet50 Example(五) </vt:lpstr>
      <vt:lpstr>ResNet50 Example(六) </vt:lpstr>
      <vt:lpstr>ResNet50 Example(七) </vt:lpstr>
      <vt:lpstr>ResNet50 Example(八) </vt:lpstr>
      <vt:lpstr>ResNet50 Example(九) </vt:lpstr>
      <vt:lpstr>ResNet50 Example(十) </vt:lpstr>
      <vt:lpstr>ResNet50 Example(十一) </vt:lpstr>
      <vt:lpstr>ResNet50 Example(十二) </vt:lpstr>
      <vt:lpstr>ResNet50 Example(十三) </vt:lpstr>
      <vt:lpstr>ResNet50 Example(十三)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— Transfer Learning</dc:title>
  <dc:creator>zx128</dc:creator>
  <cp:lastModifiedBy>zx128</cp:lastModifiedBy>
  <cp:revision>46</cp:revision>
  <dcterms:created xsi:type="dcterms:W3CDTF">2020-04-24T05:54:18Z</dcterms:created>
  <dcterms:modified xsi:type="dcterms:W3CDTF">2020-06-09T14:28:25Z</dcterms:modified>
</cp:coreProperties>
</file>