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1"/>
  </p:sldMasterIdLst>
  <p:notesMasterIdLst>
    <p:notesMasterId r:id="rId10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8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360" autoAdjust="0"/>
  </p:normalViewPr>
  <p:slideViewPr>
    <p:cSldViewPr snapToGrid="0">
      <p:cViewPr>
        <p:scale>
          <a:sx n="111" d="100"/>
          <a:sy n="111" d="100"/>
        </p:scale>
        <p:origin x="-162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626D9-5BA3-476E-A081-39A9AB257756}" type="datetimeFigureOut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AF7AD-35FF-4233-BF59-115115007D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11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26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43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85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10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52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67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38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84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47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B0386E-A5EC-472C-8386-061081BBB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9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5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B0386E-A5EC-472C-8386-061081BBB0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44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D05AB71-F368-464C-A277-38A0177252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— Transfer Learning</a:t>
            </a:r>
            <a:endParaRPr lang="zh-TW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xmlns="" id="{274C93C2-476A-494A-A74A-89299EAB846C}"/>
              </a:ext>
            </a:extLst>
          </p:cNvPr>
          <p:cNvSpPr txBox="1">
            <a:spLocks/>
          </p:cNvSpPr>
          <p:nvPr/>
        </p:nvSpPr>
        <p:spPr>
          <a:xfrm>
            <a:off x="2595532" y="4536411"/>
            <a:ext cx="4784576" cy="13100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報告人</a:t>
            </a:r>
            <a:r>
              <a:rPr lang="en-US" altLang="zh-TW" b="1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:</a:t>
            </a:r>
            <a:r>
              <a:rPr lang="zh-TW" altLang="en-US" b="1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徐莨智</a:t>
            </a:r>
            <a:endParaRPr lang="en-US" altLang="zh-TW" b="1" dirty="0">
              <a:solidFill>
                <a:schemeClr val="tx1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b="1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指導恩師</a:t>
            </a:r>
            <a:r>
              <a:rPr lang="en-US" altLang="zh-TW" b="1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:</a:t>
            </a:r>
            <a:r>
              <a:rPr lang="zh-TW" altLang="en-US" b="1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龍大大</a:t>
            </a:r>
            <a:endParaRPr lang="en-US" altLang="zh-TW" b="1" dirty="0">
              <a:solidFill>
                <a:schemeClr val="tx1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b="1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繳交日期</a:t>
            </a:r>
            <a:r>
              <a:rPr lang="en-US" altLang="zh-TW" b="1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:</a:t>
            </a:r>
            <a:r>
              <a:rPr lang="en-US" altLang="zh-TW" b="1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2020.06.04</a:t>
            </a:r>
            <a:endParaRPr lang="zh-TW" altLang="en-US" b="1" dirty="0">
              <a:solidFill>
                <a:schemeClr val="tx1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9B417DC3-5006-489B-99BA-C4B0AC92D46D}"/>
              </a:ext>
            </a:extLst>
          </p:cNvPr>
          <p:cNvSpPr txBox="1"/>
          <p:nvPr/>
        </p:nvSpPr>
        <p:spPr>
          <a:xfrm>
            <a:off x="179512" y="14799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崑山科技大學資訊工程所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75B1AA31-7EA8-4B6B-BE23-760056D9B55E}"/>
              </a:ext>
            </a:extLst>
          </p:cNvPr>
          <p:cNvSpPr txBox="1"/>
          <p:nvPr/>
        </p:nvSpPr>
        <p:spPr>
          <a:xfrm>
            <a:off x="179512" y="547653"/>
            <a:ext cx="320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深度學習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Deep Learning</a:t>
            </a:r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課程</a:t>
            </a:r>
          </a:p>
        </p:txBody>
      </p:sp>
    </p:spTree>
    <p:extLst>
      <p:ext uri="{BB962C8B-B14F-4D97-AF65-F5344CB8AC3E}">
        <p14:creationId xmlns:p14="http://schemas.microsoft.com/office/powerpoint/2010/main" val="86649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InceptionV3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 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import </a:t>
            </a:r>
            <a:r>
              <a:rPr lang="en-US" altLang="zh-TW" dirty="0" err="1"/>
              <a:t>os</a:t>
            </a:r>
            <a:endParaRPr lang="en-US" altLang="zh-TW" dirty="0"/>
          </a:p>
          <a:p>
            <a:r>
              <a:rPr lang="en-US" altLang="zh-TW" dirty="0" err="1"/>
              <a:t>os.chdir</a:t>
            </a:r>
            <a:r>
              <a:rPr lang="en-US" altLang="zh-TW" dirty="0"/>
              <a:t>("");</a:t>
            </a:r>
          </a:p>
          <a:p>
            <a:pPr marL="0" indent="0">
              <a:buNone/>
            </a:pPr>
            <a:r>
              <a:rPr lang="zh-TW" altLang="en-US" dirty="0"/>
              <a:t>改變</a:t>
            </a:r>
            <a:r>
              <a:rPr lang="zh-TW" altLang="en-US" dirty="0" smtClean="0"/>
              <a:t>資料夾 </a:t>
            </a:r>
            <a:r>
              <a:rPr lang="en-US" altLang="zh-TW" dirty="0" smtClean="0"/>
              <a:t>ex: cd XXX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65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InceptionV3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 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from </a:t>
            </a:r>
            <a:r>
              <a:rPr lang="en-US" altLang="zh-TW" dirty="0" err="1"/>
              <a:t>tensorflow.keras.applications</a:t>
            </a:r>
            <a:r>
              <a:rPr lang="en-US" altLang="zh-TW" dirty="0"/>
              <a:t> import VGG16</a:t>
            </a:r>
          </a:p>
          <a:p>
            <a:r>
              <a:rPr lang="en-US" altLang="zh-TW" dirty="0"/>
              <a:t>model=VGG16()</a:t>
            </a:r>
          </a:p>
          <a:p>
            <a:r>
              <a:rPr lang="en-US" altLang="zh-TW" dirty="0" err="1" smtClean="0"/>
              <a:t>model.summary</a:t>
            </a:r>
            <a:r>
              <a:rPr lang="en-US" altLang="zh-TW" dirty="0" smtClean="0"/>
              <a:t>()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03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InceptionV3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 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model = tf.keras.applications.InceptionV3(</a:t>
            </a:r>
            <a:r>
              <a:rPr lang="en-US" altLang="zh-TW" dirty="0" err="1"/>
              <a:t>include_top</a:t>
            </a:r>
            <a:r>
              <a:rPr lang="en-US" altLang="zh-TW" dirty="0"/>
              <a:t>=</a:t>
            </a:r>
            <a:r>
              <a:rPr lang="en-US" altLang="zh-TW" dirty="0" err="1"/>
              <a:t>True,weights</a:t>
            </a:r>
            <a:r>
              <a:rPr lang="en-US" altLang="zh-TW" dirty="0"/>
              <a:t>='</a:t>
            </a:r>
            <a:r>
              <a:rPr lang="en-US" altLang="zh-TW" dirty="0" err="1"/>
              <a:t>imagenet</a:t>
            </a:r>
            <a:r>
              <a:rPr lang="en-US" altLang="zh-TW" dirty="0" smtClean="0"/>
              <a:t>')</a:t>
            </a:r>
          </a:p>
          <a:p>
            <a:r>
              <a:rPr lang="en-US" altLang="zh-TW" dirty="0" err="1"/>
              <a:t>model.summary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!</a:t>
            </a:r>
            <a:r>
              <a:rPr lang="en-US" altLang="zh-TW" dirty="0" err="1"/>
              <a:t>wget</a:t>
            </a:r>
            <a:r>
              <a:rPr lang="en-US" altLang="zh-TW" dirty="0"/>
              <a:t> https://ichef.bbci.co.uk/news/ws/410/amz/worldservice/live/assets/images/2016/05/04/160504082300__89466673_elephant2.jpg</a:t>
            </a:r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10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InceptionV3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 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514" y="1748154"/>
            <a:ext cx="6349526" cy="4552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7787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InceptionV3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 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26" y="1726249"/>
            <a:ext cx="8266806" cy="471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547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InceptionV3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 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52" y="1713560"/>
            <a:ext cx="8742348" cy="442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430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A0327200-4A71-472D-835A-50208628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78475F1D-4098-435C-AFFC-72A8DDDB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xmlns="" id="{28FCEE3D-C50E-4194-9D7B-07EC54CE3CC2}"/>
              </a:ext>
            </a:extLst>
          </p:cNvPr>
          <p:cNvSpPr txBox="1">
            <a:spLocks/>
          </p:cNvSpPr>
          <p:nvPr/>
        </p:nvSpPr>
        <p:spPr>
          <a:xfrm>
            <a:off x="434868" y="2559616"/>
            <a:ext cx="8528538" cy="160934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Listening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05585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780</TotalTime>
  <Words>68</Words>
  <Application>Microsoft Office PowerPoint</Application>
  <PresentationFormat>如螢幕大小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回顧</vt:lpstr>
      <vt:lpstr>Machine Learning — Transfer Learning</vt:lpstr>
      <vt:lpstr>InceptionV3 &amp; tensorflow hub</vt:lpstr>
      <vt:lpstr>InceptionV3 &amp; tensorflow hub</vt:lpstr>
      <vt:lpstr>InceptionV3 &amp; tensorflow hub</vt:lpstr>
      <vt:lpstr>InceptionV3 &amp; tensorflow hub</vt:lpstr>
      <vt:lpstr>InceptionV3 &amp; tensorflow hub</vt:lpstr>
      <vt:lpstr>InceptionV3 &amp; tensorflow hub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— Transfer Learning</dc:title>
  <dc:creator>zx128</dc:creator>
  <cp:lastModifiedBy>I5302</cp:lastModifiedBy>
  <cp:revision>40</cp:revision>
  <dcterms:created xsi:type="dcterms:W3CDTF">2020-04-24T05:54:18Z</dcterms:created>
  <dcterms:modified xsi:type="dcterms:W3CDTF">2020-06-04T08:37:58Z</dcterms:modified>
</cp:coreProperties>
</file>