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86" r:id="rId3"/>
    <p:sldId id="287" r:id="rId4"/>
    <p:sldId id="311" r:id="rId5"/>
    <p:sldId id="300" r:id="rId6"/>
    <p:sldId id="301" r:id="rId7"/>
    <p:sldId id="288" r:id="rId8"/>
    <p:sldId id="302" r:id="rId9"/>
    <p:sldId id="304" r:id="rId10"/>
    <p:sldId id="289" r:id="rId11"/>
    <p:sldId id="312" r:id="rId12"/>
    <p:sldId id="303" r:id="rId13"/>
    <p:sldId id="313" r:id="rId14"/>
    <p:sldId id="290" r:id="rId15"/>
    <p:sldId id="305" r:id="rId16"/>
    <p:sldId id="314" r:id="rId17"/>
    <p:sldId id="291" r:id="rId18"/>
    <p:sldId id="292" r:id="rId19"/>
    <p:sldId id="315" r:id="rId20"/>
    <p:sldId id="293" r:id="rId21"/>
    <p:sldId id="316" r:id="rId22"/>
    <p:sldId id="294" r:id="rId23"/>
    <p:sldId id="317" r:id="rId24"/>
    <p:sldId id="306" r:id="rId25"/>
    <p:sldId id="318" r:id="rId26"/>
    <p:sldId id="295" r:id="rId27"/>
    <p:sldId id="307" r:id="rId28"/>
    <p:sldId id="308" r:id="rId29"/>
    <p:sldId id="297" r:id="rId30"/>
    <p:sldId id="309" r:id="rId31"/>
    <p:sldId id="310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60" autoAdjust="0"/>
  </p:normalViewPr>
  <p:slideViewPr>
    <p:cSldViewPr snapToGrid="0">
      <p:cViewPr>
        <p:scale>
          <a:sx n="111" d="100"/>
          <a:sy n="111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26D9-5BA3-476E-A081-39A9AB257756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AF7AD-35FF-4233-BF59-115115007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1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43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8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8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8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4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0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92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0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5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51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51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51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9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9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9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92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9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9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AF7AD-35FF-4233-BF59-115115007DC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3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0386E-A5EC-472C-8386-061081BBB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google/tf2-preview/mobilenet_v2/classification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D05AB71-F368-464C-A277-38A017725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Transfer_learning_with_hub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xmlns="" id="{274C93C2-476A-494A-A74A-89299EAB846C}"/>
              </a:ext>
            </a:extLst>
          </p:cNvPr>
          <p:cNvSpPr txBox="1">
            <a:spLocks/>
          </p:cNvSpPr>
          <p:nvPr/>
        </p:nvSpPr>
        <p:spPr>
          <a:xfrm>
            <a:off x="3131619" y="4532353"/>
            <a:ext cx="4784576" cy="131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報告人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徐莨智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指導恩師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龍大大</a:t>
            </a:r>
            <a:endParaRPr lang="en-US" altLang="zh-TW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繳交日期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2020.06.11</a:t>
            </a:r>
            <a:endParaRPr lang="zh-TW" altLang="en-US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B417DC3-5006-489B-99BA-C4B0AC92D46D}"/>
              </a:ext>
            </a:extLst>
          </p:cNvPr>
          <p:cNvSpPr txBox="1"/>
          <p:nvPr/>
        </p:nvSpPr>
        <p:spPr>
          <a:xfrm>
            <a:off x="179512" y="1479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5B1AA31-7EA8-4B6B-BE23-760056D9B55E}"/>
              </a:ext>
            </a:extLst>
          </p:cNvPr>
          <p:cNvSpPr txBox="1"/>
          <p:nvPr/>
        </p:nvSpPr>
        <p:spPr>
          <a:xfrm>
            <a:off x="179512" y="54765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86649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2696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data_root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tf.keras.utils.get_file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flower_photos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','https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://storage.googleapis.com/download.tensorflow.org/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example_images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/flower_photos.tgz',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untar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=True)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9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77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2696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image_generator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tf.keras.preprocessing.image.ImageDataGenerator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(rescale=1/255)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image_generator.flow_from_directory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data_root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=IMAGE_SHAPE)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10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16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49967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print("Image batch shape: ",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image_batch.shape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print("Label batch shape: ",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label_batch.shape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808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49967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result_batch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result_batch.shape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imagenet_labels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np.argmax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axis=-1)]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predicted_class_names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744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13</a:t>
            </a:fld>
            <a:endParaRPr lang="zh-TW" altLang="en-US" sz="1400" dirty="0"/>
          </a:p>
        </p:txBody>
      </p:sp>
      <p:pic>
        <p:nvPicPr>
          <p:cNvPr id="3074" name="Picture 2" descr="C:\Users\I5302\Desktop\下載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41" y="1803235"/>
            <a:ext cx="4390936" cy="455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7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the headless model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14</a:t>
            </a:fld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63125" y="2076628"/>
            <a:ext cx="7879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feature_extractor_layer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hub.KerasLayer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feature_extractor_url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input_shape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=(224,224,3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feature_batch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feature_extractor_layer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image_batch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feature_batch.shape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feature_extractor_layer.trainable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False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Attach a classification head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15</a:t>
            </a:fld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63125" y="2076628"/>
            <a:ext cx="7879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model =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tf.keras.Sequential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([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feature_extractor_layer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layers.Dense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image_data.num_classes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model.summary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predictions = model(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image_batch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predictions.shape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2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model.compile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optimizer=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tf.keras.optimizers.Adam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loss=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tf.keras.losses.CategoricalCrossentropy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from_logits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=True),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metrics=['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'])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361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CollectBatchStats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tf.keras.callbacks.Callback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__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__(self):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self.batch_losses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self.batch_acc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[]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17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239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on_train_batch_end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(self, batch, logs=None):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self.batch_losses.append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(logs['loss'])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self.batch_acc.append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(logs['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self.model.reset_metrics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18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61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 up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matplotlib.pylab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!pip install -U 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-hub-nightly</a:t>
            </a: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!pip install 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tfds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-nightly</a:t>
            </a: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tensorflow_hub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hub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tensorflow.keras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import layers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64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steps_per_epoch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np.ceil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image_data.samples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image_data.batch_size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batch_stats_callback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CollectBatchStats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19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141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history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model.fit_generator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epochs=2,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steps_per_epoch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steps_per_epoch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callbacks = 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batch_stats_callback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20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290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六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plt.figure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plt.ylabel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("Loss")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plt.xlabel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("Training Steps")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plt.ylim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([0,2])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plt.plot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batch_stats_callback.batch_losses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586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22</a:t>
            </a:fld>
            <a:endParaRPr lang="zh-TW" altLang="en-US" sz="1400" dirty="0"/>
          </a:p>
        </p:txBody>
      </p:sp>
      <p:pic>
        <p:nvPicPr>
          <p:cNvPr id="4098" name="Picture 2" descr="C:\Users\I5302\Desktop\下載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68" y="2005796"/>
            <a:ext cx="5515182" cy="374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八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plt.figure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plt.ylabel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("Accuracy")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plt.xlabel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("Training Steps")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plt.ylim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([0,1])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plt.plot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batch_stats_callback.batch_acc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23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202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the model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24</a:t>
            </a:fld>
            <a:endParaRPr lang="zh-TW" altLang="en-US" sz="1400" dirty="0"/>
          </a:p>
        </p:txBody>
      </p:sp>
      <p:pic>
        <p:nvPicPr>
          <p:cNvPr id="5122" name="Picture 2" descr="C:\Users\I5302\Desktop\下載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01" y="2015571"/>
            <a:ext cx="5655119" cy="38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7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the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predictions(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sorted(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image_data.class_indices.items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(), key=lambda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pair:pair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key.title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 for key, value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sorted(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image_data.class_indices.items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(), key=lambda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pair:pair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key.title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 for key, value in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class_names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25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169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the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predictions(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 fontScale="925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label_id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np.argmax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axis=-1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plt.figure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figsize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=(10,9))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plt.subplots_adjust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hspace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=0.5)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n in range(30):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plt.subplot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(6,5,n+1)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plt.imshow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[n])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color = "green" if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predicted_id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[n] ==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label_id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[n] else "red"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predicted_label_batch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[n].title(), color=color)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plt.axis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('off')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plt.suptitle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("Model predictions (green: correct, red: incorrect)")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082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the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predictions(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27</a:t>
            </a:fld>
            <a:endParaRPr lang="zh-TW" altLang="en-US" sz="14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Users\I5302\Desktop\下載 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99" y="1709159"/>
            <a:ext cx="4456792" cy="4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15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 your model(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time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time.time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export_path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"/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saved_models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/{}".format(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model.save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export_path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save_format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export_path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28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31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sz="5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classifier_url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tfhub.dev/google/tf2-preview/mobilenet_v2/classification/2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IMAGE_SHAPE = (224, 224)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838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 your model(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reloaded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tf.keras.models.load_model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export_path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reloaded_result_batch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reloaded.predict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image_batch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reloaded_result_batch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result_batch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).max()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29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502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參考文獻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1"/>
            <a:ext cx="7669400" cy="4834035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https://www.tensorflow.org/tutorials/images/transfer_learning_with_hub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30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49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A0327200-4A71-472D-835A-5020862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78475F1D-4098-435C-AFFC-72A8DDDB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xmlns="" id="{28FCEE3D-C50E-4194-9D7B-07EC54CE3CC2}"/>
              </a:ext>
            </a:extLst>
          </p:cNvPr>
          <p:cNvSpPr txBox="1">
            <a:spLocks/>
          </p:cNvSpPr>
          <p:nvPr/>
        </p:nvSpPr>
        <p:spPr>
          <a:xfrm>
            <a:off x="434868" y="2559616"/>
            <a:ext cx="8528538" cy="16093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sz="5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classifier(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tf.keras.Sequential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hub.KerasLayer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classifier_url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input_shape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=IMAGE_SHAPE+(3,))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3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82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it on a single image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PIL.Image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Image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tf.keras.utils.get_file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image.jpg','https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://storage.googleapis.com/download.tensorflow.org/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example_images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/grace_hopper.jpg')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Image.open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).resize(IMAGE_SHAPE)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4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it on a single image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5</a:t>
            </a:fld>
            <a:endParaRPr lang="zh-TW" altLang="en-US" sz="14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195985" y="1845734"/>
            <a:ext cx="4170775" cy="4023360"/>
          </a:xfrm>
        </p:spPr>
        <p:txBody>
          <a:bodyPr/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Grace Murray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Hopper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Rear Admiral (then Commodore) Grace M. Hopper,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1984</a:t>
            </a: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Born:Grace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Brewster Murray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December 9, 1906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New York City, U.S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Died:January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1, 1992 (aged 85)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Arlington, Virginia, U.S.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I5302\Desktop\下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6" y="2375731"/>
            <a:ext cx="2981354" cy="29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a batch dimension, and pass the image to the model.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77366"/>
            <a:ext cx="7543801" cy="4657616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)/255.0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grace_hopper.shape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classifier.predict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np.newaxis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...])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result.shape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np.argmax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(result[0], axis=-1)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60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a batch dimension, and pass the image to the model.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77366"/>
            <a:ext cx="7543801" cy="4657616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labels_path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tf.keras.utils.get_file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ImageNetLabels.txt','https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://storage.googleapis.com/download.tensorflow.org/data/ImageNetLabels.txt')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imagenet_labels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np.array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(open(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labels_path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).read().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splitlines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7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933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B0FAFA-867E-4B42-8478-B3093D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 the predictions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5F5B08-708A-4467-9DB4-F6B747D2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plt.imshow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grace_hopper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plt.axis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('off')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predicted_class_name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imagenet_labels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=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plt.title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("Prediction: " +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predicted_class_name.title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D3AA4EF-5B44-4584-961D-C2AD4C1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386E-A5EC-472C-8386-061081BBB03F}" type="slidenum">
              <a:rPr lang="zh-TW" altLang="en-US" sz="1400" smtClean="0"/>
              <a:t>8</a:t>
            </a:fld>
            <a:endParaRPr lang="zh-TW" altLang="en-US" sz="1400" dirty="0"/>
          </a:p>
        </p:txBody>
      </p:sp>
      <p:pic>
        <p:nvPicPr>
          <p:cNvPr id="2050" name="Picture 2" descr="C:\Users\I5302\Desktop\下載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65" y="3094425"/>
            <a:ext cx="2689047" cy="28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7129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</TotalTime>
  <Words>769</Words>
  <Application>Microsoft Office PowerPoint</Application>
  <PresentationFormat>如螢幕大小 (4:3)</PresentationFormat>
  <Paragraphs>222</Paragraphs>
  <Slides>32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回顧</vt:lpstr>
      <vt:lpstr>Transfer_learning_with_hub</vt:lpstr>
      <vt:lpstr>Set up</vt:lpstr>
      <vt:lpstr>An ImageNet classifier(一)</vt:lpstr>
      <vt:lpstr>An ImageNet classifier(二)</vt:lpstr>
      <vt:lpstr>Run it on a single image</vt:lpstr>
      <vt:lpstr>Run it on a single image</vt:lpstr>
      <vt:lpstr>Add a batch dimension, and pass the image to the model.</vt:lpstr>
      <vt:lpstr>Add a batch dimension, and pass the image to the model.</vt:lpstr>
      <vt:lpstr>Decode the predictions</vt:lpstr>
      <vt:lpstr>Dataset(一)</vt:lpstr>
      <vt:lpstr>Dataset(二)</vt:lpstr>
      <vt:lpstr>Dataset(三)</vt:lpstr>
      <vt:lpstr>Dataset(四)</vt:lpstr>
      <vt:lpstr>Dataset(五)</vt:lpstr>
      <vt:lpstr>Download the headless model</vt:lpstr>
      <vt:lpstr>Attach a classification head</vt:lpstr>
      <vt:lpstr>Train the model(一)</vt:lpstr>
      <vt:lpstr>Train the model(二)</vt:lpstr>
      <vt:lpstr>Train the model(三)</vt:lpstr>
      <vt:lpstr>Train the model(四)</vt:lpstr>
      <vt:lpstr>Train the model(五)</vt:lpstr>
      <vt:lpstr>Train the model(六)</vt:lpstr>
      <vt:lpstr>Train the model(七)</vt:lpstr>
      <vt:lpstr>Train the model(八)</vt:lpstr>
      <vt:lpstr>Train the model(九)</vt:lpstr>
      <vt:lpstr>Check the predictions(一)</vt:lpstr>
      <vt:lpstr>Check the predictions(二)</vt:lpstr>
      <vt:lpstr>Check the predictions(三)</vt:lpstr>
      <vt:lpstr>Export your model(一)</vt:lpstr>
      <vt:lpstr>Export your model(二)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— Transfer Learning</dc:title>
  <dc:creator>zx128</dc:creator>
  <cp:lastModifiedBy>I5302</cp:lastModifiedBy>
  <cp:revision>53</cp:revision>
  <dcterms:created xsi:type="dcterms:W3CDTF">2020-04-24T05:54:18Z</dcterms:created>
  <dcterms:modified xsi:type="dcterms:W3CDTF">2020-06-11T07:43:21Z</dcterms:modified>
</cp:coreProperties>
</file>