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7304-B2F3-47F0-AFFD-4F15F6A0D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E504D-9270-409D-B54C-C9DE6F40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19EB5-EC3E-48A0-B73A-40133D0A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14744-244D-4B7D-93EB-18DF4CA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D7279-9849-4263-86EC-F11E0FDA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98A72-685C-4FAE-AFF7-15828EF6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FE611B-FBD5-430F-87DD-58D8B22B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188E0-0D75-4B0F-A125-424DEB56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69AC1-E17F-4D65-BB2C-B4B2B16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D601C-E43F-450E-BC7C-640D12D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10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0BA654-48E2-46E2-87F1-43C70F8D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5D5D6-D1BD-4F77-B9C5-722508CB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8C3BF-1710-45B9-9A16-E25D417A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DE8CA-92E8-4983-AECE-EBD6258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481E4-7FA2-4F52-990B-53D89B59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2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2332-0083-43FB-887D-063D056B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8663E-DCAE-44E0-A63B-3A8C733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D7E54-4DCE-4EAF-A82C-E7F2EFC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C3C43-B9D7-42FF-B2F5-48430FF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43EE1-C031-417C-B6A4-37AE407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3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8BEF-9798-4BEA-B24D-9512C90A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1C7568-B7F6-4F57-A1D5-76052ADB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64249-A05F-4F01-89FD-573473E7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1D2A7-B8B0-4B4A-AD90-A830316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5868C8-DBC2-45B0-8F61-86941A4D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8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B855-08F9-42BE-B76F-D5467745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DB182-0677-4A50-945D-E7EEE38D6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35B3F7-AB38-420A-B15B-2011E9D4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77625-3D10-4F5C-ADF3-5D696C61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88299-DD07-471B-A8EA-0BBBC62C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BF1895-5AC5-4BFF-A306-DFF6F0C6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A2649-D922-408A-BF49-E016900E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A8BD8-A462-4F25-84AC-9854EC08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470E-BC4C-4A66-8B42-001DBE89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7C6439-1CEB-46C7-9CB3-16204EF1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1AD04E-47CB-42BA-A1D3-1BE689FB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BF825-EDB7-4A82-AE70-9614183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32AB53-5F91-461A-A3A2-C42E369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212125-C281-4D1D-AEC3-7DBE2E4A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6DD2A-711F-4286-B572-5BDE7B58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A1D78C-9200-4C8E-8A22-77CDE896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EC6525-F931-442E-9CDE-F90E2ADD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BF9097-AEC9-4B8A-85CD-D4E13346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4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E32A36-8926-4203-BC0D-E58C3A4C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9B689D-AF91-4CCA-BC76-93EDED7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6C429-CE68-441B-B283-2772A3BD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05C4-F559-4C3F-9558-6F00DBA4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1C39C-E8B0-4DE6-BB84-FFD3FA0C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55FB0-8FF8-4CE7-81B9-27471130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3955D-57D1-44B0-8C09-D415D0AB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CDEF6E-55B9-4FCA-B1BD-2F833E3B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D2B64-EB82-4C68-BA66-28ED522D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6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52691-F70B-471C-9838-2EA925A5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C0DF8F-5CB0-457F-9420-81CB315E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D4F0E-E12E-4373-AC40-5704D1EF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36CA5-091F-46BF-99D3-E067F3BF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D88B4-F04F-4B74-83A7-1866405D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BAC2AF-1EA7-4504-935E-F2C48592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344D05-5A67-431E-B7EA-E707C92D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DFC8A7-BAE9-433C-9244-4B963AE2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5CEE9-8304-4B68-ABBC-B6AF1E7F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B020-FFA0-4BA5-A951-29ED32D4FA8F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039F85-B051-4E83-84C5-4DA142F67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1A3C0-EF77-4DA8-87E8-FA03A291C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8688-F238-4517-8019-1C6DC7DBB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85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F5F7A-83EC-46FD-83DD-B054E7B6A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Anny</a:t>
            </a:r>
            <a:r>
              <a:rPr lang="pt-BR"/>
              <a:t> linda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724D2-65EF-47E7-BB67-FA7A4FB7B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36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Anny linda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Anny linda</dc:title>
  <dc:creator>ANNY MITSUMORI ARANTES</dc:creator>
  <cp:lastModifiedBy>ANNY MITSUMORI ARANTES</cp:lastModifiedBy>
  <cp:revision>1</cp:revision>
  <dcterms:created xsi:type="dcterms:W3CDTF">2023-05-29T13:54:03Z</dcterms:created>
  <dcterms:modified xsi:type="dcterms:W3CDTF">2023-05-29T13:54:17Z</dcterms:modified>
</cp:coreProperties>
</file>