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4131-A0F7-46D3-8DEA-C75BD6FF747B}" type="datetimeFigureOut">
              <a:rPr lang="ru-RU" smtClean="0"/>
              <a:t>13.04.2020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EA37-A06E-40B1-84CF-B164F23E785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661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4131-A0F7-46D3-8DEA-C75BD6FF747B}" type="datetimeFigureOut">
              <a:rPr lang="ru-RU" smtClean="0"/>
              <a:t>13.04.2020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EA37-A06E-40B1-84CF-B164F23E785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451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4131-A0F7-46D3-8DEA-C75BD6FF747B}" type="datetimeFigureOut">
              <a:rPr lang="ru-RU" smtClean="0"/>
              <a:t>13.04.2020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EA37-A06E-40B1-84CF-B164F23E785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218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4131-A0F7-46D3-8DEA-C75BD6FF747B}" type="datetimeFigureOut">
              <a:rPr lang="ru-RU" smtClean="0"/>
              <a:t>13.04.2020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EA37-A06E-40B1-84CF-B164F23E785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437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4131-A0F7-46D3-8DEA-C75BD6FF747B}" type="datetimeFigureOut">
              <a:rPr lang="ru-RU" smtClean="0"/>
              <a:t>13.04.2020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EA37-A06E-40B1-84CF-B164F23E785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066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4131-A0F7-46D3-8DEA-C75BD6FF747B}" type="datetimeFigureOut">
              <a:rPr lang="ru-RU" smtClean="0"/>
              <a:t>13.04.2020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EA37-A06E-40B1-84CF-B164F23E785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417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4131-A0F7-46D3-8DEA-C75BD6FF747B}" type="datetimeFigureOut">
              <a:rPr lang="ru-RU" smtClean="0"/>
              <a:t>13.04.2020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EA37-A06E-40B1-84CF-B164F23E785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449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4131-A0F7-46D3-8DEA-C75BD6FF747B}" type="datetimeFigureOut">
              <a:rPr lang="ru-RU" smtClean="0"/>
              <a:t>13.04.2020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EA37-A06E-40B1-84CF-B164F23E785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430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4131-A0F7-46D3-8DEA-C75BD6FF747B}" type="datetimeFigureOut">
              <a:rPr lang="ru-RU" smtClean="0"/>
              <a:t>13.04.2020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EA37-A06E-40B1-84CF-B164F23E785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703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4131-A0F7-46D3-8DEA-C75BD6FF747B}" type="datetimeFigureOut">
              <a:rPr lang="ru-RU" smtClean="0"/>
              <a:t>13.04.2020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EA37-A06E-40B1-84CF-B164F23E785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035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4131-A0F7-46D3-8DEA-C75BD6FF747B}" type="datetimeFigureOut">
              <a:rPr lang="ru-RU" smtClean="0"/>
              <a:t>13.04.2020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EA37-A06E-40B1-84CF-B164F23E785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66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F4131-A0F7-46D3-8DEA-C75BD6FF747B}" type="datetimeFigureOut">
              <a:rPr lang="ru-RU" smtClean="0"/>
              <a:t>13.04.2020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5EA37-A06E-40B1-84CF-B164F23E785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2972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34A9AA2-E7E5-47F8-876E-0C64987BEB05}"/>
              </a:ext>
            </a:extLst>
          </p:cNvPr>
          <p:cNvSpPr/>
          <p:nvPr/>
        </p:nvSpPr>
        <p:spPr>
          <a:xfrm>
            <a:off x="1889760" y="121834"/>
            <a:ext cx="9062719" cy="6012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19900" baseline="30000" dirty="0">
                <a:latin typeface="Sverdlovsk" pitchFamily="50" charset="0"/>
                <a:ea typeface="Calibri" panose="020F0502020204030204" pitchFamily="34" charset="0"/>
              </a:rPr>
              <a:t>la</a:t>
            </a:r>
            <a:r>
              <a:rPr lang="ru-RU" sz="19900" dirty="0">
                <a:latin typeface="Sverdlovsk" pitchFamily="50" charset="0"/>
                <a:ea typeface="Calibri" panose="020F0502020204030204" pitchFamily="34" charset="0"/>
              </a:rPr>
              <a:t> </a:t>
            </a:r>
            <a:r>
              <a:rPr lang="ru-RU" sz="28700" dirty="0">
                <a:latin typeface="Sverdlovsk" pitchFamily="50" charset="0"/>
                <a:ea typeface="Calibri" panose="020F0502020204030204" pitchFamily="34" charset="0"/>
              </a:rPr>
              <a:t>fe</a:t>
            </a:r>
            <a:r>
              <a:rPr lang="en-US" sz="23900" dirty="0">
                <a:latin typeface="Sverdlovsk" pitchFamily="50" charset="0"/>
                <a:ea typeface="Calibri" panose="020F0502020204030204" pitchFamily="34" charset="0"/>
              </a:rPr>
              <a:t>     </a:t>
            </a:r>
            <a:r>
              <a:rPr lang="ru-RU" sz="28700" dirty="0">
                <a:latin typeface="Sverdlovsk" pitchFamily="50" charset="0"/>
                <a:ea typeface="Calibri" panose="020F0502020204030204" pitchFamily="34" charset="0"/>
              </a:rPr>
              <a:t>e </a:t>
            </a:r>
            <a:endParaRPr lang="ru-RU" sz="11500" dirty="0">
              <a:latin typeface="Lemon Tuesday" panose="02000506040000020004" pitchFamily="2" charset="-52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25D239C-4082-4C1D-B8E8-8EE6822F46CB}"/>
              </a:ext>
            </a:extLst>
          </p:cNvPr>
          <p:cNvSpPr/>
          <p:nvPr/>
        </p:nvSpPr>
        <p:spPr>
          <a:xfrm>
            <a:off x="5330050" y="1658666"/>
            <a:ext cx="4446132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3900" dirty="0">
                <a:latin typeface="Sverdlovsk" pitchFamily="50" charset="0"/>
                <a:ea typeface="Calibri" panose="020F0502020204030204" pitchFamily="34" charset="0"/>
              </a:rPr>
              <a:t>mm</a:t>
            </a:r>
            <a:endParaRPr lang="ru-RU" sz="36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005744E-D008-42B2-B625-933E2CADA223}"/>
              </a:ext>
            </a:extLst>
          </p:cNvPr>
          <p:cNvSpPr/>
          <p:nvPr/>
        </p:nvSpPr>
        <p:spPr>
          <a:xfrm>
            <a:off x="5330051" y="3995556"/>
            <a:ext cx="444613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8000" dirty="0">
                <a:solidFill>
                  <a:srgbClr val="C00000"/>
                </a:solidFill>
                <a:latin typeface="Lemon Tuesday" panose="02000506040000020004" pitchFamily="2" charset="-52"/>
                <a:ea typeface="Calibri" panose="020F0502020204030204" pitchFamily="34" charset="0"/>
              </a:rPr>
              <a:t>не</a:t>
            </a:r>
            <a:r>
              <a:rPr lang="ru-RU" sz="8000" dirty="0">
                <a:solidFill>
                  <a:srgbClr val="C00000"/>
                </a:solidFill>
                <a:latin typeface="Lemon Tuesday" panose="02000506040000020004" pitchFamily="2" charset="-52"/>
              </a:rPr>
              <a:t> fatale</a:t>
            </a:r>
            <a:endParaRPr lang="ru-RU" sz="8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00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86CFB9B-82BD-4B83-A83B-CBEF72CDD6A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79514" y="3452215"/>
            <a:ext cx="2508966" cy="1025252"/>
          </a:xfrm>
          <a:prstGeom prst="rect">
            <a:avLst/>
          </a:prstGeom>
        </p:spPr>
      </p:pic>
      <p:pic>
        <p:nvPicPr>
          <p:cNvPr id="3" name="Рисунок 2" descr="Изображение выглядит как часы, стол&#10;&#10;Автоматически созданное описание">
            <a:extLst>
              <a:ext uri="{FF2B5EF4-FFF2-40B4-BE49-F238E27FC236}">
                <a16:creationId xmlns:a16="http://schemas.microsoft.com/office/drawing/2014/main" id="{E8662809-5C0A-4F9F-B528-2F2E5D34A64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814" y="1432915"/>
            <a:ext cx="2947850" cy="1224560"/>
          </a:xfrm>
          <a:prstGeom prst="rect">
            <a:avLst/>
          </a:prstGeom>
          <a:effectLst>
            <a:glow rad="457200">
              <a:schemeClr val="tx1"/>
            </a:glow>
          </a:effectLst>
        </p:spPr>
      </p:pic>
    </p:spTree>
    <p:extLst>
      <p:ext uri="{BB962C8B-B14F-4D97-AF65-F5344CB8AC3E}">
        <p14:creationId xmlns:p14="http://schemas.microsoft.com/office/powerpoint/2010/main" val="171841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часы, стол&#10;&#10;Автоматически созданное описание">
            <a:extLst>
              <a:ext uri="{FF2B5EF4-FFF2-40B4-BE49-F238E27FC236}">
                <a16:creationId xmlns:a16="http://schemas.microsoft.com/office/drawing/2014/main" id="{B6ADE539-9F78-462E-AE00-52DCF7F45FB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514" y="3505200"/>
            <a:ext cx="2508966" cy="1042244"/>
          </a:xfrm>
          <a:prstGeom prst="rect">
            <a:avLst/>
          </a:prstGeom>
        </p:spPr>
      </p:pic>
      <p:pic>
        <p:nvPicPr>
          <p:cNvPr id="3" name="Рисунок 2" descr="Изображение выглядит как часы, стол&#10;&#10;Автоматически созданное описание">
            <a:extLst>
              <a:ext uri="{FF2B5EF4-FFF2-40B4-BE49-F238E27FC236}">
                <a16:creationId xmlns:a16="http://schemas.microsoft.com/office/drawing/2014/main" id="{ADCD69BF-C917-4A1E-B07D-A38301AE408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400" y="4547444"/>
            <a:ext cx="12192000" cy="506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7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6516</TotalTime>
  <Words>6</Words>
  <Application>Microsoft Office PowerPoint</Application>
  <PresentationFormat>Широкоэкранный</PresentationFormat>
  <Paragraphs>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Lemon Tuesday</vt:lpstr>
      <vt:lpstr>Sverdlovsk</vt:lpstr>
      <vt:lpstr>Office Theme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Козлова Анна Алексеевна</dc:creator>
  <cp:lastModifiedBy>Anna Kozlova</cp:lastModifiedBy>
  <cp:revision>8</cp:revision>
  <dcterms:created xsi:type="dcterms:W3CDTF">2020-03-14T11:04:31Z</dcterms:created>
  <dcterms:modified xsi:type="dcterms:W3CDTF">2020-04-13T11:36:43Z</dcterms:modified>
</cp:coreProperties>
</file>