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5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9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800600"/>
            <a:ext cx="752633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5367338"/>
            <a:ext cx="752633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smtClean="0"/>
              <a:pPr/>
              <a:t>1/11/2018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672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85107" y="1338479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73" y="1495525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226" y="4700702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98884" y="1338479"/>
            <a:ext cx="3302316" cy="407546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79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3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6" y="2435956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6450" y="2286000"/>
            <a:ext cx="3671888" cy="230028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smtClean="0"/>
              <a:pPr/>
              <a:t>1/11/2018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306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680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8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5233988" y="0"/>
            <a:ext cx="39100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5" y="586171"/>
            <a:ext cx="1701800" cy="513479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862" y="446089"/>
            <a:ext cx="4947376" cy="5414962"/>
          </a:xfrm>
        </p:spPr>
        <p:txBody>
          <a:bodyPr vert="eaVert" anchor="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smtClean="0"/>
              <a:pPr/>
              <a:t>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48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363651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627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0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2951396"/>
            <a:ext cx="7526337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3" y="5281200"/>
            <a:ext cx="7526337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1/11/2018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579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996" y="2222287"/>
            <a:ext cx="3670723" cy="363876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0" y="2222287"/>
            <a:ext cx="3670720" cy="363876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smtClean="0"/>
              <a:pPr/>
              <a:t>1/11/2018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45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6" y="2174875"/>
            <a:ext cx="367072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96" y="2751137"/>
            <a:ext cx="3687391" cy="3109913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2174875"/>
            <a:ext cx="367072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751137"/>
            <a:ext cx="3670720" cy="3109913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smtClean="0"/>
              <a:pPr/>
              <a:t>1/11/2018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506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1/11/2018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773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1/11/2018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963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3" y="446086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4" y="446087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2260737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1/11/2018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731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727521"/>
            <a:ext cx="350154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996" y="2344684"/>
            <a:ext cx="350154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7" y="6041361"/>
            <a:ext cx="732659" cy="365125"/>
          </a:xfrm>
        </p:spPr>
        <p:txBody>
          <a:bodyPr/>
          <a:lstStyle/>
          <a:p>
            <a:fld id="{18C79C5D-2A6F-F04D-97DA-BEF2467B64E4}" type="datetimeFigureOut">
              <a:rPr lang="en-US" smtClean="0"/>
              <a:pPr/>
              <a:t>1/11/2018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1"/>
            <a:ext cx="247156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7"/>
            <a:ext cx="796616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390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7" y="2184400"/>
            <a:ext cx="7524003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1/11/2018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0891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Sobel Edge detection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104062229 </a:t>
            </a:r>
            <a:r>
              <a:rPr lang="zh-TW" altLang="en-US" dirty="0" smtClean="0"/>
              <a:t>毛羿宣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0316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is Sobel Edge Detector?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508958" y="2222286"/>
                <a:ext cx="8186467" cy="3885216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 smtClean="0"/>
                  <a:t>Add the absolute value of horizontal and vertical gradient</a:t>
                </a:r>
                <a:r>
                  <a:rPr lang="en-US" altLang="zh-TW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𝐺𝑥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dirty="0" smtClean="0"/>
                  <a:t> </a:t>
                </a:r>
                <a:r>
                  <a:rPr lang="en-US" altLang="zh-TW" dirty="0"/>
                  <a:t> </a:t>
                </a:r>
                <a:r>
                  <a:rPr lang="en-US" altLang="zh-TW" dirty="0" smtClean="0">
                    <a:sym typeface="Wingdings" panose="05000000000000000000" pitchFamily="2" charset="2"/>
                  </a:rPr>
                  <a:t> horizontal kernel, increasing in right direction</a:t>
                </a:r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dirty="0"/>
                  <a:t>  </a:t>
                </a:r>
                <a:r>
                  <a:rPr lang="en-US" altLang="zh-TW" dirty="0" smtClean="0">
                    <a:sym typeface="Wingdings" panose="05000000000000000000" pitchFamily="2" charset="2"/>
                  </a:rPr>
                  <a:t> vertical kernel, increasing in down direction</a:t>
                </a: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𝐺</m:t>
                    </m:r>
                  </m:oMath>
                </a14:m>
                <a:r>
                  <a:rPr lang="en-US" altLang="zh-TW" dirty="0" smtClean="0">
                    <a:sym typeface="Wingdings" panose="05000000000000000000" pitchFamily="2" charset="2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𝐺𝑥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𝐺𝑦</m:t>
                        </m:r>
                      </m:e>
                    </m:d>
                  </m:oMath>
                </a14:m>
                <a:r>
                  <a:rPr lang="en-US" altLang="zh-TW" dirty="0" smtClean="0">
                    <a:sym typeface="Wingdings" panose="05000000000000000000" pitchFamily="2" charset="2"/>
                  </a:rPr>
                  <a:t> (or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TW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𝐺𝑥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𝐺𝑦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zh-TW" dirty="0" smtClean="0"/>
                  <a:t> , but the abs is easier to implement)      </a:t>
                </a:r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8958" y="2222286"/>
                <a:ext cx="8186467" cy="3885216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7514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Compare the result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827" y="2208363"/>
            <a:ext cx="2474685" cy="248440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95" y="2208363"/>
            <a:ext cx="2469794" cy="248440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151" y="2208363"/>
            <a:ext cx="2454625" cy="2488853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535500" y="5011947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Gx</a:t>
            </a:r>
            <a:endParaRPr lang="zh-TW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209680" y="5011947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Gy</a:t>
            </a:r>
            <a:endParaRPr lang="zh-TW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764502" y="4983164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  <a:endParaRPr lang="zh-TW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38978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to implement?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0406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Read data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4"/>
              <p:cNvSpPr>
                <a:spLocks noGrp="1"/>
              </p:cNvSpPr>
              <p:nvPr>
                <p:ph idx="1"/>
              </p:nvPr>
            </p:nvSpPr>
            <p:spPr>
              <a:xfrm>
                <a:off x="809997" y="3128061"/>
                <a:ext cx="3779256" cy="195289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17</m:t>
                            </m:r>
                          </m: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18</m:t>
                            </m:r>
                          </m: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19</m:t>
                            </m:r>
                          </m: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" name="內容版面配置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9997" y="3128061"/>
                <a:ext cx="3779256" cy="1952898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單箭頭接點 5"/>
          <p:cNvCxnSpPr/>
          <p:nvPr/>
        </p:nvCxnSpPr>
        <p:spPr>
          <a:xfrm>
            <a:off x="1656271" y="3128061"/>
            <a:ext cx="150962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2294626" y="2726690"/>
            <a:ext cx="2206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Move the window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523557" y="3447541"/>
            <a:ext cx="1345721" cy="79363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026764" y="3450567"/>
            <a:ext cx="1345721" cy="7936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4589252" y="3576937"/>
            <a:ext cx="35627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Every time we move the window, just shift all data to  the left side 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190445" y="5676181"/>
            <a:ext cx="5986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* For simplicity, I put the outside of the matrix to 0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09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Calculate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/>
              <p:cNvSpPr>
                <a:spLocks noGrp="1"/>
              </p:cNvSpPr>
              <p:nvPr>
                <p:ph idx="1"/>
              </p:nvPr>
            </p:nvSpPr>
            <p:spPr>
              <a:xfrm>
                <a:off x="904888" y="3059049"/>
                <a:ext cx="3779256" cy="195289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5"/>
                                <m:mcJc m:val="center"/>
                              </m:mcPr>
                            </m:mc>
                          </m:mcs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</m: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17</m:t>
                            </m:r>
                          </m: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18</m:t>
                            </m:r>
                          </m: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19</m:t>
                            </m:r>
                          </m: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內容版面配置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4888" y="3059049"/>
                <a:ext cx="3779256" cy="1952898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1630392" y="3364302"/>
            <a:ext cx="1345721" cy="7936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>
            <a:off x="1751162" y="3059049"/>
            <a:ext cx="150962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2389517" y="2657678"/>
            <a:ext cx="2206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Move the window</a:t>
            </a:r>
            <a:endParaRPr lang="zh-TW" altLang="en-US" dirty="0"/>
          </a:p>
        </p:txBody>
      </p:sp>
      <p:sp>
        <p:nvSpPr>
          <p:cNvPr id="10" name="橢圓 9"/>
          <p:cNvSpPr/>
          <p:nvPr/>
        </p:nvSpPr>
        <p:spPr>
          <a:xfrm>
            <a:off x="2199736" y="3597215"/>
            <a:ext cx="189781" cy="2760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4761779" y="3364302"/>
                <a:ext cx="2454711" cy="22145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𝐺𝑥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dirty="0" smtClean="0"/>
              </a:p>
              <a:p>
                <a:endParaRPr lang="en-US" altLang="zh-TW" dirty="0"/>
              </a:p>
              <a:p>
                <a:r>
                  <a:rPr lang="en-US" altLang="zh-TW" dirty="0" smtClean="0"/>
                  <a:t>=&gt;0+ 0 + 0</a:t>
                </a:r>
              </a:p>
              <a:p>
                <a:r>
                  <a:rPr lang="en-US" altLang="zh-TW" dirty="0"/>
                  <a:t> </a:t>
                </a:r>
                <a:r>
                  <a:rPr lang="en-US" altLang="zh-TW" dirty="0" smtClean="0"/>
                  <a:t>+ 0+ 7*0 + 8*2 </a:t>
                </a:r>
              </a:p>
              <a:p>
                <a:r>
                  <a:rPr lang="en-US" altLang="zh-TW" dirty="0"/>
                  <a:t> </a:t>
                </a:r>
                <a:r>
                  <a:rPr lang="en-US" altLang="zh-TW" dirty="0" smtClean="0"/>
                  <a:t>+0+ 12*0 + 13*1</a:t>
                </a:r>
              </a:p>
              <a:p>
                <a:r>
                  <a:rPr lang="en-US" altLang="zh-TW" dirty="0" smtClean="0"/>
                  <a:t>= 29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779" y="3364302"/>
                <a:ext cx="2454711" cy="2214517"/>
              </a:xfrm>
              <a:prstGeom prst="rect">
                <a:avLst/>
              </a:prstGeom>
              <a:blipFill rotWithShape="0">
                <a:blip r:embed="rId3"/>
                <a:stretch>
                  <a:fillRect l="-1985" b="-330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6848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Finite State Machine</a:t>
            </a:r>
            <a:endParaRPr lang="zh-TW" altLang="en-US" dirty="0"/>
          </a:p>
        </p:txBody>
      </p:sp>
      <p:sp>
        <p:nvSpPr>
          <p:cNvPr id="4" name="橢圓 3"/>
          <p:cNvSpPr/>
          <p:nvPr/>
        </p:nvSpPr>
        <p:spPr>
          <a:xfrm>
            <a:off x="2282130" y="4803473"/>
            <a:ext cx="1224951" cy="11128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IDLE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2233252" y="3316856"/>
            <a:ext cx="1224951" cy="11128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READDATA1</a:t>
            </a:r>
            <a:endParaRPr lang="zh-TW" altLang="en-US" dirty="0"/>
          </a:p>
        </p:txBody>
      </p:sp>
      <p:sp>
        <p:nvSpPr>
          <p:cNvPr id="6" name="橢圓 5"/>
          <p:cNvSpPr/>
          <p:nvPr/>
        </p:nvSpPr>
        <p:spPr>
          <a:xfrm>
            <a:off x="3932208" y="2760452"/>
            <a:ext cx="1224951" cy="11128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READDATA2</a:t>
            </a:r>
            <a:endParaRPr lang="zh-TW" altLang="en-US" dirty="0"/>
          </a:p>
        </p:txBody>
      </p:sp>
      <p:sp>
        <p:nvSpPr>
          <p:cNvPr id="7" name="橢圓 6"/>
          <p:cNvSpPr/>
          <p:nvPr/>
        </p:nvSpPr>
        <p:spPr>
          <a:xfrm>
            <a:off x="5582286" y="3316856"/>
            <a:ext cx="1224951" cy="11128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READDATA3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5582286" y="4803473"/>
            <a:ext cx="1224951" cy="11128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CALC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3932208" y="5359877"/>
            <a:ext cx="1224951" cy="11128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DONE</a:t>
            </a:r>
            <a:endParaRPr lang="zh-TW" altLang="en-US" dirty="0"/>
          </a:p>
        </p:txBody>
      </p:sp>
      <p:cxnSp>
        <p:nvCxnSpPr>
          <p:cNvPr id="13" name="弧形接點 12"/>
          <p:cNvCxnSpPr>
            <a:stCxn id="4" idx="2"/>
            <a:endCxn id="5" idx="2"/>
          </p:cNvCxnSpPr>
          <p:nvPr/>
        </p:nvCxnSpPr>
        <p:spPr>
          <a:xfrm rot="10800000">
            <a:off x="2233252" y="3873261"/>
            <a:ext cx="48878" cy="1486617"/>
          </a:xfrm>
          <a:prstGeom prst="curvedConnector3">
            <a:avLst>
              <a:gd name="adj1" fmla="val 5676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弧形接點 14"/>
          <p:cNvCxnSpPr>
            <a:stCxn id="5" idx="0"/>
            <a:endCxn id="6" idx="0"/>
          </p:cNvCxnSpPr>
          <p:nvPr/>
        </p:nvCxnSpPr>
        <p:spPr>
          <a:xfrm rot="5400000" flipH="1" flipV="1">
            <a:off x="3417004" y="2189176"/>
            <a:ext cx="556404" cy="1698956"/>
          </a:xfrm>
          <a:prstGeom prst="curvedConnector3">
            <a:avLst>
              <a:gd name="adj1" fmla="val 1255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弧形接點 17"/>
          <p:cNvCxnSpPr>
            <a:stCxn id="6" idx="7"/>
            <a:endCxn id="7" idx="7"/>
          </p:cNvCxnSpPr>
          <p:nvPr/>
        </p:nvCxnSpPr>
        <p:spPr>
          <a:xfrm rot="16200000" flipH="1">
            <a:off x="5524606" y="2376582"/>
            <a:ext cx="556404" cy="1650078"/>
          </a:xfrm>
          <a:prstGeom prst="curvedConnector3">
            <a:avLst>
              <a:gd name="adj1" fmla="val -347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弧形接點 21"/>
          <p:cNvCxnSpPr>
            <a:stCxn id="7" idx="6"/>
            <a:endCxn id="8" idx="6"/>
          </p:cNvCxnSpPr>
          <p:nvPr/>
        </p:nvCxnSpPr>
        <p:spPr>
          <a:xfrm>
            <a:off x="6807237" y="3873260"/>
            <a:ext cx="12700" cy="148661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弧形接點 25"/>
          <p:cNvCxnSpPr>
            <a:stCxn id="8" idx="4"/>
            <a:endCxn id="9" idx="5"/>
          </p:cNvCxnSpPr>
          <p:nvPr/>
        </p:nvCxnSpPr>
        <p:spPr>
          <a:xfrm rot="5400000">
            <a:off x="5389548" y="5504503"/>
            <a:ext cx="393437" cy="1216993"/>
          </a:xfrm>
          <a:prstGeom prst="curvedConnector3">
            <a:avLst>
              <a:gd name="adj1" fmla="val 1184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弧形接點 27"/>
          <p:cNvCxnSpPr>
            <a:stCxn id="9" idx="3"/>
            <a:endCxn id="4" idx="4"/>
          </p:cNvCxnSpPr>
          <p:nvPr/>
        </p:nvCxnSpPr>
        <p:spPr>
          <a:xfrm rot="5400000" flipH="1">
            <a:off x="3306383" y="5504504"/>
            <a:ext cx="393437" cy="1216992"/>
          </a:xfrm>
          <a:prstGeom prst="curvedConnector3">
            <a:avLst>
              <a:gd name="adj1" fmla="val -183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弧形接點 29"/>
          <p:cNvCxnSpPr>
            <a:stCxn id="7" idx="3"/>
            <a:endCxn id="5" idx="5"/>
          </p:cNvCxnSpPr>
          <p:nvPr/>
        </p:nvCxnSpPr>
        <p:spPr>
          <a:xfrm rot="5400000">
            <a:off x="4520245" y="3025266"/>
            <a:ext cx="12700" cy="2482863"/>
          </a:xfrm>
          <a:prstGeom prst="curvedConnector3">
            <a:avLst>
              <a:gd name="adj1" fmla="val 30832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弧形接點 31"/>
          <p:cNvCxnSpPr>
            <a:stCxn id="4" idx="7"/>
            <a:endCxn id="9" idx="0"/>
          </p:cNvCxnSpPr>
          <p:nvPr/>
        </p:nvCxnSpPr>
        <p:spPr>
          <a:xfrm rot="16200000" flipH="1">
            <a:off x="3739468" y="4554662"/>
            <a:ext cx="393437" cy="1216993"/>
          </a:xfrm>
          <a:prstGeom prst="curvedConnector3">
            <a:avLst>
              <a:gd name="adj1" fmla="val -118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/>
          <p:cNvSpPr txBox="1"/>
          <p:nvPr/>
        </p:nvSpPr>
        <p:spPr>
          <a:xfrm>
            <a:off x="534838" y="4371382"/>
            <a:ext cx="204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 smtClean="0"/>
              <a:t>Pcpi_insn_valid</a:t>
            </a:r>
            <a:endParaRPr lang="zh-TW" altLang="en-US" sz="14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3440622" y="4934994"/>
            <a:ext cx="2141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pcpi_rs2[8:0] </a:t>
            </a:r>
            <a:r>
              <a:rPr lang="en-US" altLang="zh-TW" sz="1200" dirty="0" smtClean="0"/>
              <a:t>== 0 || pcpi_rs2[17:9</a:t>
            </a:r>
            <a:r>
              <a:rPr lang="en-US" altLang="zh-TW" sz="1200" dirty="0"/>
              <a:t>] == 0</a:t>
            </a:r>
            <a:endParaRPr lang="zh-TW" altLang="en-US" sz="12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4152785" y="4416452"/>
            <a:ext cx="1478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col &lt;=1</a:t>
            </a:r>
            <a:endParaRPr lang="zh-TW" altLang="en-US" sz="1200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7102298" y="4554951"/>
            <a:ext cx="1478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col </a:t>
            </a:r>
            <a:r>
              <a:rPr lang="en-US" altLang="zh-TW" sz="1200" dirty="0" smtClean="0"/>
              <a:t>&gt;1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21032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Software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Control the row and column value</a:t>
            </a:r>
          </a:p>
          <a:p>
            <a:r>
              <a:rPr lang="en-US" altLang="zh-TW" dirty="0" smtClean="0"/>
              <a:t>Call </a:t>
            </a:r>
            <a:r>
              <a:rPr lang="en-US" altLang="zh-TW" dirty="0" err="1" smtClean="0"/>
              <a:t>hard_pcpi</a:t>
            </a:r>
            <a:endParaRPr lang="en-US" altLang="zh-TW" dirty="0" smtClean="0"/>
          </a:p>
          <a:p>
            <a:r>
              <a:rPr lang="en-US" altLang="zh-TW" dirty="0" smtClean="0"/>
              <a:t>Select which data to run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0768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Result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09998" y="2222287"/>
            <a:ext cx="2122984" cy="848717"/>
          </a:xfrm>
        </p:spPr>
        <p:txBody>
          <a:bodyPr/>
          <a:lstStyle/>
          <a:p>
            <a:r>
              <a:rPr lang="en-US" altLang="zh-TW" b="1" dirty="0" smtClean="0"/>
              <a:t>Threshold = 0</a:t>
            </a:r>
            <a:endParaRPr lang="zh-TW" altLang="en-US" b="1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26" y="3071004"/>
            <a:ext cx="2374527" cy="2369872"/>
          </a:xfrm>
          <a:prstGeom prst="rect">
            <a:avLst/>
          </a:prstGeom>
        </p:spPr>
      </p:pic>
      <p:sp>
        <p:nvSpPr>
          <p:cNvPr id="6" name="內容版面配置區 2"/>
          <p:cNvSpPr txBox="1">
            <a:spLocks/>
          </p:cNvSpPr>
          <p:nvPr/>
        </p:nvSpPr>
        <p:spPr>
          <a:xfrm>
            <a:off x="3510951" y="2222287"/>
            <a:ext cx="2269633" cy="84871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Threshold = 100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0951" y="3073202"/>
            <a:ext cx="2372316" cy="2367674"/>
          </a:xfrm>
          <a:prstGeom prst="rect">
            <a:avLst/>
          </a:prstGeom>
        </p:spPr>
      </p:pic>
      <p:sp>
        <p:nvSpPr>
          <p:cNvPr id="8" name="內容版面配置區 2"/>
          <p:cNvSpPr txBox="1">
            <a:spLocks/>
          </p:cNvSpPr>
          <p:nvPr/>
        </p:nvSpPr>
        <p:spPr>
          <a:xfrm>
            <a:off x="6232782" y="2222286"/>
            <a:ext cx="2269633" cy="84871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Threshold = 250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935" y="150897"/>
            <a:ext cx="1669065" cy="166906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2782" y="3071003"/>
            <a:ext cx="2379185" cy="236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726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至理名言">
  <a:themeElements>
    <a:clrScheme name="至理名言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至理名言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至理名言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引用</Template>
  <TotalTime>168</TotalTime>
  <Words>124</Words>
  <Application>Microsoft Office PowerPoint</Application>
  <PresentationFormat>如螢幕大小 (4:3)</PresentationFormat>
  <Paragraphs>45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新細明體</vt:lpstr>
      <vt:lpstr>Cambria Math</vt:lpstr>
      <vt:lpstr>Century Gothic</vt:lpstr>
      <vt:lpstr>Trebuchet MS</vt:lpstr>
      <vt:lpstr>Wingdings</vt:lpstr>
      <vt:lpstr>Wingdings 2</vt:lpstr>
      <vt:lpstr>至理名言</vt:lpstr>
      <vt:lpstr>Sobel Edge detection</vt:lpstr>
      <vt:lpstr>What is Sobel Edge Detector?</vt:lpstr>
      <vt:lpstr>Compare the result</vt:lpstr>
      <vt:lpstr>How to implement?</vt:lpstr>
      <vt:lpstr>Read data</vt:lpstr>
      <vt:lpstr>Calculate </vt:lpstr>
      <vt:lpstr>Finite State Machine</vt:lpstr>
      <vt:lpstr>Software</vt:lpstr>
      <vt:lpstr>Result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Sobel Edge detection</dc:title>
  <dc:creator>anny mao</dc:creator>
  <cp:lastModifiedBy>anny mao</cp:lastModifiedBy>
  <cp:revision>16</cp:revision>
  <dcterms:created xsi:type="dcterms:W3CDTF">2018-01-10T15:39:31Z</dcterms:created>
  <dcterms:modified xsi:type="dcterms:W3CDTF">2018-01-11T13:13:10Z</dcterms:modified>
</cp:coreProperties>
</file>