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38" r:id="rId2"/>
    <p:sldId id="940" r:id="rId3"/>
    <p:sldId id="936" r:id="rId4"/>
    <p:sldId id="937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9">
          <p15:clr>
            <a:srgbClr val="A4A3A4"/>
          </p15:clr>
        </p15:guide>
        <p15:guide id="2" orient="horz" pos="1518">
          <p15:clr>
            <a:srgbClr val="A4A3A4"/>
          </p15:clr>
        </p15:guide>
        <p15:guide id="3" orient="horz" pos="1977">
          <p15:clr>
            <a:srgbClr val="A4A3A4"/>
          </p15:clr>
        </p15:guide>
        <p15:guide id="4" orient="horz" pos="2437">
          <p15:clr>
            <a:srgbClr val="A4A3A4"/>
          </p15:clr>
        </p15:guide>
        <p15:guide id="5" orient="horz" pos="2896">
          <p15:clr>
            <a:srgbClr val="A4A3A4"/>
          </p15:clr>
        </p15:guide>
        <p15:guide id="6" pos="272">
          <p15:clr>
            <a:srgbClr val="A4A3A4"/>
          </p15:clr>
        </p15:guide>
        <p15:guide id="7" pos="1247">
          <p15:clr>
            <a:srgbClr val="A4A3A4"/>
          </p15:clr>
        </p15:guide>
        <p15:guide id="8" pos="2358">
          <p15:clr>
            <a:srgbClr val="A4A3A4"/>
          </p15:clr>
        </p15:guide>
        <p15:guide id="9" pos="3402">
          <p15:clr>
            <a:srgbClr val="A4A3A4"/>
          </p15:clr>
        </p15:guide>
        <p15:guide id="10" pos="4445">
          <p15:clr>
            <a:srgbClr val="A4A3A4"/>
          </p15:clr>
        </p15:guide>
        <p15:guide id="11" pos="54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E9127"/>
    <a:srgbClr val="42C0BF"/>
    <a:srgbClr val="4C4C4C"/>
    <a:srgbClr val="000000"/>
    <a:srgbClr val="66CCFF"/>
    <a:srgbClr val="80FF00"/>
    <a:srgbClr val="6FC500"/>
    <a:srgbClr val="88CD00"/>
    <a:srgbClr val="404040"/>
    <a:srgbClr val="FAB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2846" autoAdjust="0"/>
  </p:normalViewPr>
  <p:slideViewPr>
    <p:cSldViewPr snapToObjects="1">
      <p:cViewPr varScale="1">
        <p:scale>
          <a:sx n="142" d="100"/>
          <a:sy n="142" d="100"/>
        </p:scale>
        <p:origin x="632" y="168"/>
      </p:cViewPr>
      <p:guideLst>
        <p:guide orient="horz" pos="1059"/>
        <p:guide orient="horz" pos="1518"/>
        <p:guide orient="horz" pos="1977"/>
        <p:guide orient="horz" pos="2437"/>
        <p:guide orient="horz" pos="2896"/>
        <p:guide pos="272"/>
        <p:guide pos="1247"/>
        <p:guide pos="2358"/>
        <p:guide pos="3402"/>
        <p:guide pos="4445"/>
        <p:guide pos="5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560" y="-12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/>
          <a:p>
            <a:pPr algn="r"/>
            <a:fld id="{86CAA531-2DA4-48F8-977D-328C232F2D93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582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172A-7FB4-47A4-955D-D2D19B9CB097}" type="datetimeFigureOut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9ED29-F079-4E8C-8A2A-A01EA16262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3658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46177"/>
            <a:ext cx="6400800" cy="1314450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C1ADA982-09B9-2A42-B99B-F8220EF303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8" y="415357"/>
            <a:ext cx="4314484" cy="9617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92" y="231490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1571"/>
            <a:ext cx="8229600" cy="719999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095586"/>
            <a:ext cx="8229600" cy="3715061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30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2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defRPr sz="1800">
                <a:solidFill>
                  <a:schemeClr val="tx2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F987ADFB-DBC3-8D45-93CB-F6A25DD198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11" y="4614492"/>
            <a:ext cx="1759978" cy="3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812131"/>
            <a:ext cx="7772400" cy="1102519"/>
          </a:xfrm>
          <a:effectLst/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739A99-6A66-5E45-AF28-1DCC82052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8" y="415357"/>
            <a:ext cx="4314484" cy="9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7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369-AC0C-4126-BF8F-865DFD5BBD5D}" type="datetime1">
              <a:rPr lang="zh-CN" altLang="en-US" smtClean="0"/>
              <a:pPr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  <p:sldLayoutId id="2147483665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10000"/>
        </a:lnSpc>
        <a:spcBef>
          <a:spcPct val="0"/>
        </a:spcBef>
        <a:buNone/>
        <a:defRPr sz="4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eeCamp2018背景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4000" y="1563638"/>
            <a:ext cx="9151999" cy="16561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TW" altLang="en-US" sz="7200" b="1" spc="1500" dirty="0" smtClean="0">
                <a:solidFill>
                  <a:srgbClr val="FFFFFF"/>
                </a:solidFill>
              </a:rPr>
              <a:t>项目成果展示</a:t>
            </a:r>
            <a:endParaRPr lang="en-US" sz="7200" b="1" spc="1500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4000" y="51470"/>
            <a:ext cx="91480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TW" altLang="en-US" sz="1800" b="1" spc="1360" dirty="0">
                <a:solidFill>
                  <a:srgbClr val="B35000"/>
                </a:solidFill>
              </a:rPr>
              <a:t>中国高校人工智能人才国际培养计划</a:t>
            </a:r>
            <a:endParaRPr lang="en-US" sz="1800" b="1" spc="1360" dirty="0">
              <a:solidFill>
                <a:srgbClr val="B35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953533"/>
              </p:ext>
            </p:extLst>
          </p:nvPr>
        </p:nvGraphicFramePr>
        <p:xfrm>
          <a:off x="210793" y="3687874"/>
          <a:ext cx="2488999" cy="124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91"/>
                <a:gridCol w="1872208"/>
              </a:tblGrid>
              <a:tr h="2557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主办单位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教育部中外人文交流中心、</a:t>
                      </a:r>
                      <a:endParaRPr lang="en-US" altLang="zh-CN" sz="8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创新工场人工智能工程院、北京大学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7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指导单位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教育部国际合作与交流司、</a:t>
                      </a:r>
                      <a:endParaRPr lang="en-US" altLang="zh-CN" sz="8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高等教育司、科学技术司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协办单位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北京前沿国际人工智能研究院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合作伙伴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美团、知乎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64130"/>
              </p:ext>
            </p:extLst>
          </p:nvPr>
        </p:nvGraphicFramePr>
        <p:xfrm>
          <a:off x="6552220" y="3687874"/>
          <a:ext cx="2488999" cy="1407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696911"/>
              </a:tblGrid>
              <a:tr h="2557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支持伙伴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旷视科技、美图公司、地平线机器人、景驰科技、猎豹移动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73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课程支持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Google</a:t>
                      </a: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、科大讯飞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考试平台支持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传智播客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8312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学习平台支持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优达学城、小象学院</a:t>
                      </a:r>
                      <a:endParaRPr lang="en-US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" name="Picture 9" descr="deecamp_logo_white-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52" y="1167594"/>
            <a:ext cx="6480000" cy="6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91530"/>
            <a:ext cx="8229600" cy="226817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en-US" sz="2400" dirty="0" smtClean="0"/>
              <a:t>请从下面两个模板页面中选择一个使用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algn="l">
              <a:lnSpc>
                <a:spcPct val="140000"/>
              </a:lnSpc>
            </a:pPr>
            <a:r>
              <a:rPr lang="zh-CN" altLang="en-US" dirty="0" smtClean="0"/>
              <a:t>用一页</a:t>
            </a:r>
            <a:r>
              <a:rPr lang="en-US" altLang="zh-CN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 algn="l">
              <a:lnSpc>
                <a:spcPct val="140000"/>
              </a:lnSpc>
              <a:buFont typeface="Arial"/>
              <a:buChar char="•"/>
            </a:pPr>
            <a:r>
              <a:rPr lang="zh-CN" altLang="en-US" sz="2400" dirty="0" smtClean="0"/>
              <a:t>精要</a:t>
            </a:r>
            <a:r>
              <a:rPr lang="zh-TW" altLang="en-US" sz="2400" dirty="0" smtClean="0"/>
              <a:t>介绍</a:t>
            </a:r>
            <a:r>
              <a:rPr lang="zh-CN" altLang="en-US" sz="2400" dirty="0" smtClean="0"/>
              <a:t>成果</a:t>
            </a:r>
            <a:r>
              <a:rPr lang="zh-TW" altLang="en-US" sz="2400" dirty="0" smtClean="0"/>
              <a:t>亮点 </a:t>
            </a:r>
            <a:endParaRPr lang="zh-TW" altLang="en-US" sz="2400" dirty="0"/>
          </a:p>
          <a:p>
            <a:pPr marL="342900" indent="-342900" algn="l">
              <a:lnSpc>
                <a:spcPct val="140000"/>
              </a:lnSpc>
              <a:buFont typeface="Arial"/>
              <a:buChar char="•"/>
            </a:pPr>
            <a:r>
              <a:rPr lang="zh-TW" altLang="en-US" sz="2400" dirty="0" smtClean="0"/>
              <a:t>包含项目</a:t>
            </a:r>
            <a:r>
              <a:rPr lang="zh-TW" altLang="en-US" sz="2400" dirty="0"/>
              <a:t>组名、</a:t>
            </a:r>
            <a:r>
              <a:rPr lang="zh-TW" altLang="en-US" sz="2400" dirty="0" smtClean="0"/>
              <a:t>名称、辅导</a:t>
            </a:r>
            <a:r>
              <a:rPr lang="zh-TW" altLang="en-US" sz="2400" dirty="0"/>
              <a:t>公司名、</a:t>
            </a:r>
            <a:r>
              <a:rPr lang="en-US" altLang="zh-TW" sz="2400" dirty="0" err="1"/>
              <a:t>DeeCamp</a:t>
            </a:r>
            <a:r>
              <a:rPr lang="en-US" altLang="zh-TW" sz="2400" dirty="0"/>
              <a:t> logo </a:t>
            </a:r>
          </a:p>
          <a:p>
            <a:pPr marL="342900" indent="-342900" algn="l">
              <a:lnSpc>
                <a:spcPct val="140000"/>
              </a:lnSpc>
              <a:buFont typeface="Arial"/>
              <a:buChar char="•"/>
            </a:pPr>
            <a:r>
              <a:rPr lang="zh-TW" altLang="en-US" sz="2400" dirty="0" smtClean="0"/>
              <a:t>包含小程序或网页</a:t>
            </a:r>
            <a:r>
              <a:rPr lang="en-US" altLang="zh-TW" sz="2400" dirty="0"/>
              <a:t>demo</a:t>
            </a:r>
            <a:r>
              <a:rPr lang="zh-TW" altLang="en-US" sz="2400" dirty="0"/>
              <a:t>的二维码 </a:t>
            </a:r>
          </a:p>
        </p:txBody>
      </p:sp>
    </p:spTree>
    <p:extLst>
      <p:ext uri="{BB962C8B-B14F-4D97-AF65-F5344CB8AC3E}">
        <p14:creationId xmlns:p14="http://schemas.microsoft.com/office/powerpoint/2010/main" val="37367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eCamp2018背景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332" y="3685555"/>
            <a:ext cx="3419872" cy="1334467"/>
            <a:chOff x="6332" y="3685555"/>
            <a:chExt cx="3419872" cy="1334467"/>
          </a:xfrm>
        </p:grpSpPr>
        <p:pic>
          <p:nvPicPr>
            <p:cNvPr id="10" name="Picture 9" descr="deecamp_logo_white-0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44" y="4704755"/>
              <a:ext cx="3240360" cy="315267"/>
            </a:xfrm>
            <a:prstGeom prst="rect">
              <a:avLst/>
            </a:prstGeom>
          </p:spPr>
        </p:pic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0429367"/>
                </p:ext>
              </p:extLst>
            </p:nvPr>
          </p:nvGraphicFramePr>
          <p:xfrm>
            <a:off x="6332" y="3685555"/>
            <a:ext cx="3419872" cy="93268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828092"/>
                  <a:gridCol w="2591780"/>
                </a:tblGrid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FFFFFF"/>
                            </a:solidFill>
                          </a:rPr>
                          <a:t>团队名称</a:t>
                        </a:r>
                        <a:endParaRPr lang="en-US" sz="1200" dirty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dirty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FFFFFF"/>
                            </a:solidFill>
                          </a:rPr>
                          <a:t>项目名称</a:t>
                        </a:r>
                        <a:endParaRPr lang="en-US" sz="1200" dirty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dirty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CN" altLang="en-US" sz="1200" dirty="0" smtClean="0">
                            <a:solidFill>
                              <a:srgbClr val="FFFFFF"/>
                            </a:solidFill>
                          </a:rPr>
                          <a:t>辅导公司</a:t>
                        </a:r>
                        <a:endParaRPr lang="en-US" sz="1200" dirty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en-US" sz="1200" dirty="0" smtClean="0">
                          <a:solidFill>
                            <a:srgbClr val="FFFFFF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82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200" y="3686400"/>
            <a:ext cx="3419872" cy="1334466"/>
            <a:chOff x="5724128" y="2751770"/>
            <a:chExt cx="3419872" cy="13344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140" y="3770970"/>
              <a:ext cx="3240360" cy="315266"/>
            </a:xfrm>
            <a:prstGeom prst="rect">
              <a:avLst/>
            </a:prstGeom>
          </p:spPr>
        </p:pic>
        <p:graphicFrame>
          <p:nvGraphicFramePr>
            <p:cNvPr id="11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5241040"/>
                </p:ext>
              </p:extLst>
            </p:nvPr>
          </p:nvGraphicFramePr>
          <p:xfrm>
            <a:off x="5724128" y="2751770"/>
            <a:ext cx="3419872" cy="93268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828092"/>
                  <a:gridCol w="2591780"/>
                </a:tblGrid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666666"/>
                            </a:solidFill>
                          </a:rPr>
                          <a:t>团队名称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TW" altLang="en-US" sz="1200" dirty="0" smtClean="0">
                            <a:solidFill>
                              <a:srgbClr val="666666"/>
                            </a:solidFill>
                          </a:rPr>
                          <a:t>项目名称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221731">
                  <a:tc>
                    <a:txBody>
                      <a:bodyPr/>
                      <a:lstStyle/>
                      <a:p>
                        <a:pPr>
                          <a:lnSpc>
                            <a:spcPct val="120000"/>
                          </a:lnSpc>
                        </a:pPr>
                        <a:r>
                          <a:rPr lang="zh-CN" altLang="en-US" sz="1200" dirty="0" smtClean="0">
                            <a:solidFill>
                              <a:srgbClr val="666666"/>
                            </a:solidFill>
                          </a:rPr>
                          <a:t>辅导公司</a:t>
                        </a:r>
                        <a:endParaRPr lang="en-US" sz="1200" dirty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2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US" altLang="en-US" sz="1200" dirty="0" smtClean="0">
                          <a:solidFill>
                            <a:srgbClr val="666666"/>
                          </a:solidFill>
                        </a:endParaRPr>
                      </a:p>
                    </a:txBody>
                    <a:tcPr>
                      <a:lnL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3088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SV1">
      <a:dk1>
        <a:srgbClr val="666666"/>
      </a:dk1>
      <a:lt1>
        <a:sysClr val="window" lastClr="FFFFFF"/>
      </a:lt1>
      <a:dk2>
        <a:srgbClr val="000000"/>
      </a:dk2>
      <a:lt2>
        <a:srgbClr val="FFFFFF"/>
      </a:lt2>
      <a:accent1>
        <a:srgbClr val="F28400"/>
      </a:accent1>
      <a:accent2>
        <a:srgbClr val="EE6B00"/>
      </a:accent2>
      <a:accent3>
        <a:srgbClr val="3D8007"/>
      </a:accent3>
      <a:accent4>
        <a:srgbClr val="8EC727"/>
      </a:accent4>
      <a:accent5>
        <a:srgbClr val="00B0F0"/>
      </a:accent5>
      <a:accent6>
        <a:srgbClr val="0070C0"/>
      </a:accent6>
      <a:hlink>
        <a:srgbClr val="FF6600"/>
      </a:hlink>
      <a:folHlink>
        <a:srgbClr val="CC33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41036</TotalTime>
  <Words>136</Words>
  <Application>Microsoft Macintosh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宋体</vt:lpstr>
      <vt:lpstr>微软雅黑</vt:lpstr>
      <vt:lpstr>黑体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这是一个标题</dc:title>
  <dc:subject/>
  <dc:creator>Sinovation Ventures</dc:creator>
  <cp:keywords/>
  <dc:description/>
  <cp:lastModifiedBy>孔 祥宜</cp:lastModifiedBy>
  <cp:revision>3458</cp:revision>
  <cp:lastPrinted>2018-07-18T10:31:15Z</cp:lastPrinted>
  <dcterms:created xsi:type="dcterms:W3CDTF">2012-04-29T04:12:22Z</dcterms:created>
  <dcterms:modified xsi:type="dcterms:W3CDTF">2018-08-22T09:42:04Z</dcterms:modified>
  <cp:category/>
</cp:coreProperties>
</file>