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FB62-184B-4834-95DE-24196AF60631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61549FF-2BDC-4EDF-84B5-927021098F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FB62-184B-4834-95DE-24196AF60631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9FF-2BDC-4EDF-84B5-927021098F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77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FB62-184B-4834-95DE-24196AF60631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9FF-2BDC-4EDF-84B5-927021098F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7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FB62-184B-4834-95DE-24196AF60631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9FF-2BDC-4EDF-84B5-927021098F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3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FB62-184B-4834-95DE-24196AF60631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9FF-2BDC-4EDF-84B5-927021098F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22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FB62-184B-4834-95DE-24196AF60631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9FF-2BDC-4EDF-84B5-927021098F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74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FB62-184B-4834-95DE-24196AF60631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9FF-2BDC-4EDF-84B5-927021098F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FB62-184B-4834-95DE-24196AF60631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9FF-2BDC-4EDF-84B5-927021098F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9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FB62-184B-4834-95DE-24196AF60631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9FF-2BDC-4EDF-84B5-927021098F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620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FB62-184B-4834-95DE-24196AF60631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9FF-2BDC-4EDF-84B5-927021098F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05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3CFB62-184B-4834-95DE-24196AF60631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49FF-2BDC-4EDF-84B5-927021098F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2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CFB62-184B-4834-95DE-24196AF60631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1549FF-2BDC-4EDF-84B5-927021098F4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2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g2crowd.com/what-is-saa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1C161-7FFF-47DE-9154-F76DCB240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480930"/>
          </a:xfrm>
        </p:spPr>
        <p:txBody>
          <a:bodyPr/>
          <a:lstStyle/>
          <a:p>
            <a:r>
              <a:rPr lang="es-CO" dirty="0"/>
              <a:t>Que es Docker?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F4D538-3477-49B6-929C-B253CDA6B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991" y="3498560"/>
            <a:ext cx="8825658" cy="861420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Docker</a:t>
            </a:r>
            <a:r>
              <a:rPr lang="es-ES" dirty="0"/>
              <a:t> es un proyecto de código abierto para automatizar la implementación de aplicaciones como contenedores portátiles y autosuficientes </a:t>
            </a:r>
            <a:r>
              <a:rPr lang="es-ES" b="1" dirty="0"/>
              <a:t>que</a:t>
            </a:r>
            <a:r>
              <a:rPr lang="es-ES" dirty="0"/>
              <a:t> se pueden ejecutar en la nube o localmente.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2126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335D3-3954-48E9-8B5F-6ADE2684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Ques</a:t>
            </a:r>
            <a:r>
              <a:rPr lang="es-CO" dirty="0"/>
              <a:t> es </a:t>
            </a:r>
            <a:r>
              <a:rPr lang="es-CO" dirty="0" err="1"/>
              <a:t>serverless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A8DAD-3769-465F-81BD-4F38F308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Aunque significa "sin servidor" esto no es así, lo que ocurre es que dejas de usar un servidor físico o uno en la nube claramente identificados por unos contenedores temporales y sin estado donde se ejecutan los códigos de las aplicaciones. Estos contenedores se crean en el momento que ejecutas la aplicación y luego desaparecen, por lo que el servidor pasa a ser una parte menos visible del sistema.</a:t>
            </a:r>
          </a:p>
          <a:p>
            <a:r>
              <a:rPr lang="es-ES" dirty="0"/>
              <a:t>Esta tecnología se asocia con </a:t>
            </a:r>
            <a:r>
              <a:rPr lang="es-ES" dirty="0" err="1"/>
              <a:t>FaaS</a:t>
            </a:r>
            <a:r>
              <a:rPr lang="es-ES" dirty="0"/>
              <a:t> que significa </a:t>
            </a:r>
            <a:r>
              <a:rPr lang="es-ES" dirty="0" err="1"/>
              <a:t>Function</a:t>
            </a:r>
            <a:r>
              <a:rPr lang="es-ES" dirty="0"/>
              <a:t> as a </a:t>
            </a:r>
            <a:r>
              <a:rPr lang="es-ES" dirty="0" err="1"/>
              <a:t>Service</a:t>
            </a:r>
            <a:r>
              <a:rPr lang="es-ES" dirty="0"/>
              <a:t>, que fue creada en 2014 por hook.io y que luego se ha ido desarrollando mediante proyectos tan importantes como Microsoft Azure </a:t>
            </a:r>
            <a:r>
              <a:rPr lang="es-ES" dirty="0" err="1"/>
              <a:t>Functions</a:t>
            </a:r>
            <a:r>
              <a:rPr lang="es-ES" dirty="0"/>
              <a:t>, IBM/Apache </a:t>
            </a:r>
            <a:r>
              <a:rPr lang="es-ES" dirty="0" err="1"/>
              <a:t>OpenWhisk</a:t>
            </a:r>
            <a:r>
              <a:rPr lang="es-ES" dirty="0"/>
              <a:t>, Google Cloud </a:t>
            </a:r>
            <a:r>
              <a:rPr lang="es-ES" dirty="0" err="1"/>
              <a:t>Functions</a:t>
            </a:r>
            <a:r>
              <a:rPr lang="es-ES" dirty="0"/>
              <a:t> o AWS Lambda.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712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577F7-293D-4E07-A69D-3F8035E7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Los servicios mas conocidos son: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99EC8-D1AB-4764-A9E6-3C12A538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AWS Lambda</a:t>
            </a:r>
          </a:p>
          <a:p>
            <a:r>
              <a:rPr lang="es-CO" b="1" dirty="0"/>
              <a:t>Azure </a:t>
            </a:r>
            <a:r>
              <a:rPr lang="es-CO" b="1" dirty="0" err="1"/>
              <a:t>Functions</a:t>
            </a:r>
            <a:endParaRPr lang="es-CO" b="1" dirty="0"/>
          </a:p>
          <a:p>
            <a:r>
              <a:rPr lang="es-CO" b="1" dirty="0"/>
              <a:t>Google Cloud </a:t>
            </a:r>
            <a:r>
              <a:rPr lang="es-CO" b="1" dirty="0" err="1"/>
              <a:t>Functions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75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383AC-080C-439F-B367-B495242D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Ventajas de la </a:t>
            </a:r>
            <a:r>
              <a:rPr lang="es-ES" dirty="0" err="1"/>
              <a:t>virtualizacion</a:t>
            </a:r>
            <a:r>
              <a:rPr lang="es-ES" dirty="0"/>
              <a:t> con </a:t>
            </a:r>
            <a:r>
              <a:rPr lang="es-ES" dirty="0" err="1"/>
              <a:t>Serverless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571C06-925F-45EA-95F6-CFF5F227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Como todos los sistemas tiene sus beneficios e inconvenientes, pero podemos destacar:</a:t>
            </a:r>
          </a:p>
          <a:p>
            <a:r>
              <a:rPr lang="es-ES" dirty="0"/>
              <a:t>1. Ya no tienes que hacer mantenimiento de los servidores donde tienes instalados todos los programas y aplicaciones. El código se ejecuta en un contenedor temporal, ya no vas a necesitar instalar software, gestionar puertos de acceso o estar pendiente de las actualizaciones.</a:t>
            </a:r>
          </a:p>
          <a:p>
            <a:r>
              <a:rPr lang="es-ES" dirty="0"/>
              <a:t>2. El sistema lo puedes escalar de manera horizontal todo lo que lo necesites. Puedes añadir todos los </a:t>
            </a:r>
            <a:r>
              <a:rPr lang="es-ES" dirty="0" err="1"/>
              <a:t>clusters</a:t>
            </a:r>
            <a:r>
              <a:rPr lang="es-ES" dirty="0"/>
              <a:t>, balanceo de cargas... conforme lo vayas necesitando.</a:t>
            </a:r>
          </a:p>
          <a:p>
            <a:r>
              <a:rPr lang="es-ES" dirty="0"/>
              <a:t>3. Solamente vas a pagar por el tiempo que estés usando el proceso.</a:t>
            </a:r>
          </a:p>
          <a:p>
            <a:r>
              <a:rPr lang="es-ES" dirty="0"/>
              <a:t>4. Las funciones que utilizas las puedes integrar con el resto de servicios que ofrece la plataforma, como son </a:t>
            </a:r>
            <a:r>
              <a:rPr lang="es-ES" dirty="0" err="1"/>
              <a:t>logging</a:t>
            </a:r>
            <a:r>
              <a:rPr lang="es-ES" dirty="0"/>
              <a:t>, virtualización o crear </a:t>
            </a:r>
            <a:r>
              <a:rPr lang="es-ES" dirty="0" err="1"/>
              <a:t>endpoints</a:t>
            </a:r>
            <a:r>
              <a:rPr lang="es-ES" dirty="0"/>
              <a:t>.</a:t>
            </a:r>
          </a:p>
          <a:p>
            <a:r>
              <a:rPr lang="es-ES" dirty="0"/>
              <a:t>La tecnología </a:t>
            </a:r>
            <a:r>
              <a:rPr lang="es-ES" dirty="0" err="1"/>
              <a:t>Serverless</a:t>
            </a:r>
            <a:r>
              <a:rPr lang="es-ES" dirty="0"/>
              <a:t> te permite acceder a una nueva dimensión en la forma de trabajar, ya que trabajas con un servidor temporal con los servicios adaptados a lo que necesitas durante el proceso. ¿Has oído hablar de esta tecnología? ¿La ves útil para tu negocio?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887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EBFFA-5C6C-4A07-980E-75775842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Los tres tipos de modelos de servicios de computación en la nube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C4775-F3BB-4530-BFA0-0DF8CA7C0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IaaS (Infraestructura como servicio).</a:t>
            </a:r>
          </a:p>
          <a:p>
            <a:endParaRPr lang="es-CO" dirty="0"/>
          </a:p>
          <a:p>
            <a:r>
              <a:rPr lang="es-CO" dirty="0"/>
              <a:t>2. PaaS (Plataforma como servicio).</a:t>
            </a:r>
          </a:p>
          <a:p>
            <a:endParaRPr lang="es-CO" dirty="0"/>
          </a:p>
          <a:p>
            <a:r>
              <a:rPr lang="es-ES" dirty="0"/>
              <a:t>3. SaaS (software como servicio).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855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26D16-9CAF-487B-B087-E85904D8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IaaS (Infraestructura como servicio).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F5E0E1-90B6-4229-A9B1-2EA86115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Las empresas de IaaS ofrecen servicios como almacenamiento de pago por uso, redes y virtualización.</a:t>
            </a:r>
          </a:p>
          <a:p>
            <a:r>
              <a:rPr lang="es-ES" dirty="0"/>
              <a:t>IaaS ofrece a los usuarios alternativas basadas en la nube a la infraestructura local, para que las empresas puedan evitar invertir en costosos recursos en el sitio.</a:t>
            </a:r>
          </a:p>
          <a:p>
            <a:r>
              <a:rPr lang="es-ES" dirty="0"/>
              <a:t>Entrega IaaS:</a:t>
            </a:r>
          </a:p>
          <a:p>
            <a:r>
              <a:rPr lang="es-ES" dirty="0"/>
              <a:t>A través de Internet.</a:t>
            </a:r>
          </a:p>
          <a:p>
            <a:r>
              <a:rPr lang="es-ES" dirty="0"/>
              <a:t>Ventajas de IaaS:</a:t>
            </a:r>
          </a:p>
          <a:p>
            <a:r>
              <a:rPr lang="es-ES" dirty="0"/>
              <a:t>Mantener la infraestructura de TI local es costoso y requiere mucho trabajo.</a:t>
            </a:r>
          </a:p>
          <a:p>
            <a:r>
              <a:rPr lang="es-ES" dirty="0"/>
              <a:t>A menudo requiere una inversión inicial significativa en hardware físico, y luego probablemente necesitará contratar a contratistas externos de TI para mantener el hardware y mantener todo funcionando y actualizado.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236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C53E5-0691-4C15-A9ED-D360FDED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 PaaS (Plataforma como servicio).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3E6A8A-0BD2-4726-8381-510FDD7C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Un proveedor de PaaS proporciona herramientas de hardware y software a través de Internet, y las personas usan estas herramientas para desarrollar aplicaciones. Los usuarios de PaaS tienden a ser desarrolladores.</a:t>
            </a:r>
          </a:p>
          <a:p>
            <a:r>
              <a:rPr lang="es-ES" dirty="0"/>
              <a:t>Entrega de PaaS:</a:t>
            </a:r>
          </a:p>
          <a:p>
            <a:r>
              <a:rPr lang="es-ES" dirty="0"/>
              <a:t>A través de Internet.</a:t>
            </a:r>
          </a:p>
          <a:p>
            <a:r>
              <a:rPr lang="es-ES" dirty="0"/>
              <a:t>Ventajas de PaaS:</a:t>
            </a:r>
          </a:p>
          <a:p>
            <a:r>
              <a:rPr lang="es-ES" dirty="0"/>
              <a:t>PaaS es utilizado principalmente por desarrolladores que crean software o aplicaciones.</a:t>
            </a:r>
          </a:p>
          <a:p>
            <a:r>
              <a:rPr lang="es-ES" dirty="0"/>
              <a:t>Esto significa que los desarrolladores no necesitan comenzar desde cero al crear aplicaciones, lo que les ahorra mucho tiempo (y dinero) al escribir código extenso.</a:t>
            </a:r>
          </a:p>
          <a:p>
            <a:r>
              <a:rPr lang="es-ES" dirty="0"/>
              <a:t>PaaS es una opción popular para las empresas que desean crear aplicaciones únicas sin gastar una fortuna o asumir toda la responsabilidad.</a:t>
            </a:r>
          </a:p>
          <a:p>
            <a:r>
              <a:rPr lang="es-ES" dirty="0"/>
              <a:t>Es como la diferencia entre contratar un lugar para organizar un espectáculo o construir un lugar para organizar un espectáculo.</a:t>
            </a:r>
          </a:p>
          <a:p>
            <a:r>
              <a:rPr lang="es-ES" dirty="0"/>
              <a:t>El lugar permanece igual, pero lo que creas en ese espacio es único.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6971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1B48-0AAB-4938-B34C-A7438789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SaaS (software como servicio).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BBB63D-477E-432C-A3D1-A8F903FD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Las plataformas SaaS ponen el software a disposición de los usuarios a través de Internet, generalmente por una tarifa de suscripción mensual.</a:t>
            </a:r>
          </a:p>
          <a:p>
            <a:r>
              <a:rPr lang="es-ES" dirty="0"/>
              <a:t>Entrega SaaS:</a:t>
            </a:r>
          </a:p>
          <a:p>
            <a:r>
              <a:rPr lang="es-ES" dirty="0"/>
              <a:t>A través de Internet.</a:t>
            </a:r>
          </a:p>
          <a:p>
            <a:r>
              <a:rPr lang="es-ES" dirty="0"/>
              <a:t>Ventajas de SaaS:</a:t>
            </a:r>
          </a:p>
          <a:p>
            <a:r>
              <a:rPr lang="es-ES" dirty="0"/>
              <a:t>Con </a:t>
            </a:r>
            <a:r>
              <a:rPr lang="es-ES" dirty="0">
                <a:hlinkClick r:id="rId2"/>
              </a:rPr>
              <a:t>SaaS</a:t>
            </a:r>
            <a:r>
              <a:rPr lang="es-ES" dirty="0"/>
              <a:t> , no necesita instalar y ejecutar aplicaciones de software en su computadora (o cualquier computadora).</a:t>
            </a:r>
          </a:p>
          <a:p>
            <a:r>
              <a:rPr lang="es-ES" dirty="0"/>
              <a:t>Todo está disponible en Internet cuando inicia sesión en su cuenta en línea.</a:t>
            </a:r>
          </a:p>
          <a:p>
            <a:r>
              <a:rPr lang="es-ES" dirty="0"/>
              <a:t>Por lo general, puede acceder al software desde cualquier dispositivo, en cualquier momento (siempre que haya una conexión a Internet).</a:t>
            </a:r>
          </a:p>
          <a:p>
            <a:r>
              <a:rPr lang="es-ES" dirty="0"/>
              <a:t>Lo mismo ocurre con cualquier otra persona que use el software. Todo su personal tendrá inicios de sesión personalizados, adecuados a su nivel de acceso.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673607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178</TotalTime>
  <Words>410</Words>
  <Application>Microsoft Office PowerPoint</Application>
  <PresentationFormat>Panorámica</PresentationFormat>
  <Paragraphs>49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Galería</vt:lpstr>
      <vt:lpstr>Que es Docker?</vt:lpstr>
      <vt:lpstr>Ques es serverless)</vt:lpstr>
      <vt:lpstr>Los servicios mas conocidos son:</vt:lpstr>
      <vt:lpstr>Ventajas de la virtualizacion con Serverless </vt:lpstr>
      <vt:lpstr>Los tres tipos de modelos de servicios de computación en la nube </vt:lpstr>
      <vt:lpstr>1. IaaS (Infraestructura como servicio). </vt:lpstr>
      <vt:lpstr>2. PaaS (Plataforma como servicio). </vt:lpstr>
      <vt:lpstr>3. SaaS (software como servicio).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es doker</dc:title>
  <dc:creator>GEEKMOBILE</dc:creator>
  <cp:lastModifiedBy>GEEKMOBILE</cp:lastModifiedBy>
  <cp:revision>7</cp:revision>
  <dcterms:created xsi:type="dcterms:W3CDTF">2020-03-24T14:12:18Z</dcterms:created>
  <dcterms:modified xsi:type="dcterms:W3CDTF">2020-03-24T17:11:10Z</dcterms:modified>
</cp:coreProperties>
</file>