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7/01/introduction-to-reinforcement-learning-implementa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LunarLander-v2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Решение от Степановой Анны (</a:t>
            </a:r>
            <a:r>
              <a:rPr lang="en-US" dirty="0" smtClean="0"/>
              <a:t>Big Mind)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12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66858" y="2360023"/>
            <a:ext cx="4972594" cy="19253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Используемые библиотеки:</a:t>
            </a:r>
          </a:p>
          <a:p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err="1" smtClean="0"/>
              <a:t>Keras</a:t>
            </a:r>
            <a:r>
              <a:rPr lang="en-US" dirty="0" smtClean="0"/>
              <a:t>/</a:t>
            </a:r>
            <a:r>
              <a:rPr lang="en-US" dirty="0" err="1" smtClean="0"/>
              <a:t>Keras-rl</a:t>
            </a:r>
            <a:endParaRPr lang="en-US" dirty="0" smtClean="0"/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Gym</a:t>
            </a:r>
          </a:p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96390" y="2360023"/>
            <a:ext cx="5695404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За основу был взят пример из статьи </a:t>
            </a:r>
            <a:r>
              <a:rPr lang="ru-RU" dirty="0" smtClean="0">
                <a:hlinkClick r:id="rId2"/>
              </a:rPr>
              <a:t>https://www.analyticsvidhya.com/blog/2017/01/introduction-to-reinforcement-learning-implementation/</a:t>
            </a:r>
            <a:r>
              <a:rPr lang="ru-RU" dirty="0" smtClean="0"/>
              <a:t> для игры CartPole-v0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84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Наиболее стабильного результата получилось добиться при 3 скрытых слоях по 128-128-64 нейрона. При добавлении большего количества нейронов появлялось зависание и модуль не желал опускаться ниже середины экрана</a:t>
            </a:r>
            <a:r>
              <a:rPr lang="ru-RU" dirty="0" smtClean="0"/>
              <a:t>.</a:t>
            </a:r>
          </a:p>
          <a:p>
            <a:r>
              <a:rPr lang="ru-RU" dirty="0"/>
              <a:t>Функции активации остались без изменения: </a:t>
            </a:r>
            <a:r>
              <a:rPr lang="ru-RU" dirty="0" err="1"/>
              <a:t>relu</a:t>
            </a:r>
            <a:r>
              <a:rPr lang="ru-RU" dirty="0"/>
              <a:t> - на скрытых и </a:t>
            </a:r>
            <a:r>
              <a:rPr lang="ru-RU" dirty="0" err="1"/>
              <a:t>linear</a:t>
            </a:r>
            <a:r>
              <a:rPr lang="ru-RU" dirty="0"/>
              <a:t> - на выходном. При попытках изменить на другие награда уменьшалась.</a:t>
            </a:r>
          </a:p>
        </p:txBody>
      </p:sp>
    </p:spTree>
    <p:extLst>
      <p:ext uri="{BB962C8B-B14F-4D97-AF65-F5344CB8AC3E}">
        <p14:creationId xmlns:p14="http://schemas.microsoft.com/office/powerpoint/2010/main" val="18016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Экспериментальным путём было выявлено два фаворита: </a:t>
            </a:r>
            <a:r>
              <a:rPr lang="ru-RU" dirty="0" err="1"/>
              <a:t>MaxBoltzmannQPolicy</a:t>
            </a:r>
            <a:r>
              <a:rPr lang="ru-RU" dirty="0"/>
              <a:t>() и </a:t>
            </a:r>
            <a:r>
              <a:rPr lang="ru-RU" dirty="0" err="1"/>
              <a:t>BoltzmannGumbelQPolicy</a:t>
            </a:r>
            <a:r>
              <a:rPr lang="ru-RU" dirty="0" smtClean="0"/>
              <a:t>().</a:t>
            </a:r>
          </a:p>
          <a:p>
            <a:r>
              <a:rPr lang="ru-RU" dirty="0" smtClean="0"/>
              <a:t> </a:t>
            </a:r>
            <a:r>
              <a:rPr lang="ru-RU" dirty="0"/>
              <a:t>Решено было остановиться на первом кандидате.</a:t>
            </a:r>
          </a:p>
        </p:txBody>
      </p:sp>
    </p:spTree>
    <p:extLst>
      <p:ext uri="{BB962C8B-B14F-4D97-AF65-F5344CB8AC3E}">
        <p14:creationId xmlns:p14="http://schemas.microsoft.com/office/powerpoint/2010/main" val="41240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Количество шагов для обучения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Выяснилось, что больше не значит лучше. Изначально обучение происходило на 100.000 шагах, выдавая ~210-220 в среднем за 100 эпизодов. Но оказалось, что уже после 80.000 шагов результат падает, так что я остановилась на 70.000 шагов, повысив результат на ~10-15 очков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Также при обучении оказалось полезным увеличить повторение действий. При изменении с 1 на 3 результат увеличился до 250. Но тогда оставалась одна проблема: когда модуль приземляется не точно в центр, то боковой двигатель продолжал работать, из-за чего терялись баллы. Но изменив параметр до 4, проблему удалось решить.</a:t>
            </a:r>
          </a:p>
        </p:txBody>
      </p:sp>
    </p:spTree>
    <p:extLst>
      <p:ext uri="{BB962C8B-B14F-4D97-AF65-F5344CB8AC3E}">
        <p14:creationId xmlns:p14="http://schemas.microsoft.com/office/powerpoint/2010/main" val="23152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5921829"/>
            <a:ext cx="10820400" cy="2968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Объединив всё выше сказанное, получаем на тестах около 275-280 за 100 эпизодов.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92" y="1730516"/>
            <a:ext cx="5878558" cy="387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25</TotalTime>
  <Words>224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След самолета</vt:lpstr>
      <vt:lpstr>LunarLander-v2</vt:lpstr>
      <vt:lpstr>Описание Решения</vt:lpstr>
      <vt:lpstr>Архитектура </vt:lpstr>
      <vt:lpstr>POLICY</vt:lpstr>
      <vt:lpstr>Количество шагов для обучения</vt:lpstr>
      <vt:lpstr>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LunarLander-v2</dc:title>
  <dc:creator>User</dc:creator>
  <cp:lastModifiedBy>User</cp:lastModifiedBy>
  <cp:revision>4</cp:revision>
  <dcterms:created xsi:type="dcterms:W3CDTF">2019-03-11T05:01:10Z</dcterms:created>
  <dcterms:modified xsi:type="dcterms:W3CDTF">2019-03-11T07:33:22Z</dcterms:modified>
</cp:coreProperties>
</file>