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87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72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59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45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32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18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04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091" algn="l" defTabSz="68577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0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/>
    <p:restoredTop sz="94674"/>
  </p:normalViewPr>
  <p:slideViewPr>
    <p:cSldViewPr snapToGrid="0" snapToObjects="1">
      <p:cViewPr varScale="1">
        <p:scale>
          <a:sx n="173" d="100"/>
          <a:sy n="17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B2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309" y="841772"/>
            <a:ext cx="8419485" cy="17907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309" y="2701528"/>
            <a:ext cx="8419485" cy="124182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6309" y="4764025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D9E0E1-F654-E142-8DC4-2C5C6F8AD9FE}" type="datetimeFigureOut">
              <a:rPr lang="en-US" smtClean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66737-31DD-634C-93B7-26027AE0A7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9" y="339961"/>
            <a:ext cx="1543501" cy="10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2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D9E0E1-F654-E142-8DC4-2C5C6F8AD9FE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76BF-FA50-C840-8929-6861841F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813" y="273844"/>
            <a:ext cx="8595359" cy="62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813" y="1037771"/>
            <a:ext cx="8595360" cy="359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9078" y="4764025"/>
            <a:ext cx="7321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05" y="4757830"/>
            <a:ext cx="6268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76BF-FA50-C840-8929-6861841FEB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BA68F1-0235-624C-813D-B840F66BCB12}"/>
              </a:ext>
            </a:extLst>
          </p:cNvPr>
          <p:cNvCxnSpPr/>
          <p:nvPr userDrawn="1"/>
        </p:nvCxnSpPr>
        <p:spPr>
          <a:xfrm>
            <a:off x="277813" y="4687560"/>
            <a:ext cx="8595360" cy="0"/>
          </a:xfrm>
          <a:prstGeom prst="line">
            <a:avLst/>
          </a:prstGeom>
          <a:noFill/>
          <a:ln w="3175" cap="flat">
            <a:solidFill>
              <a:srgbClr val="05204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77">
            <a:extLst>
              <a:ext uri="{FF2B5EF4-FFF2-40B4-BE49-F238E27FC236}">
                <a16:creationId xmlns:a16="http://schemas.microsoft.com/office/drawing/2014/main" id="{A3AD1EDC-02CA-B54C-9044-495F4AF6AF82}"/>
              </a:ext>
            </a:extLst>
          </p:cNvPr>
          <p:cNvSpPr>
            <a:spLocks/>
          </p:cNvSpPr>
          <p:nvPr userDrawn="1"/>
        </p:nvSpPr>
        <p:spPr bwMode="auto">
          <a:xfrm>
            <a:off x="8393113" y="4800600"/>
            <a:ext cx="481012" cy="231074"/>
          </a:xfrm>
          <a:custGeom>
            <a:avLst/>
            <a:gdLst>
              <a:gd name="T0" fmla="*/ 350 w 350"/>
              <a:gd name="T1" fmla="*/ 52 h 168"/>
              <a:gd name="T2" fmla="*/ 270 w 350"/>
              <a:gd name="T3" fmla="*/ 130 h 168"/>
              <a:gd name="T4" fmla="*/ 240 w 350"/>
              <a:gd name="T5" fmla="*/ 100 h 168"/>
              <a:gd name="T6" fmla="*/ 205 w 350"/>
              <a:gd name="T7" fmla="*/ 91 h 168"/>
              <a:gd name="T8" fmla="*/ 201 w 350"/>
              <a:gd name="T9" fmla="*/ 86 h 168"/>
              <a:gd name="T10" fmla="*/ 200 w 350"/>
              <a:gd name="T11" fmla="*/ 82 h 168"/>
              <a:gd name="T12" fmla="*/ 203 w 350"/>
              <a:gd name="T13" fmla="*/ 73 h 168"/>
              <a:gd name="T14" fmla="*/ 203 w 350"/>
              <a:gd name="T15" fmla="*/ 73 h 168"/>
              <a:gd name="T16" fmla="*/ 205 w 350"/>
              <a:gd name="T17" fmla="*/ 72 h 168"/>
              <a:gd name="T18" fmla="*/ 234 w 350"/>
              <a:gd name="T19" fmla="*/ 71 h 168"/>
              <a:gd name="T20" fmla="*/ 266 w 350"/>
              <a:gd name="T21" fmla="*/ 85 h 168"/>
              <a:gd name="T22" fmla="*/ 222 w 350"/>
              <a:gd name="T23" fmla="*/ 48 h 168"/>
              <a:gd name="T24" fmla="*/ 179 w 350"/>
              <a:gd name="T25" fmla="*/ 73 h 168"/>
              <a:gd name="T26" fmla="*/ 178 w 350"/>
              <a:gd name="T27" fmla="*/ 76 h 168"/>
              <a:gd name="T28" fmla="*/ 122 w 350"/>
              <a:gd name="T29" fmla="*/ 60 h 168"/>
              <a:gd name="T30" fmla="*/ 178 w 350"/>
              <a:gd name="T31" fmla="*/ 41 h 168"/>
              <a:gd name="T32" fmla="*/ 153 w 350"/>
              <a:gd name="T33" fmla="*/ 0 h 168"/>
              <a:gd name="T34" fmla="*/ 97 w 350"/>
              <a:gd name="T35" fmla="*/ 2 h 168"/>
              <a:gd name="T36" fmla="*/ 72 w 350"/>
              <a:gd name="T37" fmla="*/ 73 h 168"/>
              <a:gd name="T38" fmla="*/ 25 w 350"/>
              <a:gd name="T39" fmla="*/ 73 h 168"/>
              <a:gd name="T40" fmla="*/ 0 w 350"/>
              <a:gd name="T41" fmla="*/ 2 h 168"/>
              <a:gd name="T42" fmla="*/ 48 w 350"/>
              <a:gd name="T43" fmla="*/ 119 h 168"/>
              <a:gd name="T44" fmla="*/ 97 w 350"/>
              <a:gd name="T45" fmla="*/ 64 h 168"/>
              <a:gd name="T46" fmla="*/ 187 w 350"/>
              <a:gd name="T47" fmla="*/ 107 h 168"/>
              <a:gd name="T48" fmla="*/ 214 w 350"/>
              <a:gd name="T49" fmla="*/ 117 h 168"/>
              <a:gd name="T50" fmla="*/ 242 w 350"/>
              <a:gd name="T51" fmla="*/ 125 h 168"/>
              <a:gd name="T52" fmla="*/ 237 w 350"/>
              <a:gd name="T53" fmla="*/ 147 h 168"/>
              <a:gd name="T54" fmla="*/ 203 w 350"/>
              <a:gd name="T55" fmla="*/ 141 h 168"/>
              <a:gd name="T56" fmla="*/ 176 w 350"/>
              <a:gd name="T57" fmla="*/ 130 h 168"/>
              <a:gd name="T58" fmla="*/ 224 w 350"/>
              <a:gd name="T59" fmla="*/ 168 h 168"/>
              <a:gd name="T60" fmla="*/ 270 w 350"/>
              <a:gd name="T61" fmla="*/ 134 h 168"/>
              <a:gd name="T62" fmla="*/ 295 w 350"/>
              <a:gd name="T63" fmla="*/ 166 h 168"/>
              <a:gd name="T64" fmla="*/ 343 w 350"/>
              <a:gd name="T65" fmla="*/ 119 h 168"/>
              <a:gd name="T66" fmla="*/ 295 w 350"/>
              <a:gd name="T67" fmla="*/ 99 h 168"/>
              <a:gd name="T68" fmla="*/ 350 w 350"/>
              <a:gd name="T69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168">
                <a:moveTo>
                  <a:pt x="350" y="73"/>
                </a:moveTo>
                <a:cubicBezTo>
                  <a:pt x="350" y="52"/>
                  <a:pt x="350" y="52"/>
                  <a:pt x="350" y="52"/>
                </a:cubicBezTo>
                <a:cubicBezTo>
                  <a:pt x="270" y="52"/>
                  <a:pt x="270" y="52"/>
                  <a:pt x="270" y="52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69" y="121"/>
                  <a:pt x="266" y="114"/>
                  <a:pt x="260" y="109"/>
                </a:cubicBezTo>
                <a:cubicBezTo>
                  <a:pt x="255" y="105"/>
                  <a:pt x="249" y="102"/>
                  <a:pt x="240" y="100"/>
                </a:cubicBezTo>
                <a:cubicBezTo>
                  <a:pt x="220" y="96"/>
                  <a:pt x="220" y="96"/>
                  <a:pt x="220" y="96"/>
                </a:cubicBezTo>
                <a:cubicBezTo>
                  <a:pt x="213" y="94"/>
                  <a:pt x="208" y="92"/>
                  <a:pt x="205" y="91"/>
                </a:cubicBezTo>
                <a:cubicBezTo>
                  <a:pt x="203" y="90"/>
                  <a:pt x="201" y="88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1" y="86"/>
                  <a:pt x="201" y="86"/>
                  <a:pt x="201" y="86"/>
                </a:cubicBezTo>
                <a:cubicBezTo>
                  <a:pt x="200" y="85"/>
                  <a:pt x="200" y="83"/>
                  <a:pt x="200" y="82"/>
                </a:cubicBezTo>
                <a:cubicBezTo>
                  <a:pt x="200" y="78"/>
                  <a:pt x="201" y="75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3" y="73"/>
                  <a:pt x="203" y="73"/>
                  <a:pt x="203" y="73"/>
                </a:cubicBezTo>
                <a:cubicBezTo>
                  <a:pt x="204" y="72"/>
                  <a:pt x="205" y="72"/>
                  <a:pt x="205" y="72"/>
                </a:cubicBezTo>
                <a:cubicBezTo>
                  <a:pt x="209" y="69"/>
                  <a:pt x="214" y="68"/>
                  <a:pt x="220" y="68"/>
                </a:cubicBezTo>
                <a:cubicBezTo>
                  <a:pt x="226" y="68"/>
                  <a:pt x="231" y="69"/>
                  <a:pt x="234" y="71"/>
                </a:cubicBezTo>
                <a:cubicBezTo>
                  <a:pt x="240" y="74"/>
                  <a:pt x="243" y="78"/>
                  <a:pt x="243" y="85"/>
                </a:cubicBezTo>
                <a:cubicBezTo>
                  <a:pt x="266" y="85"/>
                  <a:pt x="266" y="85"/>
                  <a:pt x="266" y="85"/>
                </a:cubicBezTo>
                <a:cubicBezTo>
                  <a:pt x="266" y="73"/>
                  <a:pt x="261" y="64"/>
                  <a:pt x="253" y="58"/>
                </a:cubicBezTo>
                <a:cubicBezTo>
                  <a:pt x="244" y="51"/>
                  <a:pt x="234" y="48"/>
                  <a:pt x="222" y="48"/>
                </a:cubicBezTo>
                <a:cubicBezTo>
                  <a:pt x="207" y="48"/>
                  <a:pt x="196" y="52"/>
                  <a:pt x="189" y="58"/>
                </a:cubicBezTo>
                <a:cubicBezTo>
                  <a:pt x="184" y="62"/>
                  <a:pt x="181" y="67"/>
                  <a:pt x="179" y="73"/>
                </a:cubicBezTo>
                <a:cubicBezTo>
                  <a:pt x="179" y="73"/>
                  <a:pt x="179" y="73"/>
                  <a:pt x="179" y="73"/>
                </a:cubicBezTo>
                <a:cubicBezTo>
                  <a:pt x="179" y="74"/>
                  <a:pt x="179" y="75"/>
                  <a:pt x="178" y="76"/>
                </a:cubicBezTo>
                <a:cubicBezTo>
                  <a:pt x="176" y="89"/>
                  <a:pt x="167" y="98"/>
                  <a:pt x="153" y="98"/>
                </a:cubicBezTo>
                <a:cubicBezTo>
                  <a:pt x="131" y="98"/>
                  <a:pt x="122" y="79"/>
                  <a:pt x="122" y="60"/>
                </a:cubicBezTo>
                <a:cubicBezTo>
                  <a:pt x="122" y="40"/>
                  <a:pt x="131" y="21"/>
                  <a:pt x="153" y="21"/>
                </a:cubicBezTo>
                <a:cubicBezTo>
                  <a:pt x="166" y="21"/>
                  <a:pt x="176" y="29"/>
                  <a:pt x="178" y="41"/>
                </a:cubicBezTo>
                <a:cubicBezTo>
                  <a:pt x="202" y="41"/>
                  <a:pt x="202" y="41"/>
                  <a:pt x="202" y="41"/>
                </a:cubicBezTo>
                <a:cubicBezTo>
                  <a:pt x="199" y="14"/>
                  <a:pt x="178" y="0"/>
                  <a:pt x="153" y="0"/>
                </a:cubicBezTo>
                <a:cubicBezTo>
                  <a:pt x="119" y="0"/>
                  <a:pt x="99" y="24"/>
                  <a:pt x="97" y="55"/>
                </a:cubicBezTo>
                <a:cubicBezTo>
                  <a:pt x="97" y="2"/>
                  <a:pt x="97" y="2"/>
                  <a:pt x="97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90"/>
                  <a:pt x="66" y="98"/>
                  <a:pt x="48" y="98"/>
                </a:cubicBezTo>
                <a:cubicBezTo>
                  <a:pt x="28" y="98"/>
                  <a:pt x="25" y="86"/>
                  <a:pt x="25" y="73"/>
                </a:cubicBezTo>
                <a:cubicBezTo>
                  <a:pt x="25" y="2"/>
                  <a:pt x="25" y="2"/>
                  <a:pt x="25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104"/>
                  <a:pt x="18" y="119"/>
                  <a:pt x="48" y="119"/>
                </a:cubicBezTo>
                <a:cubicBezTo>
                  <a:pt x="79" y="119"/>
                  <a:pt x="97" y="104"/>
                  <a:pt x="97" y="73"/>
                </a:cubicBezTo>
                <a:cubicBezTo>
                  <a:pt x="97" y="64"/>
                  <a:pt x="97" y="64"/>
                  <a:pt x="97" y="64"/>
                </a:cubicBezTo>
                <a:cubicBezTo>
                  <a:pt x="99" y="95"/>
                  <a:pt x="119" y="119"/>
                  <a:pt x="153" y="119"/>
                </a:cubicBezTo>
                <a:cubicBezTo>
                  <a:pt x="167" y="119"/>
                  <a:pt x="179" y="115"/>
                  <a:pt x="187" y="107"/>
                </a:cubicBezTo>
                <a:cubicBezTo>
                  <a:pt x="188" y="107"/>
                  <a:pt x="189" y="108"/>
                  <a:pt x="189" y="108"/>
                </a:cubicBezTo>
                <a:cubicBezTo>
                  <a:pt x="194" y="111"/>
                  <a:pt x="202" y="114"/>
                  <a:pt x="214" y="117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34" y="121"/>
                  <a:pt x="239" y="123"/>
                  <a:pt x="242" y="125"/>
                </a:cubicBezTo>
                <a:cubicBezTo>
                  <a:pt x="245" y="127"/>
                  <a:pt x="247" y="130"/>
                  <a:pt x="247" y="133"/>
                </a:cubicBezTo>
                <a:cubicBezTo>
                  <a:pt x="247" y="140"/>
                  <a:pt x="244" y="144"/>
                  <a:pt x="237" y="147"/>
                </a:cubicBezTo>
                <a:cubicBezTo>
                  <a:pt x="233" y="148"/>
                  <a:pt x="229" y="148"/>
                  <a:pt x="223" y="148"/>
                </a:cubicBezTo>
                <a:cubicBezTo>
                  <a:pt x="213" y="148"/>
                  <a:pt x="207" y="146"/>
                  <a:pt x="203" y="141"/>
                </a:cubicBezTo>
                <a:cubicBezTo>
                  <a:pt x="201" y="139"/>
                  <a:pt x="199" y="135"/>
                  <a:pt x="198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42"/>
                  <a:pt x="180" y="151"/>
                  <a:pt x="189" y="158"/>
                </a:cubicBezTo>
                <a:cubicBezTo>
                  <a:pt x="197" y="164"/>
                  <a:pt x="209" y="168"/>
                  <a:pt x="224" y="168"/>
                </a:cubicBezTo>
                <a:cubicBezTo>
                  <a:pt x="239" y="168"/>
                  <a:pt x="250" y="164"/>
                  <a:pt x="258" y="158"/>
                </a:cubicBezTo>
                <a:cubicBezTo>
                  <a:pt x="265" y="151"/>
                  <a:pt x="269" y="143"/>
                  <a:pt x="270" y="134"/>
                </a:cubicBezTo>
                <a:cubicBezTo>
                  <a:pt x="270" y="166"/>
                  <a:pt x="270" y="166"/>
                  <a:pt x="270" y="166"/>
                </a:cubicBezTo>
                <a:cubicBezTo>
                  <a:pt x="295" y="166"/>
                  <a:pt x="295" y="166"/>
                  <a:pt x="295" y="166"/>
                </a:cubicBezTo>
                <a:cubicBezTo>
                  <a:pt x="295" y="119"/>
                  <a:pt x="295" y="119"/>
                  <a:pt x="295" y="119"/>
                </a:cubicBezTo>
                <a:cubicBezTo>
                  <a:pt x="343" y="119"/>
                  <a:pt x="343" y="119"/>
                  <a:pt x="343" y="119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295" y="99"/>
                  <a:pt x="295" y="99"/>
                  <a:pt x="295" y="99"/>
                </a:cubicBezTo>
                <a:cubicBezTo>
                  <a:pt x="295" y="73"/>
                  <a:pt x="295" y="73"/>
                  <a:pt x="295" y="73"/>
                </a:cubicBezTo>
                <a:lnTo>
                  <a:pt x="350" y="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B2046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B204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B204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B204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0B204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rgbClr val="0B204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88F1-6AF4-5F41-A6C3-FA04047D7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FC5F0-8C46-8C4F-BDCC-9E1C87FA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anobel odisho</dc:creator>
  <cp:lastModifiedBy>anobel odisho</cp:lastModifiedBy>
  <cp:revision>12</cp:revision>
  <dcterms:created xsi:type="dcterms:W3CDTF">2018-08-14T02:30:08Z</dcterms:created>
  <dcterms:modified xsi:type="dcterms:W3CDTF">2018-08-14T21:38:35Z</dcterms:modified>
</cp:coreProperties>
</file>