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3054"/>
    <a:srgbClr val="F0D720"/>
    <a:srgbClr val="9E0000"/>
    <a:srgbClr val="91BCE3"/>
    <a:srgbClr val="0000A4"/>
    <a:srgbClr val="00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98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6749-AC6B-40F5-AA9D-A4E5573D12AD}" type="datetimeFigureOut">
              <a:rPr lang="en-SG" smtClean="0"/>
              <a:t>25/11/2016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B151-8484-4F84-93E0-DBCA699E4D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633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6749-AC6B-40F5-AA9D-A4E5573D12AD}" type="datetimeFigureOut">
              <a:rPr lang="en-SG" smtClean="0"/>
              <a:t>25/11/2016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B151-8484-4F84-93E0-DBCA699E4D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120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6749-AC6B-40F5-AA9D-A4E5573D12AD}" type="datetimeFigureOut">
              <a:rPr lang="en-SG" smtClean="0"/>
              <a:t>25/11/2016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B151-8484-4F84-93E0-DBCA699E4D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351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6749-AC6B-40F5-AA9D-A4E5573D12AD}" type="datetimeFigureOut">
              <a:rPr lang="en-SG" smtClean="0"/>
              <a:t>25/11/2016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B151-8484-4F84-93E0-DBCA699E4D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215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6749-AC6B-40F5-AA9D-A4E5573D12AD}" type="datetimeFigureOut">
              <a:rPr lang="en-SG" smtClean="0"/>
              <a:t>25/11/2016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B151-8484-4F84-93E0-DBCA699E4D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22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6749-AC6B-40F5-AA9D-A4E5573D12AD}" type="datetimeFigureOut">
              <a:rPr lang="en-SG" smtClean="0"/>
              <a:t>25/11/2016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B151-8484-4F84-93E0-DBCA699E4D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723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6749-AC6B-40F5-AA9D-A4E5573D12AD}" type="datetimeFigureOut">
              <a:rPr lang="en-SG" smtClean="0"/>
              <a:t>25/11/2016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B151-8484-4F84-93E0-DBCA699E4D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899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6749-AC6B-40F5-AA9D-A4E5573D12AD}" type="datetimeFigureOut">
              <a:rPr lang="en-SG" smtClean="0"/>
              <a:t>25/11/2016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B151-8484-4F84-93E0-DBCA699E4D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803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6749-AC6B-40F5-AA9D-A4E5573D12AD}" type="datetimeFigureOut">
              <a:rPr lang="en-SG" smtClean="0"/>
              <a:t>25/11/2016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B151-8484-4F84-93E0-DBCA699E4D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58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6749-AC6B-40F5-AA9D-A4E5573D12AD}" type="datetimeFigureOut">
              <a:rPr lang="en-SG" smtClean="0"/>
              <a:t>25/11/2016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B151-8484-4F84-93E0-DBCA699E4D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38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6749-AC6B-40F5-AA9D-A4E5573D12AD}" type="datetimeFigureOut">
              <a:rPr lang="en-SG" smtClean="0"/>
              <a:t>25/11/2016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B151-8484-4F84-93E0-DBCA699E4D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035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E6749-AC6B-40F5-AA9D-A4E5573D12AD}" type="datetimeFigureOut">
              <a:rPr lang="en-SG" smtClean="0"/>
              <a:t>25/11/2016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EB151-8484-4F84-93E0-DBCA699E4D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368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873610" y="1627500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2234218" y="1627500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2594826" y="1627500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le 8"/>
          <p:cNvSpPr/>
          <p:nvPr/>
        </p:nvSpPr>
        <p:spPr>
          <a:xfrm>
            <a:off x="2955434" y="1627500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le 9"/>
          <p:cNvSpPr/>
          <p:nvPr/>
        </p:nvSpPr>
        <p:spPr>
          <a:xfrm>
            <a:off x="3316042" y="1627500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6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le 10"/>
          <p:cNvSpPr/>
          <p:nvPr/>
        </p:nvSpPr>
        <p:spPr>
          <a:xfrm>
            <a:off x="3676650" y="1627500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ounded Rectangle 11"/>
          <p:cNvSpPr/>
          <p:nvPr/>
        </p:nvSpPr>
        <p:spPr>
          <a:xfrm>
            <a:off x="4037258" y="1627500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6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ounded Rectangle 12"/>
          <p:cNvSpPr/>
          <p:nvPr/>
        </p:nvSpPr>
        <p:spPr>
          <a:xfrm>
            <a:off x="4397866" y="1627500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6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ounded Rectangle 13"/>
          <p:cNvSpPr/>
          <p:nvPr/>
        </p:nvSpPr>
        <p:spPr>
          <a:xfrm>
            <a:off x="4758474" y="1627500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5119082" y="1627500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ounded Rectangle 15"/>
          <p:cNvSpPr/>
          <p:nvPr/>
        </p:nvSpPr>
        <p:spPr>
          <a:xfrm>
            <a:off x="5479690" y="1627500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ounded Rectangle 16"/>
          <p:cNvSpPr/>
          <p:nvPr/>
        </p:nvSpPr>
        <p:spPr>
          <a:xfrm>
            <a:off x="5840298" y="1627500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6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le 17"/>
          <p:cNvSpPr/>
          <p:nvPr/>
        </p:nvSpPr>
        <p:spPr>
          <a:xfrm>
            <a:off x="6200906" y="1627500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ounded Rectangle 18"/>
          <p:cNvSpPr/>
          <p:nvPr/>
        </p:nvSpPr>
        <p:spPr>
          <a:xfrm>
            <a:off x="6561514" y="1627500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ounded Rectangle 19"/>
          <p:cNvSpPr/>
          <p:nvPr/>
        </p:nvSpPr>
        <p:spPr>
          <a:xfrm>
            <a:off x="6922122" y="1627500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7282730" y="1627500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ounded Rectangle 21"/>
          <p:cNvSpPr/>
          <p:nvPr/>
        </p:nvSpPr>
        <p:spPr>
          <a:xfrm>
            <a:off x="7643338" y="1627500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ounded Rectangle 22"/>
          <p:cNvSpPr/>
          <p:nvPr/>
        </p:nvSpPr>
        <p:spPr>
          <a:xfrm>
            <a:off x="8003946" y="1627500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ounded Rectangle 23"/>
          <p:cNvSpPr/>
          <p:nvPr/>
        </p:nvSpPr>
        <p:spPr>
          <a:xfrm>
            <a:off x="8364554" y="1627500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6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ounded Rectangle 24"/>
          <p:cNvSpPr/>
          <p:nvPr/>
        </p:nvSpPr>
        <p:spPr>
          <a:xfrm>
            <a:off x="8725162" y="1627500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ounded Rectangle 25"/>
          <p:cNvSpPr/>
          <p:nvPr/>
        </p:nvSpPr>
        <p:spPr>
          <a:xfrm>
            <a:off x="9085770" y="1627500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ounded Rectangle 26"/>
          <p:cNvSpPr/>
          <p:nvPr/>
        </p:nvSpPr>
        <p:spPr>
          <a:xfrm>
            <a:off x="9446378" y="1627500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6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ounded Rectangle 27"/>
          <p:cNvSpPr/>
          <p:nvPr/>
        </p:nvSpPr>
        <p:spPr>
          <a:xfrm>
            <a:off x="9806986" y="1627500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ounded Rectangle 28"/>
          <p:cNvSpPr/>
          <p:nvPr/>
        </p:nvSpPr>
        <p:spPr>
          <a:xfrm>
            <a:off x="10167594" y="1627500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1892660" y="4224492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ounded Rectangle 30"/>
          <p:cNvSpPr/>
          <p:nvPr/>
        </p:nvSpPr>
        <p:spPr>
          <a:xfrm>
            <a:off x="2253268" y="4224492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ounded Rectangle 31"/>
          <p:cNvSpPr/>
          <p:nvPr/>
        </p:nvSpPr>
        <p:spPr>
          <a:xfrm>
            <a:off x="2613876" y="4224492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ounded Rectangle 32"/>
          <p:cNvSpPr/>
          <p:nvPr/>
        </p:nvSpPr>
        <p:spPr>
          <a:xfrm>
            <a:off x="2974484" y="4224492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6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ounded Rectangle 33"/>
          <p:cNvSpPr/>
          <p:nvPr/>
        </p:nvSpPr>
        <p:spPr>
          <a:xfrm>
            <a:off x="3335092" y="4224492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ounded Rectangle 34"/>
          <p:cNvSpPr/>
          <p:nvPr/>
        </p:nvSpPr>
        <p:spPr>
          <a:xfrm>
            <a:off x="3695700" y="4224492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ounded Rectangle 35"/>
          <p:cNvSpPr/>
          <p:nvPr/>
        </p:nvSpPr>
        <p:spPr>
          <a:xfrm>
            <a:off x="4056308" y="4224492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6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ounded Rectangle 36"/>
          <p:cNvSpPr/>
          <p:nvPr/>
        </p:nvSpPr>
        <p:spPr>
          <a:xfrm>
            <a:off x="4416916" y="4224492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ounded Rectangle 37"/>
          <p:cNvSpPr/>
          <p:nvPr/>
        </p:nvSpPr>
        <p:spPr>
          <a:xfrm>
            <a:off x="4777524" y="4224492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6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ounded Rectangle 38"/>
          <p:cNvSpPr/>
          <p:nvPr/>
        </p:nvSpPr>
        <p:spPr>
          <a:xfrm>
            <a:off x="5138132" y="4224492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ounded Rectangle 39"/>
          <p:cNvSpPr/>
          <p:nvPr/>
        </p:nvSpPr>
        <p:spPr>
          <a:xfrm>
            <a:off x="5498740" y="4224492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ounded Rectangle 40"/>
          <p:cNvSpPr/>
          <p:nvPr/>
        </p:nvSpPr>
        <p:spPr>
          <a:xfrm>
            <a:off x="5859348" y="4224492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6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ounded Rectangle 41"/>
          <p:cNvSpPr/>
          <p:nvPr/>
        </p:nvSpPr>
        <p:spPr>
          <a:xfrm>
            <a:off x="6219956" y="4224492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ounded Rectangle 42"/>
          <p:cNvSpPr/>
          <p:nvPr/>
        </p:nvSpPr>
        <p:spPr>
          <a:xfrm>
            <a:off x="6580564" y="4224492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ounded Rectangle 43"/>
          <p:cNvSpPr/>
          <p:nvPr/>
        </p:nvSpPr>
        <p:spPr>
          <a:xfrm>
            <a:off x="6941172" y="4224492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ounded Rectangle 44"/>
          <p:cNvSpPr/>
          <p:nvPr/>
        </p:nvSpPr>
        <p:spPr>
          <a:xfrm>
            <a:off x="7301780" y="4224492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ounded Rectangle 45"/>
          <p:cNvSpPr/>
          <p:nvPr/>
        </p:nvSpPr>
        <p:spPr>
          <a:xfrm>
            <a:off x="7662388" y="4224492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ounded Rectangle 46"/>
          <p:cNvSpPr/>
          <p:nvPr/>
        </p:nvSpPr>
        <p:spPr>
          <a:xfrm>
            <a:off x="8022996" y="4224492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6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ounded Rectangle 47"/>
          <p:cNvSpPr/>
          <p:nvPr/>
        </p:nvSpPr>
        <p:spPr>
          <a:xfrm>
            <a:off x="8383604" y="4224492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ounded Rectangle 48"/>
          <p:cNvSpPr/>
          <p:nvPr/>
        </p:nvSpPr>
        <p:spPr>
          <a:xfrm>
            <a:off x="8744212" y="4224492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ounded Rectangle 49"/>
          <p:cNvSpPr/>
          <p:nvPr/>
        </p:nvSpPr>
        <p:spPr>
          <a:xfrm>
            <a:off x="9104820" y="4224492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ounded Rectangle 50"/>
          <p:cNvSpPr/>
          <p:nvPr/>
        </p:nvSpPr>
        <p:spPr>
          <a:xfrm>
            <a:off x="9465428" y="4224492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ounded Rectangle 51"/>
          <p:cNvSpPr/>
          <p:nvPr/>
        </p:nvSpPr>
        <p:spPr>
          <a:xfrm>
            <a:off x="9826036" y="4224492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6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ounded Rectangle 52"/>
          <p:cNvSpPr/>
          <p:nvPr/>
        </p:nvSpPr>
        <p:spPr>
          <a:xfrm>
            <a:off x="10186644" y="4224492"/>
            <a:ext cx="360608" cy="1068947"/>
          </a:xfrm>
          <a:prstGeom prst="roundRect">
            <a:avLst>
              <a:gd name="adj" fmla="val 6102"/>
            </a:avLst>
          </a:prstGeom>
          <a:solidFill>
            <a:srgbClr val="6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ounded Rectangle 53"/>
          <p:cNvSpPr/>
          <p:nvPr/>
        </p:nvSpPr>
        <p:spPr>
          <a:xfrm>
            <a:off x="2058913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ounded Rectangle 54"/>
          <p:cNvSpPr/>
          <p:nvPr/>
        </p:nvSpPr>
        <p:spPr>
          <a:xfrm>
            <a:off x="2352241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ounded Rectangle 55"/>
          <p:cNvSpPr/>
          <p:nvPr/>
        </p:nvSpPr>
        <p:spPr>
          <a:xfrm>
            <a:off x="2645569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Rounded Rectangle 56"/>
          <p:cNvSpPr/>
          <p:nvPr/>
        </p:nvSpPr>
        <p:spPr>
          <a:xfrm>
            <a:off x="2938897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6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ounded Rectangle 57"/>
          <p:cNvSpPr/>
          <p:nvPr/>
        </p:nvSpPr>
        <p:spPr>
          <a:xfrm>
            <a:off x="3232225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Rounded Rectangle 58"/>
          <p:cNvSpPr/>
          <p:nvPr/>
        </p:nvSpPr>
        <p:spPr>
          <a:xfrm>
            <a:off x="3525553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ounded Rectangle 59"/>
          <p:cNvSpPr/>
          <p:nvPr/>
        </p:nvSpPr>
        <p:spPr>
          <a:xfrm>
            <a:off x="3818881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ounded Rectangle 60"/>
          <p:cNvSpPr/>
          <p:nvPr/>
        </p:nvSpPr>
        <p:spPr>
          <a:xfrm>
            <a:off x="4112209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Rounded Rectangle 75"/>
          <p:cNvSpPr/>
          <p:nvPr/>
        </p:nvSpPr>
        <p:spPr>
          <a:xfrm>
            <a:off x="4405537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6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Rounded Rectangle 76"/>
          <p:cNvSpPr/>
          <p:nvPr/>
        </p:nvSpPr>
        <p:spPr>
          <a:xfrm>
            <a:off x="4698865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Rounded Rectangle 77"/>
          <p:cNvSpPr/>
          <p:nvPr/>
        </p:nvSpPr>
        <p:spPr>
          <a:xfrm>
            <a:off x="4992193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Rounded Rectangle 78"/>
          <p:cNvSpPr/>
          <p:nvPr/>
        </p:nvSpPr>
        <p:spPr>
          <a:xfrm>
            <a:off x="5285521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Rounded Rectangle 79"/>
          <p:cNvSpPr/>
          <p:nvPr/>
        </p:nvSpPr>
        <p:spPr>
          <a:xfrm>
            <a:off x="5578849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6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Rounded Rectangle 80"/>
          <p:cNvSpPr/>
          <p:nvPr/>
        </p:nvSpPr>
        <p:spPr>
          <a:xfrm>
            <a:off x="5872177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Rounded Rectangle 81"/>
          <p:cNvSpPr/>
          <p:nvPr/>
        </p:nvSpPr>
        <p:spPr>
          <a:xfrm>
            <a:off x="6165505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6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Rounded Rectangle 82"/>
          <p:cNvSpPr/>
          <p:nvPr/>
        </p:nvSpPr>
        <p:spPr>
          <a:xfrm>
            <a:off x="6458833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Rounded Rectangle 83"/>
          <p:cNvSpPr/>
          <p:nvPr/>
        </p:nvSpPr>
        <p:spPr>
          <a:xfrm>
            <a:off x="6752161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Rounded Rectangle 84"/>
          <p:cNvSpPr/>
          <p:nvPr/>
        </p:nvSpPr>
        <p:spPr>
          <a:xfrm>
            <a:off x="7045489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6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Rounded Rectangle 85"/>
          <p:cNvSpPr/>
          <p:nvPr/>
        </p:nvSpPr>
        <p:spPr>
          <a:xfrm>
            <a:off x="7338817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Rounded Rectangle 86"/>
          <p:cNvSpPr/>
          <p:nvPr/>
        </p:nvSpPr>
        <p:spPr>
          <a:xfrm>
            <a:off x="7632145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Rounded Rectangle 87"/>
          <p:cNvSpPr/>
          <p:nvPr/>
        </p:nvSpPr>
        <p:spPr>
          <a:xfrm>
            <a:off x="7925473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6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Rounded Rectangle 88"/>
          <p:cNvSpPr/>
          <p:nvPr/>
        </p:nvSpPr>
        <p:spPr>
          <a:xfrm>
            <a:off x="8218801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ounded Rectangle 89"/>
          <p:cNvSpPr/>
          <p:nvPr/>
        </p:nvSpPr>
        <p:spPr>
          <a:xfrm>
            <a:off x="8512129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6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Rounded Rectangle 90"/>
          <p:cNvSpPr/>
          <p:nvPr/>
        </p:nvSpPr>
        <p:spPr>
          <a:xfrm>
            <a:off x="8805457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Rounded Rectangle 91"/>
          <p:cNvSpPr/>
          <p:nvPr/>
        </p:nvSpPr>
        <p:spPr>
          <a:xfrm>
            <a:off x="9098785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6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Rounded Rectangle 92"/>
          <p:cNvSpPr/>
          <p:nvPr/>
        </p:nvSpPr>
        <p:spPr>
          <a:xfrm>
            <a:off x="9392113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Rounded Rectangle 93"/>
          <p:cNvSpPr/>
          <p:nvPr/>
        </p:nvSpPr>
        <p:spPr>
          <a:xfrm>
            <a:off x="9685441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Rounded Rectangle 94"/>
          <p:cNvSpPr/>
          <p:nvPr/>
        </p:nvSpPr>
        <p:spPr>
          <a:xfrm>
            <a:off x="9978769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Rounded Rectangle 95"/>
          <p:cNvSpPr/>
          <p:nvPr/>
        </p:nvSpPr>
        <p:spPr>
          <a:xfrm>
            <a:off x="10272097" y="3088481"/>
            <a:ext cx="293328" cy="889253"/>
          </a:xfrm>
          <a:prstGeom prst="roundRect">
            <a:avLst>
              <a:gd name="adj" fmla="val 6102"/>
            </a:avLst>
          </a:prstGeom>
          <a:solidFill>
            <a:srgbClr val="6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18" y="1279845"/>
            <a:ext cx="9210675" cy="4248150"/>
          </a:xfrm>
          <a:prstGeom prst="rect">
            <a:avLst/>
          </a:prstGeom>
        </p:spPr>
      </p:pic>
      <p:sp>
        <p:nvSpPr>
          <p:cNvPr id="171" name="Freeform 170"/>
          <p:cNvSpPr/>
          <p:nvPr/>
        </p:nvSpPr>
        <p:spPr>
          <a:xfrm>
            <a:off x="1946541" y="1695875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8" name="Freeform 177"/>
          <p:cNvSpPr/>
          <p:nvPr/>
        </p:nvSpPr>
        <p:spPr>
          <a:xfrm>
            <a:off x="1946540" y="1942633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9" name="Freeform 178"/>
          <p:cNvSpPr/>
          <p:nvPr/>
        </p:nvSpPr>
        <p:spPr>
          <a:xfrm>
            <a:off x="2307148" y="1695875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Freeform 179"/>
          <p:cNvSpPr/>
          <p:nvPr/>
        </p:nvSpPr>
        <p:spPr>
          <a:xfrm>
            <a:off x="2307147" y="1942633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1" name="Freeform 180"/>
          <p:cNvSpPr/>
          <p:nvPr/>
        </p:nvSpPr>
        <p:spPr>
          <a:xfrm>
            <a:off x="2667760" y="1695875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2" name="Freeform 181"/>
          <p:cNvSpPr/>
          <p:nvPr/>
        </p:nvSpPr>
        <p:spPr>
          <a:xfrm>
            <a:off x="2667759" y="1942633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3" name="Freeform 182"/>
          <p:cNvSpPr/>
          <p:nvPr/>
        </p:nvSpPr>
        <p:spPr>
          <a:xfrm>
            <a:off x="3028367" y="1695875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4" name="Freeform 183"/>
          <p:cNvSpPr/>
          <p:nvPr/>
        </p:nvSpPr>
        <p:spPr>
          <a:xfrm>
            <a:off x="3028366" y="1942633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3" name="Freeform 192"/>
          <p:cNvSpPr/>
          <p:nvPr/>
        </p:nvSpPr>
        <p:spPr>
          <a:xfrm>
            <a:off x="3396808" y="1695875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4" name="Freeform 193"/>
          <p:cNvSpPr/>
          <p:nvPr/>
        </p:nvSpPr>
        <p:spPr>
          <a:xfrm>
            <a:off x="3396807" y="1942633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5" name="Freeform 194"/>
          <p:cNvSpPr/>
          <p:nvPr/>
        </p:nvSpPr>
        <p:spPr>
          <a:xfrm>
            <a:off x="3757415" y="1695875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6" name="Freeform 195"/>
          <p:cNvSpPr/>
          <p:nvPr/>
        </p:nvSpPr>
        <p:spPr>
          <a:xfrm>
            <a:off x="3757414" y="1942633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7" name="Freeform 196"/>
          <p:cNvSpPr/>
          <p:nvPr/>
        </p:nvSpPr>
        <p:spPr>
          <a:xfrm>
            <a:off x="4118027" y="1695875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8" name="Freeform 197"/>
          <p:cNvSpPr/>
          <p:nvPr/>
        </p:nvSpPr>
        <p:spPr>
          <a:xfrm>
            <a:off x="4118026" y="1942633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9" name="Freeform 198"/>
          <p:cNvSpPr/>
          <p:nvPr/>
        </p:nvSpPr>
        <p:spPr>
          <a:xfrm>
            <a:off x="4478634" y="1695875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0" name="Freeform 199"/>
          <p:cNvSpPr/>
          <p:nvPr/>
        </p:nvSpPr>
        <p:spPr>
          <a:xfrm>
            <a:off x="4478633" y="1942633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1" name="Freeform 200"/>
          <p:cNvSpPr/>
          <p:nvPr/>
        </p:nvSpPr>
        <p:spPr>
          <a:xfrm>
            <a:off x="4830821" y="1695245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2" name="Freeform 201"/>
          <p:cNvSpPr/>
          <p:nvPr/>
        </p:nvSpPr>
        <p:spPr>
          <a:xfrm>
            <a:off x="4830820" y="1942003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3" name="Freeform 202"/>
          <p:cNvSpPr/>
          <p:nvPr/>
        </p:nvSpPr>
        <p:spPr>
          <a:xfrm>
            <a:off x="5191428" y="1695245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4" name="Freeform 203"/>
          <p:cNvSpPr/>
          <p:nvPr/>
        </p:nvSpPr>
        <p:spPr>
          <a:xfrm>
            <a:off x="5191427" y="1942003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5" name="Freeform 204"/>
          <p:cNvSpPr/>
          <p:nvPr/>
        </p:nvSpPr>
        <p:spPr>
          <a:xfrm>
            <a:off x="5552040" y="1695245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6" name="Freeform 205"/>
          <p:cNvSpPr/>
          <p:nvPr/>
        </p:nvSpPr>
        <p:spPr>
          <a:xfrm>
            <a:off x="5552039" y="1942003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7" name="Freeform 206"/>
          <p:cNvSpPr/>
          <p:nvPr/>
        </p:nvSpPr>
        <p:spPr>
          <a:xfrm>
            <a:off x="5912647" y="1695245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8" name="Freeform 207"/>
          <p:cNvSpPr/>
          <p:nvPr/>
        </p:nvSpPr>
        <p:spPr>
          <a:xfrm>
            <a:off x="5912646" y="1942003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9" name="Freeform 208"/>
          <p:cNvSpPr/>
          <p:nvPr/>
        </p:nvSpPr>
        <p:spPr>
          <a:xfrm>
            <a:off x="6281088" y="1695245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0" name="Freeform 209"/>
          <p:cNvSpPr/>
          <p:nvPr/>
        </p:nvSpPr>
        <p:spPr>
          <a:xfrm>
            <a:off x="6281087" y="1942003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1" name="Freeform 210"/>
          <p:cNvSpPr/>
          <p:nvPr/>
        </p:nvSpPr>
        <p:spPr>
          <a:xfrm>
            <a:off x="6641695" y="1695245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2" name="Freeform 211"/>
          <p:cNvSpPr/>
          <p:nvPr/>
        </p:nvSpPr>
        <p:spPr>
          <a:xfrm>
            <a:off x="6641694" y="1942003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3" name="Freeform 212"/>
          <p:cNvSpPr/>
          <p:nvPr/>
        </p:nvSpPr>
        <p:spPr>
          <a:xfrm>
            <a:off x="7002307" y="1695245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Freeform 213"/>
          <p:cNvSpPr/>
          <p:nvPr/>
        </p:nvSpPr>
        <p:spPr>
          <a:xfrm>
            <a:off x="7002306" y="1942003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5" name="Freeform 214"/>
          <p:cNvSpPr/>
          <p:nvPr/>
        </p:nvSpPr>
        <p:spPr>
          <a:xfrm>
            <a:off x="7362914" y="1695245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6" name="Freeform 215"/>
          <p:cNvSpPr/>
          <p:nvPr/>
        </p:nvSpPr>
        <p:spPr>
          <a:xfrm>
            <a:off x="7362913" y="1942003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7" name="Freeform 216"/>
          <p:cNvSpPr/>
          <p:nvPr/>
        </p:nvSpPr>
        <p:spPr>
          <a:xfrm>
            <a:off x="7713953" y="1695245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8" name="Freeform 217"/>
          <p:cNvSpPr/>
          <p:nvPr/>
        </p:nvSpPr>
        <p:spPr>
          <a:xfrm>
            <a:off x="7713952" y="1942003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9" name="Freeform 218"/>
          <p:cNvSpPr/>
          <p:nvPr/>
        </p:nvSpPr>
        <p:spPr>
          <a:xfrm>
            <a:off x="8074560" y="1695245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0" name="Freeform 219"/>
          <p:cNvSpPr/>
          <p:nvPr/>
        </p:nvSpPr>
        <p:spPr>
          <a:xfrm>
            <a:off x="8074559" y="1942003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1" name="Freeform 220"/>
          <p:cNvSpPr/>
          <p:nvPr/>
        </p:nvSpPr>
        <p:spPr>
          <a:xfrm>
            <a:off x="8435172" y="1695245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2" name="Freeform 221"/>
          <p:cNvSpPr/>
          <p:nvPr/>
        </p:nvSpPr>
        <p:spPr>
          <a:xfrm>
            <a:off x="8435171" y="1942003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3" name="Freeform 222"/>
          <p:cNvSpPr/>
          <p:nvPr/>
        </p:nvSpPr>
        <p:spPr>
          <a:xfrm>
            <a:off x="8795779" y="1695245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4" name="Freeform 223"/>
          <p:cNvSpPr/>
          <p:nvPr/>
        </p:nvSpPr>
        <p:spPr>
          <a:xfrm>
            <a:off x="8795778" y="1942003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5" name="Freeform 224"/>
          <p:cNvSpPr/>
          <p:nvPr/>
        </p:nvSpPr>
        <p:spPr>
          <a:xfrm>
            <a:off x="9164220" y="1695245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6" name="Freeform 225"/>
          <p:cNvSpPr/>
          <p:nvPr/>
        </p:nvSpPr>
        <p:spPr>
          <a:xfrm>
            <a:off x="9164219" y="1942003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7" name="Freeform 226"/>
          <p:cNvSpPr/>
          <p:nvPr/>
        </p:nvSpPr>
        <p:spPr>
          <a:xfrm>
            <a:off x="9524827" y="1695245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8" name="Freeform 227"/>
          <p:cNvSpPr/>
          <p:nvPr/>
        </p:nvSpPr>
        <p:spPr>
          <a:xfrm>
            <a:off x="9524826" y="1942003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9" name="Freeform 228"/>
          <p:cNvSpPr/>
          <p:nvPr/>
        </p:nvSpPr>
        <p:spPr>
          <a:xfrm>
            <a:off x="9885439" y="1695245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0" name="Freeform 229"/>
          <p:cNvSpPr/>
          <p:nvPr/>
        </p:nvSpPr>
        <p:spPr>
          <a:xfrm>
            <a:off x="9885438" y="1942003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1" name="Freeform 230"/>
          <p:cNvSpPr/>
          <p:nvPr/>
        </p:nvSpPr>
        <p:spPr>
          <a:xfrm>
            <a:off x="10246046" y="1695245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2" name="Freeform 231"/>
          <p:cNvSpPr/>
          <p:nvPr/>
        </p:nvSpPr>
        <p:spPr>
          <a:xfrm>
            <a:off x="10246045" y="1942003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3" name="Freeform 232"/>
          <p:cNvSpPr/>
          <p:nvPr/>
        </p:nvSpPr>
        <p:spPr>
          <a:xfrm>
            <a:off x="1959690" y="4301134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4" name="Freeform 233"/>
          <p:cNvSpPr/>
          <p:nvPr/>
        </p:nvSpPr>
        <p:spPr>
          <a:xfrm>
            <a:off x="1959689" y="454789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5" name="Freeform 234"/>
          <p:cNvSpPr/>
          <p:nvPr/>
        </p:nvSpPr>
        <p:spPr>
          <a:xfrm>
            <a:off x="2320297" y="4301134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6" name="Freeform 235"/>
          <p:cNvSpPr/>
          <p:nvPr/>
        </p:nvSpPr>
        <p:spPr>
          <a:xfrm>
            <a:off x="2320296" y="454789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7" name="Freeform 236"/>
          <p:cNvSpPr/>
          <p:nvPr/>
        </p:nvSpPr>
        <p:spPr>
          <a:xfrm>
            <a:off x="2680909" y="4301134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8" name="Freeform 237"/>
          <p:cNvSpPr/>
          <p:nvPr/>
        </p:nvSpPr>
        <p:spPr>
          <a:xfrm>
            <a:off x="2680908" y="454789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9" name="Freeform 238"/>
          <p:cNvSpPr/>
          <p:nvPr/>
        </p:nvSpPr>
        <p:spPr>
          <a:xfrm>
            <a:off x="3041516" y="4301134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0" name="Freeform 239"/>
          <p:cNvSpPr/>
          <p:nvPr/>
        </p:nvSpPr>
        <p:spPr>
          <a:xfrm>
            <a:off x="3041515" y="454789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1" name="Freeform 240"/>
          <p:cNvSpPr/>
          <p:nvPr/>
        </p:nvSpPr>
        <p:spPr>
          <a:xfrm>
            <a:off x="3409957" y="4301134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2" name="Freeform 241"/>
          <p:cNvSpPr/>
          <p:nvPr/>
        </p:nvSpPr>
        <p:spPr>
          <a:xfrm>
            <a:off x="3409956" y="454789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3" name="Freeform 242"/>
          <p:cNvSpPr/>
          <p:nvPr/>
        </p:nvSpPr>
        <p:spPr>
          <a:xfrm>
            <a:off x="3770564" y="4301134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4" name="Freeform 243"/>
          <p:cNvSpPr/>
          <p:nvPr/>
        </p:nvSpPr>
        <p:spPr>
          <a:xfrm>
            <a:off x="3770563" y="454789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5" name="Freeform 244"/>
          <p:cNvSpPr/>
          <p:nvPr/>
        </p:nvSpPr>
        <p:spPr>
          <a:xfrm>
            <a:off x="4131176" y="4301134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6" name="Freeform 245"/>
          <p:cNvSpPr/>
          <p:nvPr/>
        </p:nvSpPr>
        <p:spPr>
          <a:xfrm>
            <a:off x="4131175" y="454789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7" name="Freeform 246"/>
          <p:cNvSpPr/>
          <p:nvPr/>
        </p:nvSpPr>
        <p:spPr>
          <a:xfrm>
            <a:off x="4491783" y="4301134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8" name="Freeform 247"/>
          <p:cNvSpPr/>
          <p:nvPr/>
        </p:nvSpPr>
        <p:spPr>
          <a:xfrm>
            <a:off x="4491782" y="454789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9" name="Freeform 248"/>
          <p:cNvSpPr/>
          <p:nvPr/>
        </p:nvSpPr>
        <p:spPr>
          <a:xfrm>
            <a:off x="4843970" y="4300504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0" name="Freeform 249"/>
          <p:cNvSpPr/>
          <p:nvPr/>
        </p:nvSpPr>
        <p:spPr>
          <a:xfrm>
            <a:off x="4843969" y="45472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1" name="Freeform 250"/>
          <p:cNvSpPr/>
          <p:nvPr/>
        </p:nvSpPr>
        <p:spPr>
          <a:xfrm>
            <a:off x="5204577" y="4300504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2" name="Freeform 251"/>
          <p:cNvSpPr/>
          <p:nvPr/>
        </p:nvSpPr>
        <p:spPr>
          <a:xfrm>
            <a:off x="5204576" y="45472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3" name="Freeform 252"/>
          <p:cNvSpPr/>
          <p:nvPr/>
        </p:nvSpPr>
        <p:spPr>
          <a:xfrm>
            <a:off x="5565189" y="4300504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4" name="Freeform 253"/>
          <p:cNvSpPr/>
          <p:nvPr/>
        </p:nvSpPr>
        <p:spPr>
          <a:xfrm>
            <a:off x="5565188" y="45472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5" name="Freeform 254"/>
          <p:cNvSpPr/>
          <p:nvPr/>
        </p:nvSpPr>
        <p:spPr>
          <a:xfrm>
            <a:off x="5925796" y="4300504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6" name="Freeform 255"/>
          <p:cNvSpPr/>
          <p:nvPr/>
        </p:nvSpPr>
        <p:spPr>
          <a:xfrm>
            <a:off x="5925795" y="45472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7" name="Freeform 256"/>
          <p:cNvSpPr/>
          <p:nvPr/>
        </p:nvSpPr>
        <p:spPr>
          <a:xfrm>
            <a:off x="6294237" y="4300504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8" name="Freeform 257"/>
          <p:cNvSpPr/>
          <p:nvPr/>
        </p:nvSpPr>
        <p:spPr>
          <a:xfrm>
            <a:off x="6294236" y="45472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9" name="Freeform 258"/>
          <p:cNvSpPr/>
          <p:nvPr/>
        </p:nvSpPr>
        <p:spPr>
          <a:xfrm>
            <a:off x="6654844" y="4300504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0" name="Freeform 259"/>
          <p:cNvSpPr/>
          <p:nvPr/>
        </p:nvSpPr>
        <p:spPr>
          <a:xfrm>
            <a:off x="6654843" y="45472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1" name="Freeform 260"/>
          <p:cNvSpPr/>
          <p:nvPr/>
        </p:nvSpPr>
        <p:spPr>
          <a:xfrm>
            <a:off x="7015456" y="4300504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2" name="Freeform 261"/>
          <p:cNvSpPr/>
          <p:nvPr/>
        </p:nvSpPr>
        <p:spPr>
          <a:xfrm>
            <a:off x="7015455" y="45472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3" name="Freeform 262"/>
          <p:cNvSpPr/>
          <p:nvPr/>
        </p:nvSpPr>
        <p:spPr>
          <a:xfrm>
            <a:off x="7376063" y="4300504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4" name="Freeform 263"/>
          <p:cNvSpPr/>
          <p:nvPr/>
        </p:nvSpPr>
        <p:spPr>
          <a:xfrm>
            <a:off x="7376062" y="45472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5" name="Freeform 264"/>
          <p:cNvSpPr/>
          <p:nvPr/>
        </p:nvSpPr>
        <p:spPr>
          <a:xfrm>
            <a:off x="7727102" y="4300504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6" name="Freeform 265"/>
          <p:cNvSpPr/>
          <p:nvPr/>
        </p:nvSpPr>
        <p:spPr>
          <a:xfrm>
            <a:off x="7727101" y="45472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7" name="Freeform 266"/>
          <p:cNvSpPr/>
          <p:nvPr/>
        </p:nvSpPr>
        <p:spPr>
          <a:xfrm>
            <a:off x="8087709" y="4300504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8" name="Freeform 267"/>
          <p:cNvSpPr/>
          <p:nvPr/>
        </p:nvSpPr>
        <p:spPr>
          <a:xfrm>
            <a:off x="8087708" y="45472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9" name="Freeform 268"/>
          <p:cNvSpPr/>
          <p:nvPr/>
        </p:nvSpPr>
        <p:spPr>
          <a:xfrm>
            <a:off x="8448321" y="4300504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0" name="Freeform 269"/>
          <p:cNvSpPr/>
          <p:nvPr/>
        </p:nvSpPr>
        <p:spPr>
          <a:xfrm>
            <a:off x="8448320" y="45472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1" name="Freeform 270"/>
          <p:cNvSpPr/>
          <p:nvPr/>
        </p:nvSpPr>
        <p:spPr>
          <a:xfrm>
            <a:off x="8808928" y="4300504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2" name="Freeform 271"/>
          <p:cNvSpPr/>
          <p:nvPr/>
        </p:nvSpPr>
        <p:spPr>
          <a:xfrm>
            <a:off x="8808927" y="45472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3" name="Freeform 272"/>
          <p:cNvSpPr/>
          <p:nvPr/>
        </p:nvSpPr>
        <p:spPr>
          <a:xfrm>
            <a:off x="9177369" y="4300504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Freeform 273"/>
          <p:cNvSpPr/>
          <p:nvPr/>
        </p:nvSpPr>
        <p:spPr>
          <a:xfrm>
            <a:off x="9177368" y="45472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5" name="Freeform 274"/>
          <p:cNvSpPr/>
          <p:nvPr/>
        </p:nvSpPr>
        <p:spPr>
          <a:xfrm>
            <a:off x="9537976" y="4300504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6" name="Freeform 275"/>
          <p:cNvSpPr/>
          <p:nvPr/>
        </p:nvSpPr>
        <p:spPr>
          <a:xfrm>
            <a:off x="9537975" y="45472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7" name="Freeform 276"/>
          <p:cNvSpPr/>
          <p:nvPr/>
        </p:nvSpPr>
        <p:spPr>
          <a:xfrm>
            <a:off x="9898588" y="4300504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8" name="Freeform 277"/>
          <p:cNvSpPr/>
          <p:nvPr/>
        </p:nvSpPr>
        <p:spPr>
          <a:xfrm>
            <a:off x="9898587" y="45472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9" name="Freeform 278"/>
          <p:cNvSpPr/>
          <p:nvPr/>
        </p:nvSpPr>
        <p:spPr>
          <a:xfrm>
            <a:off x="10259195" y="4300504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reeform 279"/>
          <p:cNvSpPr/>
          <p:nvPr/>
        </p:nvSpPr>
        <p:spPr>
          <a:xfrm>
            <a:off x="10259194" y="45472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1" name="Freeform 280"/>
          <p:cNvSpPr/>
          <p:nvPr/>
        </p:nvSpPr>
        <p:spPr>
          <a:xfrm>
            <a:off x="2092448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2" name="Freeform 281"/>
          <p:cNvSpPr/>
          <p:nvPr/>
        </p:nvSpPr>
        <p:spPr>
          <a:xfrm>
            <a:off x="2092447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Freeform 286"/>
          <p:cNvSpPr/>
          <p:nvPr/>
        </p:nvSpPr>
        <p:spPr>
          <a:xfrm>
            <a:off x="2397290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8" name="Freeform 287"/>
          <p:cNvSpPr/>
          <p:nvPr/>
        </p:nvSpPr>
        <p:spPr>
          <a:xfrm>
            <a:off x="2397289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3" name="Freeform 292"/>
          <p:cNvSpPr/>
          <p:nvPr/>
        </p:nvSpPr>
        <p:spPr>
          <a:xfrm>
            <a:off x="2676927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4" name="Freeform 293"/>
          <p:cNvSpPr/>
          <p:nvPr/>
        </p:nvSpPr>
        <p:spPr>
          <a:xfrm>
            <a:off x="2676926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5" name="Freeform 294"/>
          <p:cNvSpPr/>
          <p:nvPr/>
        </p:nvSpPr>
        <p:spPr>
          <a:xfrm>
            <a:off x="2981769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6" name="Freeform 295"/>
          <p:cNvSpPr/>
          <p:nvPr/>
        </p:nvSpPr>
        <p:spPr>
          <a:xfrm>
            <a:off x="2981768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7" name="Freeform 296"/>
          <p:cNvSpPr/>
          <p:nvPr/>
        </p:nvSpPr>
        <p:spPr>
          <a:xfrm>
            <a:off x="3265205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8" name="Freeform 297"/>
          <p:cNvSpPr/>
          <p:nvPr/>
        </p:nvSpPr>
        <p:spPr>
          <a:xfrm>
            <a:off x="3265204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9" name="Freeform 298"/>
          <p:cNvSpPr/>
          <p:nvPr/>
        </p:nvSpPr>
        <p:spPr>
          <a:xfrm>
            <a:off x="3570047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0" name="Freeform 299"/>
          <p:cNvSpPr/>
          <p:nvPr/>
        </p:nvSpPr>
        <p:spPr>
          <a:xfrm>
            <a:off x="3570046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1" name="Freeform 300"/>
          <p:cNvSpPr/>
          <p:nvPr/>
        </p:nvSpPr>
        <p:spPr>
          <a:xfrm>
            <a:off x="3849684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2" name="Freeform 301"/>
          <p:cNvSpPr/>
          <p:nvPr/>
        </p:nvSpPr>
        <p:spPr>
          <a:xfrm>
            <a:off x="3849683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3" name="Freeform 302"/>
          <p:cNvSpPr/>
          <p:nvPr/>
        </p:nvSpPr>
        <p:spPr>
          <a:xfrm>
            <a:off x="4154526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4" name="Freeform 303"/>
          <p:cNvSpPr/>
          <p:nvPr/>
        </p:nvSpPr>
        <p:spPr>
          <a:xfrm>
            <a:off x="4154525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5" name="Freeform 304"/>
          <p:cNvSpPr/>
          <p:nvPr/>
        </p:nvSpPr>
        <p:spPr>
          <a:xfrm>
            <a:off x="4442201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6" name="Freeform 305"/>
          <p:cNvSpPr/>
          <p:nvPr/>
        </p:nvSpPr>
        <p:spPr>
          <a:xfrm>
            <a:off x="4442200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7" name="Freeform 306"/>
          <p:cNvSpPr/>
          <p:nvPr/>
        </p:nvSpPr>
        <p:spPr>
          <a:xfrm>
            <a:off x="4747043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8" name="Freeform 307"/>
          <p:cNvSpPr/>
          <p:nvPr/>
        </p:nvSpPr>
        <p:spPr>
          <a:xfrm>
            <a:off x="4747042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9" name="Freeform 308"/>
          <p:cNvSpPr/>
          <p:nvPr/>
        </p:nvSpPr>
        <p:spPr>
          <a:xfrm>
            <a:off x="5026680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0" name="Freeform 309"/>
          <p:cNvSpPr/>
          <p:nvPr/>
        </p:nvSpPr>
        <p:spPr>
          <a:xfrm>
            <a:off x="5026679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1" name="Freeform 310"/>
          <p:cNvSpPr/>
          <p:nvPr/>
        </p:nvSpPr>
        <p:spPr>
          <a:xfrm>
            <a:off x="5331522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2" name="Freeform 311"/>
          <p:cNvSpPr/>
          <p:nvPr/>
        </p:nvSpPr>
        <p:spPr>
          <a:xfrm>
            <a:off x="5331521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3" name="Freeform 312"/>
          <p:cNvSpPr/>
          <p:nvPr/>
        </p:nvSpPr>
        <p:spPr>
          <a:xfrm>
            <a:off x="5614958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4" name="Freeform 313"/>
          <p:cNvSpPr/>
          <p:nvPr/>
        </p:nvSpPr>
        <p:spPr>
          <a:xfrm>
            <a:off x="5614957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5" name="Freeform 314"/>
          <p:cNvSpPr/>
          <p:nvPr/>
        </p:nvSpPr>
        <p:spPr>
          <a:xfrm>
            <a:off x="5919800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6" name="Freeform 315"/>
          <p:cNvSpPr/>
          <p:nvPr/>
        </p:nvSpPr>
        <p:spPr>
          <a:xfrm>
            <a:off x="5919799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7" name="Freeform 316"/>
          <p:cNvSpPr/>
          <p:nvPr/>
        </p:nvSpPr>
        <p:spPr>
          <a:xfrm>
            <a:off x="6199437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8" name="Freeform 317"/>
          <p:cNvSpPr/>
          <p:nvPr/>
        </p:nvSpPr>
        <p:spPr>
          <a:xfrm>
            <a:off x="6199436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9" name="Freeform 318"/>
          <p:cNvSpPr/>
          <p:nvPr/>
        </p:nvSpPr>
        <p:spPr>
          <a:xfrm>
            <a:off x="6504279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0" name="Freeform 319"/>
          <p:cNvSpPr/>
          <p:nvPr/>
        </p:nvSpPr>
        <p:spPr>
          <a:xfrm>
            <a:off x="6504278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1" name="Freeform 320"/>
          <p:cNvSpPr/>
          <p:nvPr/>
        </p:nvSpPr>
        <p:spPr>
          <a:xfrm>
            <a:off x="6798457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2" name="Freeform 321"/>
          <p:cNvSpPr/>
          <p:nvPr/>
        </p:nvSpPr>
        <p:spPr>
          <a:xfrm>
            <a:off x="6798456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3" name="Freeform 322"/>
          <p:cNvSpPr/>
          <p:nvPr/>
        </p:nvSpPr>
        <p:spPr>
          <a:xfrm>
            <a:off x="7103299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4" name="Freeform 323"/>
          <p:cNvSpPr/>
          <p:nvPr/>
        </p:nvSpPr>
        <p:spPr>
          <a:xfrm>
            <a:off x="7103298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5" name="Freeform 324"/>
          <p:cNvSpPr/>
          <p:nvPr/>
        </p:nvSpPr>
        <p:spPr>
          <a:xfrm>
            <a:off x="7382936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6" name="Freeform 325"/>
          <p:cNvSpPr/>
          <p:nvPr/>
        </p:nvSpPr>
        <p:spPr>
          <a:xfrm>
            <a:off x="7382935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7" name="Freeform 326"/>
          <p:cNvSpPr/>
          <p:nvPr/>
        </p:nvSpPr>
        <p:spPr>
          <a:xfrm>
            <a:off x="7687778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8" name="Freeform 327"/>
          <p:cNvSpPr/>
          <p:nvPr/>
        </p:nvSpPr>
        <p:spPr>
          <a:xfrm>
            <a:off x="7687777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9" name="Freeform 328"/>
          <p:cNvSpPr/>
          <p:nvPr/>
        </p:nvSpPr>
        <p:spPr>
          <a:xfrm>
            <a:off x="7971214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0" name="Freeform 329"/>
          <p:cNvSpPr/>
          <p:nvPr/>
        </p:nvSpPr>
        <p:spPr>
          <a:xfrm>
            <a:off x="7971213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1" name="Freeform 330"/>
          <p:cNvSpPr/>
          <p:nvPr/>
        </p:nvSpPr>
        <p:spPr>
          <a:xfrm>
            <a:off x="8276056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2" name="Freeform 331"/>
          <p:cNvSpPr/>
          <p:nvPr/>
        </p:nvSpPr>
        <p:spPr>
          <a:xfrm>
            <a:off x="8276055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3" name="Freeform 332"/>
          <p:cNvSpPr/>
          <p:nvPr/>
        </p:nvSpPr>
        <p:spPr>
          <a:xfrm>
            <a:off x="8555693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4" name="Freeform 333"/>
          <p:cNvSpPr/>
          <p:nvPr/>
        </p:nvSpPr>
        <p:spPr>
          <a:xfrm>
            <a:off x="8555692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5" name="Freeform 334"/>
          <p:cNvSpPr/>
          <p:nvPr/>
        </p:nvSpPr>
        <p:spPr>
          <a:xfrm>
            <a:off x="8860535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6" name="Freeform 335"/>
          <p:cNvSpPr/>
          <p:nvPr/>
        </p:nvSpPr>
        <p:spPr>
          <a:xfrm>
            <a:off x="8860534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7" name="Freeform 336"/>
          <p:cNvSpPr/>
          <p:nvPr/>
        </p:nvSpPr>
        <p:spPr>
          <a:xfrm>
            <a:off x="9127975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8" name="Freeform 337"/>
          <p:cNvSpPr/>
          <p:nvPr/>
        </p:nvSpPr>
        <p:spPr>
          <a:xfrm>
            <a:off x="9127974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9" name="Freeform 338"/>
          <p:cNvSpPr/>
          <p:nvPr/>
        </p:nvSpPr>
        <p:spPr>
          <a:xfrm>
            <a:off x="9432817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0" name="Freeform 339"/>
          <p:cNvSpPr/>
          <p:nvPr/>
        </p:nvSpPr>
        <p:spPr>
          <a:xfrm>
            <a:off x="9432816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1" name="Freeform 340"/>
          <p:cNvSpPr/>
          <p:nvPr/>
        </p:nvSpPr>
        <p:spPr>
          <a:xfrm>
            <a:off x="9712454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2" name="Freeform 341"/>
          <p:cNvSpPr/>
          <p:nvPr/>
        </p:nvSpPr>
        <p:spPr>
          <a:xfrm>
            <a:off x="9712453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3" name="Freeform 342"/>
          <p:cNvSpPr/>
          <p:nvPr/>
        </p:nvSpPr>
        <p:spPr>
          <a:xfrm>
            <a:off x="10017296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4" name="Freeform 343"/>
          <p:cNvSpPr/>
          <p:nvPr/>
        </p:nvSpPr>
        <p:spPr>
          <a:xfrm>
            <a:off x="10017295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5" name="Freeform 344"/>
          <p:cNvSpPr/>
          <p:nvPr/>
        </p:nvSpPr>
        <p:spPr>
          <a:xfrm>
            <a:off x="10300732" y="3157162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6" name="Freeform 345"/>
          <p:cNvSpPr/>
          <p:nvPr/>
        </p:nvSpPr>
        <p:spPr>
          <a:xfrm>
            <a:off x="10300731" y="3403920"/>
            <a:ext cx="214745" cy="47200"/>
          </a:xfrm>
          <a:custGeom>
            <a:avLst/>
            <a:gdLst>
              <a:gd name="connsiteX0" fmla="*/ 0 w 581025"/>
              <a:gd name="connsiteY0" fmla="*/ 28575 h 130968"/>
              <a:gd name="connsiteX1" fmla="*/ 2381 w 581025"/>
              <a:gd name="connsiteY1" fmla="*/ 45243 h 130968"/>
              <a:gd name="connsiteX2" fmla="*/ 4762 w 581025"/>
              <a:gd name="connsiteY2" fmla="*/ 78581 h 130968"/>
              <a:gd name="connsiteX3" fmla="*/ 11906 w 581025"/>
              <a:gd name="connsiteY3" fmla="*/ 102393 h 130968"/>
              <a:gd name="connsiteX4" fmla="*/ 14287 w 581025"/>
              <a:gd name="connsiteY4" fmla="*/ 114300 h 130968"/>
              <a:gd name="connsiteX5" fmla="*/ 23812 w 581025"/>
              <a:gd name="connsiteY5" fmla="*/ 126206 h 130968"/>
              <a:gd name="connsiteX6" fmla="*/ 38100 w 581025"/>
              <a:gd name="connsiteY6" fmla="*/ 130968 h 130968"/>
              <a:gd name="connsiteX7" fmla="*/ 59531 w 581025"/>
              <a:gd name="connsiteY7" fmla="*/ 128587 h 130968"/>
              <a:gd name="connsiteX8" fmla="*/ 64294 w 581025"/>
              <a:gd name="connsiteY8" fmla="*/ 121443 h 130968"/>
              <a:gd name="connsiteX9" fmla="*/ 71437 w 581025"/>
              <a:gd name="connsiteY9" fmla="*/ 116681 h 130968"/>
              <a:gd name="connsiteX10" fmla="*/ 85725 w 581025"/>
              <a:gd name="connsiteY10" fmla="*/ 102393 h 130968"/>
              <a:gd name="connsiteX11" fmla="*/ 92869 w 581025"/>
              <a:gd name="connsiteY11" fmla="*/ 95250 h 130968"/>
              <a:gd name="connsiteX12" fmla="*/ 97631 w 581025"/>
              <a:gd name="connsiteY12" fmla="*/ 88106 h 130968"/>
              <a:gd name="connsiteX13" fmla="*/ 102394 w 581025"/>
              <a:gd name="connsiteY13" fmla="*/ 73818 h 130968"/>
              <a:gd name="connsiteX14" fmla="*/ 109537 w 581025"/>
              <a:gd name="connsiteY14" fmla="*/ 66675 h 130968"/>
              <a:gd name="connsiteX15" fmla="*/ 111919 w 581025"/>
              <a:gd name="connsiteY15" fmla="*/ 59531 h 130968"/>
              <a:gd name="connsiteX16" fmla="*/ 121444 w 581025"/>
              <a:gd name="connsiteY16" fmla="*/ 42862 h 130968"/>
              <a:gd name="connsiteX17" fmla="*/ 130969 w 581025"/>
              <a:gd name="connsiteY17" fmla="*/ 21431 h 130968"/>
              <a:gd name="connsiteX18" fmla="*/ 133350 w 581025"/>
              <a:gd name="connsiteY18" fmla="*/ 14287 h 130968"/>
              <a:gd name="connsiteX19" fmla="*/ 140494 w 581025"/>
              <a:gd name="connsiteY19" fmla="*/ 0 h 130968"/>
              <a:gd name="connsiteX20" fmla="*/ 185737 w 581025"/>
              <a:gd name="connsiteY20" fmla="*/ 2381 h 130968"/>
              <a:gd name="connsiteX21" fmla="*/ 200025 w 581025"/>
              <a:gd name="connsiteY21" fmla="*/ 9525 h 130968"/>
              <a:gd name="connsiteX22" fmla="*/ 207169 w 581025"/>
              <a:gd name="connsiteY22" fmla="*/ 11906 h 130968"/>
              <a:gd name="connsiteX23" fmla="*/ 211931 w 581025"/>
              <a:gd name="connsiteY23" fmla="*/ 26193 h 130968"/>
              <a:gd name="connsiteX24" fmla="*/ 214312 w 581025"/>
              <a:gd name="connsiteY24" fmla="*/ 33337 h 130968"/>
              <a:gd name="connsiteX25" fmla="*/ 211931 w 581025"/>
              <a:gd name="connsiteY25" fmla="*/ 69056 h 130968"/>
              <a:gd name="connsiteX26" fmla="*/ 219075 w 581025"/>
              <a:gd name="connsiteY26" fmla="*/ 114300 h 130968"/>
              <a:gd name="connsiteX27" fmla="*/ 226219 w 581025"/>
              <a:gd name="connsiteY27" fmla="*/ 119062 h 130968"/>
              <a:gd name="connsiteX28" fmla="*/ 233362 w 581025"/>
              <a:gd name="connsiteY28" fmla="*/ 121443 h 130968"/>
              <a:gd name="connsiteX29" fmla="*/ 257175 w 581025"/>
              <a:gd name="connsiteY29" fmla="*/ 123825 h 130968"/>
              <a:gd name="connsiteX30" fmla="*/ 264319 w 581025"/>
              <a:gd name="connsiteY30" fmla="*/ 116681 h 130968"/>
              <a:gd name="connsiteX31" fmla="*/ 273844 w 581025"/>
              <a:gd name="connsiteY31" fmla="*/ 102393 h 130968"/>
              <a:gd name="connsiteX32" fmla="*/ 280987 w 581025"/>
              <a:gd name="connsiteY32" fmla="*/ 80962 h 130968"/>
              <a:gd name="connsiteX33" fmla="*/ 283369 w 581025"/>
              <a:gd name="connsiteY33" fmla="*/ 73818 h 130968"/>
              <a:gd name="connsiteX34" fmla="*/ 292894 w 581025"/>
              <a:gd name="connsiteY34" fmla="*/ 59531 h 130968"/>
              <a:gd name="connsiteX35" fmla="*/ 297656 w 581025"/>
              <a:gd name="connsiteY35" fmla="*/ 52387 h 130968"/>
              <a:gd name="connsiteX36" fmla="*/ 304800 w 581025"/>
              <a:gd name="connsiteY36" fmla="*/ 47625 h 130968"/>
              <a:gd name="connsiteX37" fmla="*/ 323850 w 581025"/>
              <a:gd name="connsiteY37" fmla="*/ 26193 h 130968"/>
              <a:gd name="connsiteX38" fmla="*/ 330994 w 581025"/>
              <a:gd name="connsiteY38" fmla="*/ 23812 h 130968"/>
              <a:gd name="connsiteX39" fmla="*/ 338137 w 581025"/>
              <a:gd name="connsiteY39" fmla="*/ 19050 h 130968"/>
              <a:gd name="connsiteX40" fmla="*/ 352425 w 581025"/>
              <a:gd name="connsiteY40" fmla="*/ 14287 h 130968"/>
              <a:gd name="connsiteX41" fmla="*/ 364331 w 581025"/>
              <a:gd name="connsiteY41" fmla="*/ 16668 h 130968"/>
              <a:gd name="connsiteX42" fmla="*/ 371475 w 581025"/>
              <a:gd name="connsiteY42" fmla="*/ 23812 h 130968"/>
              <a:gd name="connsiteX43" fmla="*/ 378619 w 581025"/>
              <a:gd name="connsiteY43" fmla="*/ 28575 h 130968"/>
              <a:gd name="connsiteX44" fmla="*/ 383381 w 581025"/>
              <a:gd name="connsiteY44" fmla="*/ 45243 h 130968"/>
              <a:gd name="connsiteX45" fmla="*/ 388144 w 581025"/>
              <a:gd name="connsiteY45" fmla="*/ 59531 h 130968"/>
              <a:gd name="connsiteX46" fmla="*/ 390525 w 581025"/>
              <a:gd name="connsiteY46" fmla="*/ 66675 h 130968"/>
              <a:gd name="connsiteX47" fmla="*/ 397669 w 581025"/>
              <a:gd name="connsiteY47" fmla="*/ 95250 h 130968"/>
              <a:gd name="connsiteX48" fmla="*/ 404812 w 581025"/>
              <a:gd name="connsiteY48" fmla="*/ 100012 h 130968"/>
              <a:gd name="connsiteX49" fmla="*/ 416719 w 581025"/>
              <a:gd name="connsiteY49" fmla="*/ 114300 h 130968"/>
              <a:gd name="connsiteX50" fmla="*/ 421481 w 581025"/>
              <a:gd name="connsiteY50" fmla="*/ 121443 h 130968"/>
              <a:gd name="connsiteX51" fmla="*/ 428625 w 581025"/>
              <a:gd name="connsiteY51" fmla="*/ 123825 h 130968"/>
              <a:gd name="connsiteX52" fmla="*/ 435769 w 581025"/>
              <a:gd name="connsiteY52" fmla="*/ 128587 h 130968"/>
              <a:gd name="connsiteX53" fmla="*/ 442912 w 581025"/>
              <a:gd name="connsiteY53" fmla="*/ 126206 h 130968"/>
              <a:gd name="connsiteX54" fmla="*/ 459581 w 581025"/>
              <a:gd name="connsiteY54" fmla="*/ 107156 h 130968"/>
              <a:gd name="connsiteX55" fmla="*/ 464344 w 581025"/>
              <a:gd name="connsiteY55" fmla="*/ 100012 h 130968"/>
              <a:gd name="connsiteX56" fmla="*/ 469106 w 581025"/>
              <a:gd name="connsiteY56" fmla="*/ 85725 h 130968"/>
              <a:gd name="connsiteX57" fmla="*/ 471487 w 581025"/>
              <a:gd name="connsiteY57" fmla="*/ 78581 h 130968"/>
              <a:gd name="connsiteX58" fmla="*/ 473869 w 581025"/>
              <a:gd name="connsiteY58" fmla="*/ 69056 h 130968"/>
              <a:gd name="connsiteX59" fmla="*/ 476250 w 581025"/>
              <a:gd name="connsiteY59" fmla="*/ 61912 h 130968"/>
              <a:gd name="connsiteX60" fmla="*/ 478631 w 581025"/>
              <a:gd name="connsiteY60" fmla="*/ 47625 h 130968"/>
              <a:gd name="connsiteX61" fmla="*/ 495300 w 581025"/>
              <a:gd name="connsiteY61" fmla="*/ 26193 h 130968"/>
              <a:gd name="connsiteX62" fmla="*/ 502444 w 581025"/>
              <a:gd name="connsiteY62" fmla="*/ 21431 h 130968"/>
              <a:gd name="connsiteX63" fmla="*/ 509587 w 581025"/>
              <a:gd name="connsiteY63" fmla="*/ 19050 h 130968"/>
              <a:gd name="connsiteX64" fmla="*/ 528637 w 581025"/>
              <a:gd name="connsiteY64" fmla="*/ 40481 h 130968"/>
              <a:gd name="connsiteX65" fmla="*/ 533400 w 581025"/>
              <a:gd name="connsiteY65" fmla="*/ 57150 h 130968"/>
              <a:gd name="connsiteX66" fmla="*/ 538162 w 581025"/>
              <a:gd name="connsiteY66" fmla="*/ 71437 h 130968"/>
              <a:gd name="connsiteX67" fmla="*/ 540544 w 581025"/>
              <a:gd name="connsiteY67" fmla="*/ 78581 h 130968"/>
              <a:gd name="connsiteX68" fmla="*/ 552450 w 581025"/>
              <a:gd name="connsiteY68" fmla="*/ 92868 h 130968"/>
              <a:gd name="connsiteX69" fmla="*/ 569119 w 581025"/>
              <a:gd name="connsiteY69" fmla="*/ 109537 h 130968"/>
              <a:gd name="connsiteX70" fmla="*/ 576262 w 581025"/>
              <a:gd name="connsiteY70" fmla="*/ 114300 h 130968"/>
              <a:gd name="connsiteX71" fmla="*/ 581025 w 581025"/>
              <a:gd name="connsiteY71" fmla="*/ 121443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1025" h="130968">
                <a:moveTo>
                  <a:pt x="0" y="28575"/>
                </a:moveTo>
                <a:cubicBezTo>
                  <a:pt x="794" y="34131"/>
                  <a:pt x="1849" y="39656"/>
                  <a:pt x="2381" y="45243"/>
                </a:cubicBezTo>
                <a:cubicBezTo>
                  <a:pt x="3437" y="56334"/>
                  <a:pt x="3532" y="67508"/>
                  <a:pt x="4762" y="78581"/>
                </a:cubicBezTo>
                <a:cubicBezTo>
                  <a:pt x="5751" y="87480"/>
                  <a:pt x="10114" y="93432"/>
                  <a:pt x="11906" y="102393"/>
                </a:cubicBezTo>
                <a:cubicBezTo>
                  <a:pt x="12700" y="106362"/>
                  <a:pt x="13305" y="110373"/>
                  <a:pt x="14287" y="114300"/>
                </a:cubicBezTo>
                <a:cubicBezTo>
                  <a:pt x="16142" y="121721"/>
                  <a:pt x="16213" y="122829"/>
                  <a:pt x="23812" y="126206"/>
                </a:cubicBezTo>
                <a:cubicBezTo>
                  <a:pt x="28400" y="128245"/>
                  <a:pt x="38100" y="130968"/>
                  <a:pt x="38100" y="130968"/>
                </a:cubicBezTo>
                <a:cubicBezTo>
                  <a:pt x="45244" y="130174"/>
                  <a:pt x="52776" y="131043"/>
                  <a:pt x="59531" y="128587"/>
                </a:cubicBezTo>
                <a:cubicBezTo>
                  <a:pt x="62221" y="127609"/>
                  <a:pt x="62270" y="123467"/>
                  <a:pt x="64294" y="121443"/>
                </a:cubicBezTo>
                <a:cubicBezTo>
                  <a:pt x="66317" y="119420"/>
                  <a:pt x="69298" y="118582"/>
                  <a:pt x="71437" y="116681"/>
                </a:cubicBezTo>
                <a:cubicBezTo>
                  <a:pt x="76471" y="112206"/>
                  <a:pt x="80962" y="107156"/>
                  <a:pt x="85725" y="102393"/>
                </a:cubicBezTo>
                <a:cubicBezTo>
                  <a:pt x="88106" y="100012"/>
                  <a:pt x="91001" y="98052"/>
                  <a:pt x="92869" y="95250"/>
                </a:cubicBezTo>
                <a:cubicBezTo>
                  <a:pt x="94456" y="92869"/>
                  <a:pt x="96469" y="90721"/>
                  <a:pt x="97631" y="88106"/>
                </a:cubicBezTo>
                <a:cubicBezTo>
                  <a:pt x="99670" y="83518"/>
                  <a:pt x="98844" y="77368"/>
                  <a:pt x="102394" y="73818"/>
                </a:cubicBezTo>
                <a:lnTo>
                  <a:pt x="109537" y="66675"/>
                </a:lnTo>
                <a:cubicBezTo>
                  <a:pt x="110331" y="64294"/>
                  <a:pt x="110930" y="61838"/>
                  <a:pt x="111919" y="59531"/>
                </a:cubicBezTo>
                <a:cubicBezTo>
                  <a:pt x="115546" y="51068"/>
                  <a:pt x="116659" y="50039"/>
                  <a:pt x="121444" y="42862"/>
                </a:cubicBezTo>
                <a:cubicBezTo>
                  <a:pt x="127111" y="25860"/>
                  <a:pt x="123421" y="32752"/>
                  <a:pt x="130969" y="21431"/>
                </a:cubicBezTo>
                <a:cubicBezTo>
                  <a:pt x="131763" y="19050"/>
                  <a:pt x="132228" y="16532"/>
                  <a:pt x="133350" y="14287"/>
                </a:cubicBezTo>
                <a:cubicBezTo>
                  <a:pt x="142586" y="-4188"/>
                  <a:pt x="134504" y="17964"/>
                  <a:pt x="140494" y="0"/>
                </a:cubicBezTo>
                <a:cubicBezTo>
                  <a:pt x="155575" y="794"/>
                  <a:pt x="170697" y="1014"/>
                  <a:pt x="185737" y="2381"/>
                </a:cubicBezTo>
                <a:cubicBezTo>
                  <a:pt x="193054" y="3046"/>
                  <a:pt x="193691" y="6358"/>
                  <a:pt x="200025" y="9525"/>
                </a:cubicBezTo>
                <a:cubicBezTo>
                  <a:pt x="202270" y="10648"/>
                  <a:pt x="204788" y="11112"/>
                  <a:pt x="207169" y="11906"/>
                </a:cubicBezTo>
                <a:lnTo>
                  <a:pt x="211931" y="26193"/>
                </a:lnTo>
                <a:lnTo>
                  <a:pt x="214312" y="33337"/>
                </a:lnTo>
                <a:cubicBezTo>
                  <a:pt x="213518" y="45243"/>
                  <a:pt x="211931" y="57123"/>
                  <a:pt x="211931" y="69056"/>
                </a:cubicBezTo>
                <a:cubicBezTo>
                  <a:pt x="211931" y="81174"/>
                  <a:pt x="207829" y="103055"/>
                  <a:pt x="219075" y="114300"/>
                </a:cubicBezTo>
                <a:cubicBezTo>
                  <a:pt x="221099" y="116324"/>
                  <a:pt x="223659" y="117782"/>
                  <a:pt x="226219" y="119062"/>
                </a:cubicBezTo>
                <a:cubicBezTo>
                  <a:pt x="228464" y="120184"/>
                  <a:pt x="230981" y="120649"/>
                  <a:pt x="233362" y="121443"/>
                </a:cubicBezTo>
                <a:cubicBezTo>
                  <a:pt x="242779" y="127721"/>
                  <a:pt x="242374" y="129745"/>
                  <a:pt x="257175" y="123825"/>
                </a:cubicBezTo>
                <a:cubicBezTo>
                  <a:pt x="260302" y="122574"/>
                  <a:pt x="262251" y="119339"/>
                  <a:pt x="264319" y="116681"/>
                </a:cubicBezTo>
                <a:cubicBezTo>
                  <a:pt x="267833" y="112163"/>
                  <a:pt x="273844" y="102393"/>
                  <a:pt x="273844" y="102393"/>
                </a:cubicBezTo>
                <a:lnTo>
                  <a:pt x="280987" y="80962"/>
                </a:lnTo>
                <a:cubicBezTo>
                  <a:pt x="281781" y="78581"/>
                  <a:pt x="281977" y="75907"/>
                  <a:pt x="283369" y="73818"/>
                </a:cubicBezTo>
                <a:lnTo>
                  <a:pt x="292894" y="59531"/>
                </a:lnTo>
                <a:cubicBezTo>
                  <a:pt x="294481" y="57150"/>
                  <a:pt x="295275" y="53974"/>
                  <a:pt x="297656" y="52387"/>
                </a:cubicBezTo>
                <a:lnTo>
                  <a:pt x="304800" y="47625"/>
                </a:lnTo>
                <a:cubicBezTo>
                  <a:pt x="309338" y="40817"/>
                  <a:pt x="316858" y="28523"/>
                  <a:pt x="323850" y="26193"/>
                </a:cubicBezTo>
                <a:lnTo>
                  <a:pt x="330994" y="23812"/>
                </a:lnTo>
                <a:cubicBezTo>
                  <a:pt x="333375" y="22225"/>
                  <a:pt x="335522" y="20212"/>
                  <a:pt x="338137" y="19050"/>
                </a:cubicBezTo>
                <a:cubicBezTo>
                  <a:pt x="342725" y="17011"/>
                  <a:pt x="352425" y="14287"/>
                  <a:pt x="352425" y="14287"/>
                </a:cubicBezTo>
                <a:cubicBezTo>
                  <a:pt x="356394" y="15081"/>
                  <a:pt x="360711" y="14858"/>
                  <a:pt x="364331" y="16668"/>
                </a:cubicBezTo>
                <a:cubicBezTo>
                  <a:pt x="367343" y="18174"/>
                  <a:pt x="368888" y="21656"/>
                  <a:pt x="371475" y="23812"/>
                </a:cubicBezTo>
                <a:cubicBezTo>
                  <a:pt x="373674" y="25644"/>
                  <a:pt x="376238" y="26987"/>
                  <a:pt x="378619" y="28575"/>
                </a:cubicBezTo>
                <a:cubicBezTo>
                  <a:pt x="386624" y="52591"/>
                  <a:pt x="374407" y="15330"/>
                  <a:pt x="383381" y="45243"/>
                </a:cubicBezTo>
                <a:cubicBezTo>
                  <a:pt x="384824" y="50052"/>
                  <a:pt x="386556" y="54768"/>
                  <a:pt x="388144" y="59531"/>
                </a:cubicBezTo>
                <a:cubicBezTo>
                  <a:pt x="388938" y="61912"/>
                  <a:pt x="390112" y="64199"/>
                  <a:pt x="390525" y="66675"/>
                </a:cubicBezTo>
                <a:cubicBezTo>
                  <a:pt x="391085" y="70037"/>
                  <a:pt x="394130" y="92891"/>
                  <a:pt x="397669" y="95250"/>
                </a:cubicBezTo>
                <a:lnTo>
                  <a:pt x="404812" y="100012"/>
                </a:lnTo>
                <a:cubicBezTo>
                  <a:pt x="416638" y="117750"/>
                  <a:pt x="401438" y="95963"/>
                  <a:pt x="416719" y="114300"/>
                </a:cubicBezTo>
                <a:cubicBezTo>
                  <a:pt x="418551" y="116498"/>
                  <a:pt x="419246" y="119655"/>
                  <a:pt x="421481" y="121443"/>
                </a:cubicBezTo>
                <a:cubicBezTo>
                  <a:pt x="423441" y="123011"/>
                  <a:pt x="426380" y="122702"/>
                  <a:pt x="428625" y="123825"/>
                </a:cubicBezTo>
                <a:cubicBezTo>
                  <a:pt x="431185" y="125105"/>
                  <a:pt x="433388" y="127000"/>
                  <a:pt x="435769" y="128587"/>
                </a:cubicBezTo>
                <a:cubicBezTo>
                  <a:pt x="438150" y="127793"/>
                  <a:pt x="440667" y="127328"/>
                  <a:pt x="442912" y="126206"/>
                </a:cubicBezTo>
                <a:cubicBezTo>
                  <a:pt x="452834" y="121245"/>
                  <a:pt x="452437" y="117871"/>
                  <a:pt x="459581" y="107156"/>
                </a:cubicBezTo>
                <a:lnTo>
                  <a:pt x="464344" y="100012"/>
                </a:lnTo>
                <a:lnTo>
                  <a:pt x="469106" y="85725"/>
                </a:lnTo>
                <a:cubicBezTo>
                  <a:pt x="469900" y="83344"/>
                  <a:pt x="470878" y="81016"/>
                  <a:pt x="471487" y="78581"/>
                </a:cubicBezTo>
                <a:cubicBezTo>
                  <a:pt x="472281" y="75406"/>
                  <a:pt x="472970" y="72203"/>
                  <a:pt x="473869" y="69056"/>
                </a:cubicBezTo>
                <a:cubicBezTo>
                  <a:pt x="474559" y="66642"/>
                  <a:pt x="475706" y="64362"/>
                  <a:pt x="476250" y="61912"/>
                </a:cubicBezTo>
                <a:cubicBezTo>
                  <a:pt x="477297" y="57199"/>
                  <a:pt x="476774" y="52082"/>
                  <a:pt x="478631" y="47625"/>
                </a:cubicBezTo>
                <a:cubicBezTo>
                  <a:pt x="481456" y="40846"/>
                  <a:pt x="489150" y="31318"/>
                  <a:pt x="495300" y="26193"/>
                </a:cubicBezTo>
                <a:cubicBezTo>
                  <a:pt x="497499" y="24361"/>
                  <a:pt x="499884" y="22711"/>
                  <a:pt x="502444" y="21431"/>
                </a:cubicBezTo>
                <a:cubicBezTo>
                  <a:pt x="504689" y="20309"/>
                  <a:pt x="507206" y="19844"/>
                  <a:pt x="509587" y="19050"/>
                </a:cubicBezTo>
                <a:cubicBezTo>
                  <a:pt x="515904" y="25367"/>
                  <a:pt x="524386" y="31979"/>
                  <a:pt x="528637" y="40481"/>
                </a:cubicBezTo>
                <a:cubicBezTo>
                  <a:pt x="530641" y="44488"/>
                  <a:pt x="532253" y="53327"/>
                  <a:pt x="533400" y="57150"/>
                </a:cubicBezTo>
                <a:cubicBezTo>
                  <a:pt x="534842" y="61958"/>
                  <a:pt x="536575" y="66675"/>
                  <a:pt x="538162" y="71437"/>
                </a:cubicBezTo>
                <a:cubicBezTo>
                  <a:pt x="538956" y="73818"/>
                  <a:pt x="538769" y="76806"/>
                  <a:pt x="540544" y="78581"/>
                </a:cubicBezTo>
                <a:cubicBezTo>
                  <a:pt x="549710" y="87749"/>
                  <a:pt x="545819" y="82923"/>
                  <a:pt x="552450" y="92868"/>
                </a:cubicBezTo>
                <a:cubicBezTo>
                  <a:pt x="556641" y="105443"/>
                  <a:pt x="552742" y="98619"/>
                  <a:pt x="569119" y="109537"/>
                </a:cubicBezTo>
                <a:lnTo>
                  <a:pt x="576262" y="114300"/>
                </a:lnTo>
                <a:cubicBezTo>
                  <a:pt x="578895" y="122196"/>
                  <a:pt x="576134" y="121443"/>
                  <a:pt x="581025" y="121443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672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2016-11-25T06:44:51Z</dcterms:created>
  <dcterms:modified xsi:type="dcterms:W3CDTF">2016-11-25T06:59:38Z</dcterms:modified>
</cp:coreProperties>
</file>