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143500" type="screen16x9"/>
  <p:notesSz cx="6858000" cy="9144000"/>
  <p:embeddedFontLst>
    <p:embeddedFont>
      <p:font typeface="Lato" panose="020B0604020202020204" charset="-18"/>
      <p:regular r:id="rId19"/>
      <p:bold r:id="rId20"/>
      <p:italic r:id="rId21"/>
      <p:boldItalic r:id="rId22"/>
    </p:embeddedFont>
    <p:embeddedFont>
      <p:font typeface="Montserrat" panose="020B0604020202020204" charset="-18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73e605a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73e605a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73e605a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73e605a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973e605a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973e605a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73e605a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73e605a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73e605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73e605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73e605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73e605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51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73e605a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73e605a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67db040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67db040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73e605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73e605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73e605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73e605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73e605a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73e605a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73e605a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73e605a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73e605a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73e605a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73e605a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73e605a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73e605a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73e605a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dirty="0"/>
              <a:t>eTermin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7501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000"/>
              <a:t>Tim FFA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200"/>
              <a:t>Faris Poljčić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200"/>
              <a:t>Faris Šišić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200"/>
              <a:t>Amna Noćajević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000" y="2388050"/>
            <a:ext cx="26479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sekvenci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Dodavanje terena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Obavljanje transakcije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Registracija korisnika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-1306150" y="211468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Obavljanje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transakcije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350" y="221663"/>
            <a:ext cx="4891276" cy="40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komunikacija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Dodavanje terena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Obavljanje transakcije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Registracija korisnika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Obavljanje transakcije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4" y="1491363"/>
            <a:ext cx="7621750" cy="2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49890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ERD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950" y="312700"/>
            <a:ext cx="4600699" cy="3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Implementacija</a:t>
            </a:r>
            <a:br>
              <a:rPr lang="en-US" sz="4000" dirty="0"/>
            </a:br>
            <a:r>
              <a:rPr lang="en-US" sz="4000" dirty="0"/>
              <a:t>[video]</a:t>
            </a:r>
            <a:endParaRPr sz="4000" dirty="0"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64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052550" y="1657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4800" dirty="0"/>
              <a:t>Hvala na pažnji!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3600" dirty="0"/>
              <a:t>Tim FFA</a:t>
            </a:r>
            <a:endParaRPr sz="3600" dirty="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052550" y="383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slučajeva upotrebe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950" y="989461"/>
            <a:ext cx="6222100" cy="31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Scenariji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Rezervisanje i uplata termina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Otkazivanje termina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Kupovina i prodaja virtualnog novca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Dijagrami aktivnosti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Dijagram rezervisanja i uplate termina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Dijagram otkazivanja termina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Dijagram kupovine i prodaje virtualnog novca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-12423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rezervisanja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 uplate termina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925" y="357800"/>
            <a:ext cx="3550599" cy="44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klasa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Analiza SOLID principa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Dijagram klasa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Dijagram klasa MVC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Skice formi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20088"/>
            <a:ext cx="3211500" cy="25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525" y="2484575"/>
            <a:ext cx="3119100" cy="25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725" y="1414025"/>
            <a:ext cx="3462900" cy="2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479225" y="211468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klasa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800" y="498550"/>
            <a:ext cx="4828342" cy="37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-166630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Dijagram klasa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MVC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50" y="187750"/>
            <a:ext cx="3931151" cy="476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938" y="4229400"/>
            <a:ext cx="177706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(16:9)</PresentationFormat>
  <Paragraphs>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Lato</vt:lpstr>
      <vt:lpstr>Arial</vt:lpstr>
      <vt:lpstr>Focus</vt:lpstr>
      <vt:lpstr>eTermin</vt:lpstr>
      <vt:lpstr>Dijagram slučajeva upotrebe</vt:lpstr>
      <vt:lpstr>Scenariji</vt:lpstr>
      <vt:lpstr>Dijagrami aktivnosti</vt:lpstr>
      <vt:lpstr>Dijagram rezervisanja  i uplate termina</vt:lpstr>
      <vt:lpstr>Dijagram klasa</vt:lpstr>
      <vt:lpstr>Skice formi</vt:lpstr>
      <vt:lpstr>Dijagram klasa</vt:lpstr>
      <vt:lpstr>Dijagram klasa  MVC</vt:lpstr>
      <vt:lpstr>Dijagram sekvenci</vt:lpstr>
      <vt:lpstr>Obavljanje  transakcije</vt:lpstr>
      <vt:lpstr>Dijagram komunikacija</vt:lpstr>
      <vt:lpstr>Obavljanje transakcije</vt:lpstr>
      <vt:lpstr>ERD</vt:lpstr>
      <vt:lpstr>Implementacija [video]</vt:lpstr>
      <vt:lpstr>Hvala na pažnji! Tim FFA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eTermin</dc:title>
  <cp:lastModifiedBy>Faris</cp:lastModifiedBy>
  <cp:revision>1</cp:revision>
  <dcterms:modified xsi:type="dcterms:W3CDTF">2019-06-11T11:55:04Z</dcterms:modified>
</cp:coreProperties>
</file>