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B7DD4-2BB8-4231-B47A-2F5618FD29E8}" v="299" dt="2021-11-23T17:48:45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65673-377E-497A-AE77-43B1B6B4B905}" type="datetimeFigureOut">
              <a:rPr lang="pt-PT"/>
              <a:t>23/11/2021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939D-D876-4CC0-80CC-4E6DCDA9DED2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28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  <a:spcBef>
                <a:spcPts val="900"/>
              </a:spcBef>
              <a:buFont typeface="Arial"/>
              <a:buChar char="•"/>
            </a:pPr>
            <a:r>
              <a:rPr lang="pt-PT" dirty="0"/>
              <a:t>Aplicação que organiza filmes baseados em livros</a:t>
            </a:r>
            <a:endParaRPr lang="en-US" dirty="0"/>
          </a:p>
          <a:p>
            <a:pPr marL="171450" indent="-171450">
              <a:lnSpc>
                <a:spcPct val="120000"/>
              </a:lnSpc>
              <a:spcBef>
                <a:spcPts val="900"/>
              </a:spcBef>
              <a:buFont typeface="Arial"/>
              <a:buChar char="•"/>
            </a:pPr>
            <a:r>
              <a:rPr lang="pt-PT" dirty="0"/>
              <a:t>Cada utilizador tem a possibilidade de fazer listas de favoritos, já lidos, a ler...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8939D-D876-4CC0-80CC-4E6DCDA9DED2}" type="slidenum">
              <a:rPr lang="pt-PT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68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r>
              <a:rPr lang="pt-PT" sz="2000" dirty="0"/>
              <a:t>Feito por:</a:t>
            </a:r>
          </a:p>
          <a:p>
            <a:pPr algn="l"/>
            <a:r>
              <a:rPr lang="pt-PT" sz="2000" dirty="0"/>
              <a:t>Ana Bernardino</a:t>
            </a:r>
          </a:p>
          <a:p>
            <a:pPr algn="l"/>
            <a:r>
              <a:rPr lang="pt-PT" sz="2000" dirty="0"/>
              <a:t>Marta Sousa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F31F2F0-7135-42F4-A2AC-A88B8EDF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54" y="2556418"/>
            <a:ext cx="4841487" cy="17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Pilha de revistas numa mesa">
            <a:extLst>
              <a:ext uri="{FF2B5EF4-FFF2-40B4-BE49-F238E27FC236}">
                <a16:creationId xmlns:a16="http://schemas.microsoft.com/office/drawing/2014/main" id="{6D9D2A5D-D542-4C97-BCC1-142033958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12563" b="3168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7F29B-CEDE-417F-B8AC-F814D8EB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Introdução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3920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0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10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0" name="Rectangle 10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2" name="Rectangle 10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4" name="Group 10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1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5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9">
            <a:extLst>
              <a:ext uri="{FF2B5EF4-FFF2-40B4-BE49-F238E27FC236}">
                <a16:creationId xmlns:a16="http://schemas.microsoft.com/office/drawing/2014/main" id="{A77F8598-C9E2-49FD-BC89-28074A38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47" y="4213"/>
            <a:ext cx="7329011" cy="6854092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C7B28201-6AEA-4DB6-9107-FB3139CA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49" y="447448"/>
            <a:ext cx="4770864" cy="1371600"/>
          </a:xfrm>
        </p:spPr>
        <p:txBody>
          <a:bodyPr/>
          <a:lstStyle/>
          <a:p>
            <a:r>
              <a:rPr lang="pt-PT">
                <a:solidFill>
                  <a:schemeClr val="bg1"/>
                </a:solidFill>
              </a:rPr>
              <a:t>Diagrama de Classes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8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EACFD332-89FE-4954-94FB-FD0F589E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266" cy="685799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471696-54A5-4F76-AFB2-F2502411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Modelo Entidade-Relação</a:t>
            </a:r>
          </a:p>
        </p:txBody>
      </p:sp>
    </p:spTree>
    <p:extLst>
      <p:ext uri="{BB962C8B-B14F-4D97-AF65-F5344CB8AC3E}">
        <p14:creationId xmlns:p14="http://schemas.microsoft.com/office/powerpoint/2010/main" val="123437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FE0C1-1F45-4FF1-BA99-B817D045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49" y="531082"/>
            <a:ext cx="10058400" cy="1371600"/>
          </a:xfrm>
        </p:spPr>
        <p:txBody>
          <a:bodyPr/>
          <a:lstStyle/>
          <a:p>
            <a:r>
              <a:rPr lang="pt-PT"/>
              <a:t>Android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FA3AE66-680E-48F6-BE4B-F5F909B21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39" y="1666364"/>
            <a:ext cx="1650234" cy="2901771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71528248-C19F-4D9B-B531-6BADA9811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8" r="422" b="308"/>
          <a:stretch/>
        </p:blipFill>
        <p:spPr>
          <a:xfrm>
            <a:off x="2553138" y="1668037"/>
            <a:ext cx="1658819" cy="2914408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50EE7CF1-EF37-4CAC-8DC0-65CBCF0CB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601" y="1668966"/>
            <a:ext cx="1658704" cy="2916045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A4A1F118-F007-40A0-A5B7-696347452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111" y="1668966"/>
            <a:ext cx="1647927" cy="2916045"/>
          </a:xfrm>
          <a:prstGeom prst="rect">
            <a:avLst/>
          </a:prstGeom>
        </p:spPr>
      </p:pic>
      <p:pic>
        <p:nvPicPr>
          <p:cNvPr id="8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972E6657-F18E-4910-AD15-AF6B06E7C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417" y="1668966"/>
            <a:ext cx="1659557" cy="2916044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B3F28426-3F68-4445-9F1E-FCB340051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2609" y="1659673"/>
            <a:ext cx="1655413" cy="29160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8038CDB-9D99-4BF4-8AA4-ACE4876C3BA6}"/>
              </a:ext>
            </a:extLst>
          </p:cNvPr>
          <p:cNvSpPr txBox="1"/>
          <p:nvPr/>
        </p:nvSpPr>
        <p:spPr>
          <a:xfrm>
            <a:off x="756424" y="4622180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Login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CCB18C-BA5C-4446-B611-23554ABC79BF}"/>
              </a:ext>
            </a:extLst>
          </p:cNvPr>
          <p:cNvSpPr txBox="1"/>
          <p:nvPr/>
        </p:nvSpPr>
        <p:spPr>
          <a:xfrm>
            <a:off x="2549912" y="4622180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Criar conta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46B298-0457-4923-AD56-72808A4CEEC6}"/>
              </a:ext>
            </a:extLst>
          </p:cNvPr>
          <p:cNvSpPr txBox="1"/>
          <p:nvPr/>
        </p:nvSpPr>
        <p:spPr>
          <a:xfrm>
            <a:off x="4436326" y="4650058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Perfil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E86635-3825-48F1-BD5B-8C295662125A}"/>
              </a:ext>
            </a:extLst>
          </p:cNvPr>
          <p:cNvSpPr txBox="1"/>
          <p:nvPr/>
        </p:nvSpPr>
        <p:spPr>
          <a:xfrm>
            <a:off x="6322740" y="4622179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Procurar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F319FC-C35C-4537-A0BE-45ECAE5893F2}"/>
              </a:ext>
            </a:extLst>
          </p:cNvPr>
          <p:cNvSpPr txBox="1"/>
          <p:nvPr/>
        </p:nvSpPr>
        <p:spPr>
          <a:xfrm>
            <a:off x="8190569" y="4575716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Sidebar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03748E-DDF6-4E6B-B34B-4D05765D211D}"/>
              </a:ext>
            </a:extLst>
          </p:cNvPr>
          <p:cNvSpPr txBox="1"/>
          <p:nvPr/>
        </p:nvSpPr>
        <p:spPr>
          <a:xfrm>
            <a:off x="10076985" y="4622180"/>
            <a:ext cx="16466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Página do item</a:t>
            </a:r>
          </a:p>
        </p:txBody>
      </p:sp>
    </p:spTree>
    <p:extLst>
      <p:ext uri="{BB962C8B-B14F-4D97-AF65-F5344CB8AC3E}">
        <p14:creationId xmlns:p14="http://schemas.microsoft.com/office/powerpoint/2010/main" val="94313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2" name="Rectangle 6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4" name="Rectangle 6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6" name="Group 7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7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7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4" descr="Script de computador num ecrã">
            <a:extLst>
              <a:ext uri="{FF2B5EF4-FFF2-40B4-BE49-F238E27FC236}">
                <a16:creationId xmlns:a16="http://schemas.microsoft.com/office/drawing/2014/main" id="{5ED46DC0-0705-490B-ACB5-2453E9CF8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749D5-111C-4937-9B77-D6CC6BFD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Demonstração</a:t>
            </a:r>
            <a:r>
              <a:rPr lang="en-US" sz="6800" cap="all" spc="-100" dirty="0"/>
              <a:t> da API</a:t>
            </a:r>
          </a:p>
        </p:txBody>
      </p:sp>
      <p:sp>
        <p:nvSpPr>
          <p:cNvPr id="77" name="Rectangle 8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9030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Ecrã Panorâmico</PresentationFormat>
  <Paragraphs>17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Sagona Book</vt:lpstr>
      <vt:lpstr>Sagona ExtraLight</vt:lpstr>
      <vt:lpstr>SavonVTI</vt:lpstr>
      <vt:lpstr>Apresentação do PowerPoint</vt:lpstr>
      <vt:lpstr>Introdução</vt:lpstr>
      <vt:lpstr>Diagrama de Classes</vt:lpstr>
      <vt:lpstr>Modelo Entidade-Relação</vt:lpstr>
      <vt:lpstr>Android</vt:lpstr>
      <vt:lpstr>Demonstração da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Ana Bernardino</cp:lastModifiedBy>
  <cp:revision>135</cp:revision>
  <dcterms:created xsi:type="dcterms:W3CDTF">2021-11-23T17:07:44Z</dcterms:created>
  <dcterms:modified xsi:type="dcterms:W3CDTF">2021-11-23T17:55:05Z</dcterms:modified>
</cp:coreProperties>
</file>