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749700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Proxima Nova"/>
                <a:ea typeface="Proxima Nova"/>
                <a:cs typeface="Proxima Nova"/>
                <a:sym typeface="Proxima Nova"/>
              </a:rPr>
              <a:t>Nonprofit Credit Score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Jerry Song, Alex Nocella, Haroon Choudery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traditional approach to assess nonprofit organization is problematic: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An excessive emphasis on low overhead ratio (overhead fallacy)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A lack of digestible information of the achievement of nonprofits for general public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No standardized benchmarks to compare different nonprofits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People need a better way to assess nonprofit financial efficacy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3426575"/>
            <a:ext cx="8222100" cy="7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We created a metric that encapsulates the most important financial metrics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The score is scaled from 300-850 and should be judged along the lines of a FICO credit score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226150" y="2060075"/>
            <a:ext cx="47136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NPS 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Breakdown of NPS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3757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Operating reserve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Growth in net assets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Operating efficiency 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Net margin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31850" y="1919075"/>
            <a:ext cx="3757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Growth in total assets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Leverage efficiency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Debt ratio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Financial leverage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Overview</a:t>
            </a: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471900" y="836625"/>
            <a:ext cx="8222100" cy="413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MVC (Model-View-Controller) Framework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Bootstrap for the </a:t>
            </a:r>
            <a:r>
              <a:rPr lang="en" u="sng">
                <a:solidFill>
                  <a:srgbClr val="666666"/>
                </a:solidFill>
              </a:rPr>
              <a:t>View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Flask for the </a:t>
            </a:r>
            <a:r>
              <a:rPr lang="en" u="sng">
                <a:solidFill>
                  <a:srgbClr val="666666"/>
                </a:solidFill>
              </a:rPr>
              <a:t>Controller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Python scripts for the </a:t>
            </a:r>
            <a:r>
              <a:rPr lang="en" u="sng">
                <a:solidFill>
                  <a:srgbClr val="666666"/>
                </a:solidFill>
              </a:rPr>
              <a:t>Model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MySQL for the database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Optimal for storing data with fixed schema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Excellent read speed (which is good for our read intensive web app)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Amazon Cloud Platform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Our web server is hosted on AWS EC2 instance and global accessible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The data source is provided by Amazon via S3, in JSON and XML 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471900" y="836625"/>
            <a:ext cx="8222100" cy="1914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Improve Score Quality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Include various data source. Currently, we only leverage the tax data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Apply statistical hypothesis tests and data mining technique to the raw data to extract more value from the raw data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Analyze the difference between nonprofits and commercial organizations for more accurate evaluation algorithm of the nonprofit</a:t>
            </a:r>
            <a:r>
              <a:rPr lang="en" sz="1200"/>
              <a:t>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Shape 101"/>
          <p:cNvSpPr txBox="1"/>
          <p:nvPr/>
        </p:nvSpPr>
        <p:spPr>
          <a:xfrm>
            <a:off x="471900" y="2968500"/>
            <a:ext cx="82221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Improve Web Application Quality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 a layer of web server, such as Nginx, for cache control, load balance and proxy server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Integrate with external tools, such as Tableau, for more impressive data visualization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Integrate with NoSQL database to store adhoc data specific to individual non-profit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