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52" autoAdjust="0"/>
  </p:normalViewPr>
  <p:slideViewPr>
    <p:cSldViewPr>
      <p:cViewPr varScale="1">
        <p:scale>
          <a:sx n="71" d="100"/>
          <a:sy n="71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2A7-482A-4E0F-9D31-D9A6C7FF47BA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CB117-D05B-4922-BC73-8A5183377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Entry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</a:t>
            </a:r>
            <a:r>
              <a:rPr lang="en-US" dirty="0" err="1" smtClean="0"/>
              <a:t>Endpage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4478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276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343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</a:t>
            </a:r>
            <a:r>
              <a:rPr lang="en-US" dirty="0" err="1" smtClean="0"/>
              <a:t>Endpages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Select an </a:t>
            </a:r>
            <a:r>
              <a:rPr lang="en-US" dirty="0" err="1" smtClean="0"/>
              <a:t>endpage</a:t>
            </a:r>
            <a:r>
              <a:rPr lang="en-US" dirty="0" smtClean="0"/>
              <a:t> from dropdown</a:t>
            </a:r>
            <a:endParaRPr lang="en-US" dirty="0" smtClean="0"/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 l="39824" t="19792" r="34407" b="23958"/>
          <a:stretch>
            <a:fillRect/>
          </a:stretch>
        </p:blipFill>
        <p:spPr bwMode="auto">
          <a:xfrm>
            <a:off x="5486400" y="12954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Edit Title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Change Order of Menu Items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Delete Menu Item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 </a:t>
            </a:r>
            <a:r>
              <a:rPr lang="en-US" dirty="0" err="1" smtClean="0">
                <a:hlinkClick r:id="rId6" action="ppaction://hlinksldjump"/>
              </a:rPr>
              <a:t>Endpage</a:t>
            </a:r>
            <a:r>
              <a:rPr lang="en-US" dirty="0" smtClean="0">
                <a:hlinkClick r:id="rId6" action="ppaction://hlinksldjump"/>
              </a:rPr>
              <a:t> Content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Add New Menu Linked Item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Add New </a:t>
            </a:r>
            <a:r>
              <a:rPr lang="en-US" dirty="0" err="1" smtClean="0">
                <a:hlinkClick r:id="rId8" action="ppaction://hlinksldjump"/>
              </a:rPr>
              <a:t>Endpage</a:t>
            </a:r>
            <a:r>
              <a:rPr lang="en-US" dirty="0" smtClean="0">
                <a:hlinkClick r:id="rId8" action="ppaction://hlinksldjump"/>
              </a:rPr>
              <a:t> Linked Item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Use Existing Menu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Title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6858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76600" y="16764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6076" t="11458" r="71669" b="46875"/>
          <a:stretch>
            <a:fillRect/>
          </a:stretch>
        </p:blipFill>
        <p:spPr bwMode="auto">
          <a:xfrm>
            <a:off x="4495800" y="1676400"/>
            <a:ext cx="340233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708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6002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Edit 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</a:t>
            </a:r>
          </a:p>
          <a:p>
            <a:r>
              <a:rPr lang="en-US" dirty="0" smtClean="0"/>
              <a:t>Click on Save Icon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Order of Menu Items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22860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2667000"/>
            <a:ext cx="9906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563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 and Down arrows to change order of menu items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Menu Item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914400" y="1676400"/>
            <a:ext cx="34321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00400" y="2743200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38287" t="17708" r="33602" b="38542"/>
          <a:stretch>
            <a:fillRect/>
          </a:stretch>
        </p:blipFill>
        <p:spPr bwMode="auto">
          <a:xfrm>
            <a:off x="4572000" y="18288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548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Trash Icon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486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Endpage</a:t>
            </a:r>
            <a:r>
              <a:rPr lang="en-US" dirty="0" smtClean="0"/>
              <a:t> 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27282" b="7401"/>
          <a:stretch>
            <a:fillRect/>
          </a:stretch>
        </p:blipFill>
        <p:spPr bwMode="auto">
          <a:xfrm>
            <a:off x="304800" y="2057400"/>
            <a:ext cx="533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50586" t="12500" r="27159" b="7292"/>
          <a:stretch>
            <a:fillRect/>
          </a:stretch>
        </p:blipFill>
        <p:spPr bwMode="auto">
          <a:xfrm>
            <a:off x="5943600" y="1600200"/>
            <a:ext cx="2209800" cy="44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019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Navigate to end page</a:t>
            </a:r>
          </a:p>
          <a:p>
            <a:r>
              <a:rPr lang="en-US" dirty="0" smtClean="0"/>
              <a:t>Click on Edit button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25146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 and click on save button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19800" y="26670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533400" y="1752600"/>
            <a:ext cx="46329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Menu Linked Item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 l="38641" t="30305" r="34855" b="22553"/>
          <a:stretch>
            <a:fillRect/>
          </a:stretch>
        </p:blipFill>
        <p:spPr bwMode="auto">
          <a:xfrm>
            <a:off x="5562600" y="18288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657671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</a:t>
            </a:r>
            <a:r>
              <a:rPr lang="en-US" dirty="0" smtClean="0"/>
              <a:t>Creates a blank menu to add menu items to)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1816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Menu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4419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</a:t>
            </a:r>
            <a:r>
              <a:rPr lang="en-US" dirty="0" err="1" smtClean="0"/>
              <a:t>Endpage</a:t>
            </a:r>
            <a:r>
              <a:rPr lang="en-US" dirty="0" smtClean="0"/>
              <a:t> Linked Item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2660" r="49414" b="26042"/>
          <a:stretch>
            <a:fillRect/>
          </a:stretch>
        </p:blipFill>
        <p:spPr bwMode="auto">
          <a:xfrm>
            <a:off x="228600" y="1752600"/>
            <a:ext cx="50190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40996" t="22917" r="34407" b="42708"/>
          <a:stretch>
            <a:fillRect/>
          </a:stretch>
        </p:blipFill>
        <p:spPr bwMode="auto">
          <a:xfrm>
            <a:off x="5562600" y="2133600"/>
            <a:ext cx="3200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581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4572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menu item that links to a blank </a:t>
            </a:r>
            <a:r>
              <a:rPr lang="en-US" dirty="0" err="1" smtClean="0"/>
              <a:t>endpage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</a:t>
            </a:r>
            <a:r>
              <a:rPr lang="en-US" dirty="0" err="1" smtClean="0"/>
              <a:t>Endpage</a:t>
            </a:r>
            <a:r>
              <a:rPr lang="en-US" dirty="0" smtClean="0"/>
              <a:t>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Menu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6002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4958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Menu is selected</a:t>
            </a:r>
          </a:p>
          <a:p>
            <a:r>
              <a:rPr lang="en-US" dirty="0" smtClean="0"/>
              <a:t>Select a menu item from dropdown</a:t>
            </a:r>
            <a:endParaRPr lang="en-US" dirty="0" smtClean="0"/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 l="40996" t="22917" r="34407" b="31250"/>
          <a:stretch>
            <a:fillRect/>
          </a:stretch>
        </p:blipFill>
        <p:spPr bwMode="auto">
          <a:xfrm>
            <a:off x="5486400" y="1905000"/>
            <a:ext cx="320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247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Data Entry User Guide</vt:lpstr>
      <vt:lpstr>Table of Contents</vt:lpstr>
      <vt:lpstr>Edit Title</vt:lpstr>
      <vt:lpstr>Change Order of Menu Items</vt:lpstr>
      <vt:lpstr>Delete Menu Item</vt:lpstr>
      <vt:lpstr>Edit Endpage Content</vt:lpstr>
      <vt:lpstr>Add New Menu Linked Item</vt:lpstr>
      <vt:lpstr>Add New Endpage Linked Item</vt:lpstr>
      <vt:lpstr>Use Existing Menu</vt:lpstr>
      <vt:lpstr>Use Existing Endpage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 User Guide</dc:title>
  <dc:creator>Christine</dc:creator>
  <cp:lastModifiedBy>Christine</cp:lastModifiedBy>
  <cp:revision>1</cp:revision>
  <dcterms:created xsi:type="dcterms:W3CDTF">2011-12-01T02:21:13Z</dcterms:created>
  <dcterms:modified xsi:type="dcterms:W3CDTF">2011-12-01T03:28:22Z</dcterms:modified>
</cp:coreProperties>
</file>