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52" autoAdjust="0"/>
  </p:normalViewPr>
  <p:slideViewPr>
    <p:cSldViewPr>
      <p:cViewPr varScale="1">
        <p:scale>
          <a:sx n="71" d="100"/>
          <a:sy n="71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E2A7-482A-4E0F-9D31-D9A6C7FF47BA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CB117-D05B-4922-BC73-8A5183377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945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180C05-A843-4044-8E83-484B8A673CE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D6EAB-28AF-4748-818A-B1B956321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EAB-28AF-4748-818A-B1B956321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180C05-A843-4044-8E83-484B8A673CE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9D6EAB-28AF-4748-818A-B1B956321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180C05-A843-4044-8E83-484B8A673CE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9D6EAB-28AF-4748-818A-B1B956321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180C05-A843-4044-8E83-484B8A673CE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9D6EAB-28AF-4748-818A-B1B956321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D6EAB-28AF-4748-818A-B1B956321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180C05-A843-4044-8E83-484B8A673CE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9D6EAB-28AF-4748-818A-B1B956321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180C05-A843-4044-8E83-484B8A673CE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Entry User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Christine Zhao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Existing </a:t>
            </a:r>
            <a:r>
              <a:rPr lang="en-US" dirty="0" err="1" smtClean="0"/>
              <a:t>Endpage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Click on Add Item to this Menu on desired menu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0200" y="5456872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</a:t>
            </a:r>
            <a:r>
              <a:rPr lang="en-US" dirty="0" smtClean="0"/>
              <a:t>“Use </a:t>
            </a:r>
            <a:r>
              <a:rPr lang="en-US" dirty="0" smtClean="0"/>
              <a:t>Existing </a:t>
            </a:r>
            <a:r>
              <a:rPr lang="en-US" dirty="0" err="1" smtClean="0"/>
              <a:t>Endpages</a:t>
            </a:r>
            <a:r>
              <a:rPr lang="en-US" dirty="0" smtClean="0"/>
              <a:t> is </a:t>
            </a:r>
            <a:r>
              <a:rPr lang="en-US" dirty="0" smtClean="0"/>
              <a:t>selected”</a:t>
            </a:r>
            <a:endParaRPr lang="en-US" dirty="0" smtClean="0"/>
          </a:p>
          <a:p>
            <a:r>
              <a:rPr lang="en-US" dirty="0" smtClean="0"/>
              <a:t>Select an </a:t>
            </a:r>
            <a:r>
              <a:rPr lang="en-US" dirty="0" err="1" smtClean="0"/>
              <a:t>endpage</a:t>
            </a:r>
            <a:r>
              <a:rPr lang="en-US" dirty="0" smtClean="0"/>
              <a:t> from dropdown</a:t>
            </a:r>
          </a:p>
          <a:p>
            <a:r>
              <a:rPr lang="en-US" dirty="0" smtClean="0"/>
              <a:t>Click Submit</a:t>
            </a:r>
            <a:endParaRPr lang="en-US" dirty="0"/>
          </a:p>
        </p:txBody>
      </p:sp>
      <p:pic>
        <p:nvPicPr>
          <p:cNvPr id="3" name="Picture 2" descr="スクリーンショット（2011-12-02 13.46.42）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0" y="1600200"/>
            <a:ext cx="3276600" cy="3969727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 l="5857" t="12667" r="49800" b="20833"/>
          <a:stretch>
            <a:fillRect/>
          </a:stretch>
        </p:blipFill>
        <p:spPr bwMode="auto">
          <a:xfrm>
            <a:off x="533400" y="1624106"/>
            <a:ext cx="4419600" cy="372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33400" y="40386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35052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Edit Title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Change Order of Menu Items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Delete Menu Item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Edit </a:t>
            </a:r>
            <a:r>
              <a:rPr lang="en-US" dirty="0" err="1" smtClean="0">
                <a:hlinkClick r:id="rId6" action="ppaction://hlinksldjump"/>
              </a:rPr>
              <a:t>Endpage</a:t>
            </a:r>
            <a:r>
              <a:rPr lang="en-US" dirty="0" smtClean="0">
                <a:hlinkClick r:id="rId6" action="ppaction://hlinksldjump"/>
              </a:rPr>
              <a:t> Content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Add New Menu Linked Item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Add New </a:t>
            </a:r>
            <a:r>
              <a:rPr lang="en-US" dirty="0" err="1" smtClean="0">
                <a:hlinkClick r:id="rId8" action="ppaction://hlinksldjump"/>
              </a:rPr>
              <a:t>Endpage</a:t>
            </a:r>
            <a:r>
              <a:rPr lang="en-US" dirty="0" smtClean="0">
                <a:hlinkClick r:id="rId8" action="ppaction://hlinksldjump"/>
              </a:rPr>
              <a:t> Linked Item</a:t>
            </a:r>
            <a:endParaRPr lang="en-US" dirty="0" smtClean="0"/>
          </a:p>
          <a:p>
            <a:r>
              <a:rPr lang="en-US" dirty="0" smtClean="0">
                <a:hlinkClick r:id="rId9" action="ppaction://hlinksldjump"/>
              </a:rPr>
              <a:t>Use </a:t>
            </a:r>
            <a:r>
              <a:rPr lang="en-US" smtClean="0">
                <a:hlinkClick r:id="rId9" action="ppaction://hlinksldjump"/>
              </a:rPr>
              <a:t>Existing Menu</a:t>
            </a:r>
            <a:endParaRPr lang="en-US" smtClean="0"/>
          </a:p>
          <a:p>
            <a:r>
              <a:rPr lang="en-US" smtClean="0">
                <a:hlinkClick r:id="rId10" action="ppaction://hlinksldjump"/>
              </a:rPr>
              <a:t>Use </a:t>
            </a:r>
            <a:r>
              <a:rPr lang="en-US" dirty="0" smtClean="0">
                <a:hlinkClick r:id="rId10" action="ppaction://hlinksldjump"/>
              </a:rPr>
              <a:t>Existing </a:t>
            </a:r>
            <a:r>
              <a:rPr lang="en-US" dirty="0" err="1" smtClean="0">
                <a:hlinkClick r:id="rId10" action="ppaction://hlinksldjump"/>
              </a:rPr>
              <a:t>Endpage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Title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563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Edit Icon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changes</a:t>
            </a:r>
          </a:p>
          <a:p>
            <a:r>
              <a:rPr lang="en-US" dirty="0" smtClean="0"/>
              <a:t>Click on Save Icon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5856" t="12266" r="71889" b="53125"/>
          <a:stretch>
            <a:fillRect/>
          </a:stretch>
        </p:blipFill>
        <p:spPr bwMode="auto">
          <a:xfrm>
            <a:off x="4572000" y="1752600"/>
            <a:ext cx="3908106" cy="341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7620000" y="2286000"/>
            <a:ext cx="609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0" y="1676400"/>
            <a:ext cx="609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 l="6089" t="11865" r="71920" b="53374"/>
          <a:stretch>
            <a:fillRect/>
          </a:stretch>
        </p:blipFill>
        <p:spPr bwMode="auto">
          <a:xfrm>
            <a:off x="762000" y="1752600"/>
            <a:ext cx="364787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581400" y="2286000"/>
            <a:ext cx="5334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05200" y="1752600"/>
            <a:ext cx="609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Order of Menu Items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5638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Up and Down arrows to change order of menu items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089" t="11865" r="71920" b="53374"/>
          <a:stretch>
            <a:fillRect/>
          </a:stretch>
        </p:blipFill>
        <p:spPr bwMode="auto">
          <a:xfrm>
            <a:off x="2209800" y="1752600"/>
            <a:ext cx="3810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038600" y="2362200"/>
            <a:ext cx="7620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Menu Item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l="38287" t="17708" r="33602" b="38542"/>
          <a:stretch>
            <a:fillRect/>
          </a:stretch>
        </p:blipFill>
        <p:spPr bwMode="auto">
          <a:xfrm>
            <a:off x="4572000" y="1828800"/>
            <a:ext cx="3657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90600" y="5486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Trash Icon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54864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Deletion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 l="6089" t="11865" r="71920" b="53374"/>
          <a:stretch>
            <a:fillRect/>
          </a:stretch>
        </p:blipFill>
        <p:spPr bwMode="auto">
          <a:xfrm>
            <a:off x="304800" y="1752600"/>
            <a:ext cx="364787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667000" y="2895600"/>
            <a:ext cx="6096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Endpage</a:t>
            </a:r>
            <a:r>
              <a:rPr lang="en-US" dirty="0" smtClean="0"/>
              <a:t> Content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0198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Navigate to end page</a:t>
            </a:r>
          </a:p>
          <a:p>
            <a:r>
              <a:rPr lang="en-US" dirty="0" smtClean="0"/>
              <a:t>Click on Edit button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61722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changes and click on save button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5857" t="12667" r="27379" b="20833"/>
          <a:stretch>
            <a:fillRect/>
          </a:stretch>
        </p:blipFill>
        <p:spPr bwMode="auto">
          <a:xfrm>
            <a:off x="228600" y="2057400"/>
            <a:ext cx="585113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4114800" y="2209800"/>
            <a:ext cx="533400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l="50952" t="12500" r="27379" b="12500"/>
          <a:stretch>
            <a:fillRect/>
          </a:stretch>
        </p:blipFill>
        <p:spPr bwMode="auto">
          <a:xfrm>
            <a:off x="6248400" y="1676400"/>
            <a:ext cx="21145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6324600" y="2438400"/>
            <a:ext cx="533400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New Menu Linked Item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38641" t="30305" r="34855" b="22553"/>
          <a:stretch>
            <a:fillRect/>
          </a:stretch>
        </p:blipFill>
        <p:spPr bwMode="auto">
          <a:xfrm>
            <a:off x="5562600" y="1828800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5657671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Add Item to this Menu on desired menu level</a:t>
            </a:r>
          </a:p>
          <a:p>
            <a:r>
              <a:rPr lang="en-US" dirty="0" smtClean="0"/>
              <a:t>(Creates a blank menu to add menu items to)</a:t>
            </a:r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562600" y="5181600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</a:t>
            </a:r>
            <a:r>
              <a:rPr lang="en-US" dirty="0" smtClean="0"/>
              <a:t>“Add </a:t>
            </a:r>
            <a:r>
              <a:rPr lang="en-US" dirty="0" smtClean="0"/>
              <a:t>New Menu Linked Item is </a:t>
            </a:r>
            <a:r>
              <a:rPr lang="en-US" dirty="0" smtClean="0"/>
              <a:t>selected”</a:t>
            </a:r>
            <a:endParaRPr lang="en-US" dirty="0" smtClean="0"/>
          </a:p>
          <a:p>
            <a:r>
              <a:rPr lang="en-US" dirty="0" smtClean="0"/>
              <a:t>Click Submit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 l="5857" t="12667" r="49800" b="20833"/>
          <a:stretch>
            <a:fillRect/>
          </a:stretch>
        </p:blipFill>
        <p:spPr bwMode="auto">
          <a:xfrm>
            <a:off x="533400" y="1828800"/>
            <a:ext cx="4267200" cy="359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533400" y="42672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67000" y="35814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New </a:t>
            </a:r>
            <a:r>
              <a:rPr lang="en-US" dirty="0" err="1" smtClean="0"/>
              <a:t>Endpage</a:t>
            </a:r>
            <a:r>
              <a:rPr lang="en-US" dirty="0" smtClean="0"/>
              <a:t> Linked Item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41690" t="22917" r="34407" b="42708"/>
          <a:stretch>
            <a:fillRect/>
          </a:stretch>
        </p:blipFill>
        <p:spPr bwMode="auto">
          <a:xfrm>
            <a:off x="5334000" y="2133600"/>
            <a:ext cx="3581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4800" y="5638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Click on Add Item to this Menu on desired menu level</a:t>
            </a:r>
          </a:p>
          <a:p>
            <a:r>
              <a:rPr lang="en-US" dirty="0" smtClean="0"/>
              <a:t>(Creates a menu item that links to a blank </a:t>
            </a:r>
            <a:r>
              <a:rPr lang="en-US" dirty="0" err="1" smtClean="0"/>
              <a:t>endpage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562600" y="5410200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</a:t>
            </a:r>
            <a:r>
              <a:rPr lang="en-US" dirty="0" smtClean="0"/>
              <a:t>“Add </a:t>
            </a:r>
            <a:r>
              <a:rPr lang="en-US" dirty="0" smtClean="0"/>
              <a:t>New </a:t>
            </a:r>
            <a:r>
              <a:rPr lang="en-US" dirty="0" err="1" smtClean="0"/>
              <a:t>Endpage</a:t>
            </a:r>
            <a:r>
              <a:rPr lang="en-US" dirty="0" smtClean="0"/>
              <a:t> Linked </a:t>
            </a:r>
            <a:r>
              <a:rPr lang="en-US" dirty="0" smtClean="0"/>
              <a:t>Item” </a:t>
            </a:r>
            <a:r>
              <a:rPr lang="en-US" dirty="0" smtClean="0"/>
              <a:t>is selected</a:t>
            </a:r>
          </a:p>
          <a:p>
            <a:r>
              <a:rPr lang="en-US" dirty="0" smtClean="0"/>
              <a:t>Click Submit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 l="5857" t="12667" r="49800" b="20833"/>
          <a:stretch>
            <a:fillRect/>
          </a:stretch>
        </p:blipFill>
        <p:spPr bwMode="auto">
          <a:xfrm>
            <a:off x="609600" y="1752600"/>
            <a:ext cx="4572000" cy="385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33400" y="43434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19400" y="37338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29200" y="5657671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</a:t>
            </a:r>
            <a:r>
              <a:rPr lang="en-US" dirty="0" smtClean="0"/>
              <a:t>“Use </a:t>
            </a:r>
            <a:r>
              <a:rPr lang="en-US" dirty="0" smtClean="0"/>
              <a:t>Existing </a:t>
            </a:r>
            <a:r>
              <a:rPr lang="en-US" dirty="0" smtClean="0"/>
              <a:t>Menu” </a:t>
            </a:r>
            <a:r>
              <a:rPr lang="en-US" dirty="0" smtClean="0"/>
              <a:t>is selected</a:t>
            </a:r>
          </a:p>
          <a:p>
            <a:r>
              <a:rPr lang="en-US" dirty="0" smtClean="0"/>
              <a:t>Select a menu item from dropdown</a:t>
            </a:r>
          </a:p>
          <a:p>
            <a:r>
              <a:rPr lang="en-US" dirty="0" smtClean="0"/>
              <a:t>Click Submit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Existing Menu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Click on Add Item to this Menu on desired menu level</a:t>
            </a:r>
          </a:p>
        </p:txBody>
      </p:sp>
      <p:pic>
        <p:nvPicPr>
          <p:cNvPr id="5" name="Picture 4" descr="スクリーンショット（2011-12-02 13.47.50）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0" y="1524000"/>
            <a:ext cx="3276600" cy="3993027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 l="5857" t="12667" r="49800" b="20833"/>
          <a:stretch>
            <a:fillRect/>
          </a:stretch>
        </p:blipFill>
        <p:spPr bwMode="auto">
          <a:xfrm>
            <a:off x="533400" y="1676400"/>
            <a:ext cx="4495800" cy="379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457200" y="41910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0" y="35052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477</TotalTime>
  <Words>258</Words>
  <Application>Microsoft Office PowerPoint</Application>
  <PresentationFormat>On-screen Show (4:3)</PresentationFormat>
  <Paragraphs>58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Data Entry User Guide</vt:lpstr>
      <vt:lpstr>Table of Contents</vt:lpstr>
      <vt:lpstr>Edit Title</vt:lpstr>
      <vt:lpstr>Change Order of Menu Items</vt:lpstr>
      <vt:lpstr>Delete Menu Item</vt:lpstr>
      <vt:lpstr>Edit Endpage Content</vt:lpstr>
      <vt:lpstr>Add New Menu Linked Item</vt:lpstr>
      <vt:lpstr>Add New Endpage Linked Item</vt:lpstr>
      <vt:lpstr>Use Existing Menu</vt:lpstr>
      <vt:lpstr>Use Existing Endpage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Entry User Guide</dc:title>
  <dc:creator>Christine</dc:creator>
  <cp:lastModifiedBy>Christine</cp:lastModifiedBy>
  <cp:revision>7</cp:revision>
  <dcterms:created xsi:type="dcterms:W3CDTF">2011-12-01T02:21:13Z</dcterms:created>
  <dcterms:modified xsi:type="dcterms:W3CDTF">2011-12-07T04:20:12Z</dcterms:modified>
</cp:coreProperties>
</file>