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38" r:id="rId2"/>
    <p:sldId id="334" r:id="rId3"/>
    <p:sldId id="331" r:id="rId4"/>
    <p:sldId id="335" r:id="rId5"/>
    <p:sldId id="332" r:id="rId6"/>
    <p:sldId id="336" r:id="rId7"/>
    <p:sldId id="333" r:id="rId8"/>
    <p:sldId id="337" r:id="rId9"/>
    <p:sldId id="339" r:id="rId10"/>
    <p:sldId id="340" r:id="rId11"/>
    <p:sldId id="34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ACDFB0-B6DA-4524-8253-8631CA8464F0}" v="259" dt="2023-01-06T16:42:06.654"/>
    <p1510:client id="{625DA79D-CB38-498B-978B-5C20A0302D11}" v="46" dt="2023-01-05T20:24:42.3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13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ddell, Jimma (CDC/DDID/NCIRD/ID)" userId="97677e85-911d-45aa-ac2b-ee6abca8f880" providerId="ADAL" clId="{625DA79D-CB38-498B-978B-5C20A0302D11}"/>
    <pc:docChg chg="undo custSel addSld modSld">
      <pc:chgData name="Liddell, Jimma (CDC/DDID/NCIRD/ID)" userId="97677e85-911d-45aa-ac2b-ee6abca8f880" providerId="ADAL" clId="{625DA79D-CB38-498B-978B-5C20A0302D11}" dt="2023-01-05T20:24:42.320" v="400" actId="20577"/>
      <pc:docMkLst>
        <pc:docMk/>
      </pc:docMkLst>
      <pc:sldChg chg="addSp delSp modSp mod">
        <pc:chgData name="Liddell, Jimma (CDC/DDID/NCIRD/ID)" userId="97677e85-911d-45aa-ac2b-ee6abca8f880" providerId="ADAL" clId="{625DA79D-CB38-498B-978B-5C20A0302D11}" dt="2023-01-03T16:53:27.215" v="147" actId="1076"/>
        <pc:sldMkLst>
          <pc:docMk/>
          <pc:sldMk cId="1607920257" sldId="330"/>
        </pc:sldMkLst>
        <pc:spChg chg="mod">
          <ac:chgData name="Liddell, Jimma (CDC/DDID/NCIRD/ID)" userId="97677e85-911d-45aa-ac2b-ee6abca8f880" providerId="ADAL" clId="{625DA79D-CB38-498B-978B-5C20A0302D11}" dt="2022-12-29T19:21:10.588" v="18"/>
          <ac:spMkLst>
            <pc:docMk/>
            <pc:sldMk cId="1607920257" sldId="330"/>
            <ac:spMk id="3" creationId="{F3C69E3A-7343-44BC-93D9-926C41913AAD}"/>
          </ac:spMkLst>
        </pc:spChg>
        <pc:spChg chg="add del mod">
          <ac:chgData name="Liddell, Jimma (CDC/DDID/NCIRD/ID)" userId="97677e85-911d-45aa-ac2b-ee6abca8f880" providerId="ADAL" clId="{625DA79D-CB38-498B-978B-5C20A0302D11}" dt="2022-12-29T19:22:19.898" v="35" actId="478"/>
          <ac:spMkLst>
            <pc:docMk/>
            <pc:sldMk cId="1607920257" sldId="330"/>
            <ac:spMk id="11" creationId="{500FBDE1-4E78-49D4-AC3B-87295710B9A3}"/>
          </ac:spMkLst>
        </pc:spChg>
        <pc:spChg chg="del mod">
          <ac:chgData name="Liddell, Jimma (CDC/DDID/NCIRD/ID)" userId="97677e85-911d-45aa-ac2b-ee6abca8f880" providerId="ADAL" clId="{625DA79D-CB38-498B-978B-5C20A0302D11}" dt="2022-12-29T19:21:21.207" v="21" actId="478"/>
          <ac:spMkLst>
            <pc:docMk/>
            <pc:sldMk cId="1607920257" sldId="330"/>
            <ac:spMk id="12" creationId="{587E71E2-D3FD-446D-A6DA-E8FB0AAC475F}"/>
          </ac:spMkLst>
        </pc:spChg>
        <pc:spChg chg="del">
          <ac:chgData name="Liddell, Jimma (CDC/DDID/NCIRD/ID)" userId="97677e85-911d-45aa-ac2b-ee6abca8f880" providerId="ADAL" clId="{625DA79D-CB38-498B-978B-5C20A0302D11}" dt="2022-12-29T19:21:17.835" v="19" actId="478"/>
          <ac:spMkLst>
            <pc:docMk/>
            <pc:sldMk cId="1607920257" sldId="330"/>
            <ac:spMk id="13" creationId="{2069EA25-A2ED-4085-BA3D-017D2A5EEF38}"/>
          </ac:spMkLst>
        </pc:spChg>
        <pc:spChg chg="add del mod">
          <ac:chgData name="Liddell, Jimma (CDC/DDID/NCIRD/ID)" userId="97677e85-911d-45aa-ac2b-ee6abca8f880" providerId="ADAL" clId="{625DA79D-CB38-498B-978B-5C20A0302D11}" dt="2022-12-29T19:22:21.184" v="36" actId="478"/>
          <ac:spMkLst>
            <pc:docMk/>
            <pc:sldMk cId="1607920257" sldId="330"/>
            <ac:spMk id="14" creationId="{7889A791-DCFB-47F2-BF22-95B4B253EF86}"/>
          </ac:spMkLst>
        </pc:spChg>
        <pc:spChg chg="mod">
          <ac:chgData name="Liddell, Jimma (CDC/DDID/NCIRD/ID)" userId="97677e85-911d-45aa-ac2b-ee6abca8f880" providerId="ADAL" clId="{625DA79D-CB38-498B-978B-5C20A0302D11}" dt="2022-12-29T19:22:15.178" v="32"/>
          <ac:spMkLst>
            <pc:docMk/>
            <pc:sldMk cId="1607920257" sldId="330"/>
            <ac:spMk id="17" creationId="{62CDC3E6-FA86-4ACF-814E-74B618DC03B8}"/>
          </ac:spMkLst>
        </pc:spChg>
        <pc:spChg chg="mod">
          <ac:chgData name="Liddell, Jimma (CDC/DDID/NCIRD/ID)" userId="97677e85-911d-45aa-ac2b-ee6abca8f880" providerId="ADAL" clId="{625DA79D-CB38-498B-978B-5C20A0302D11}" dt="2022-12-29T19:22:15.178" v="32"/>
          <ac:spMkLst>
            <pc:docMk/>
            <pc:sldMk cId="1607920257" sldId="330"/>
            <ac:spMk id="18" creationId="{523A0EED-E334-4D9E-AF5E-88494FB8B5B5}"/>
          </ac:spMkLst>
        </pc:spChg>
        <pc:spChg chg="mod">
          <ac:chgData name="Liddell, Jimma (CDC/DDID/NCIRD/ID)" userId="97677e85-911d-45aa-ac2b-ee6abca8f880" providerId="ADAL" clId="{625DA79D-CB38-498B-978B-5C20A0302D11}" dt="2022-12-29T19:22:15.178" v="32"/>
          <ac:spMkLst>
            <pc:docMk/>
            <pc:sldMk cId="1607920257" sldId="330"/>
            <ac:spMk id="19" creationId="{0CCB8E0D-8BB3-4736-82B2-6B4F9B9E6127}"/>
          </ac:spMkLst>
        </pc:spChg>
        <pc:spChg chg="mod">
          <ac:chgData name="Liddell, Jimma (CDC/DDID/NCIRD/ID)" userId="97677e85-911d-45aa-ac2b-ee6abca8f880" providerId="ADAL" clId="{625DA79D-CB38-498B-978B-5C20A0302D11}" dt="2022-12-29T19:22:15.178" v="32"/>
          <ac:spMkLst>
            <pc:docMk/>
            <pc:sldMk cId="1607920257" sldId="330"/>
            <ac:spMk id="20" creationId="{56FA0668-1A03-4078-94F2-36360DA5E582}"/>
          </ac:spMkLst>
        </pc:spChg>
        <pc:spChg chg="mod">
          <ac:chgData name="Liddell, Jimma (CDC/DDID/NCIRD/ID)" userId="97677e85-911d-45aa-ac2b-ee6abca8f880" providerId="ADAL" clId="{625DA79D-CB38-498B-978B-5C20A0302D11}" dt="2022-12-29T19:22:15.178" v="32"/>
          <ac:spMkLst>
            <pc:docMk/>
            <pc:sldMk cId="1607920257" sldId="330"/>
            <ac:spMk id="21" creationId="{59B07DA4-D65A-4088-B31A-47AB5654314B}"/>
          </ac:spMkLst>
        </pc:spChg>
        <pc:spChg chg="mod">
          <ac:chgData name="Liddell, Jimma (CDC/DDID/NCIRD/ID)" userId="97677e85-911d-45aa-ac2b-ee6abca8f880" providerId="ADAL" clId="{625DA79D-CB38-498B-978B-5C20A0302D11}" dt="2022-12-29T19:22:15.178" v="32"/>
          <ac:spMkLst>
            <pc:docMk/>
            <pc:sldMk cId="1607920257" sldId="330"/>
            <ac:spMk id="22" creationId="{CFF64427-C274-4E0E-A8F8-81CB53896066}"/>
          </ac:spMkLst>
        </pc:spChg>
        <pc:spChg chg="mod">
          <ac:chgData name="Liddell, Jimma (CDC/DDID/NCIRD/ID)" userId="97677e85-911d-45aa-ac2b-ee6abca8f880" providerId="ADAL" clId="{625DA79D-CB38-498B-978B-5C20A0302D11}" dt="2022-12-29T19:22:15.178" v="32"/>
          <ac:spMkLst>
            <pc:docMk/>
            <pc:sldMk cId="1607920257" sldId="330"/>
            <ac:spMk id="23" creationId="{5AB01685-045F-468A-B2B0-D5F8839EF2FD}"/>
          </ac:spMkLst>
        </pc:spChg>
        <pc:spChg chg="mod">
          <ac:chgData name="Liddell, Jimma (CDC/DDID/NCIRD/ID)" userId="97677e85-911d-45aa-ac2b-ee6abca8f880" providerId="ADAL" clId="{625DA79D-CB38-498B-978B-5C20A0302D11}" dt="2022-12-29T19:22:15.178" v="32"/>
          <ac:spMkLst>
            <pc:docMk/>
            <pc:sldMk cId="1607920257" sldId="330"/>
            <ac:spMk id="24" creationId="{4727693E-D41B-466C-9394-FB60AB152639}"/>
          </ac:spMkLst>
        </pc:spChg>
        <pc:spChg chg="mod">
          <ac:chgData name="Liddell, Jimma (CDC/DDID/NCIRD/ID)" userId="97677e85-911d-45aa-ac2b-ee6abca8f880" providerId="ADAL" clId="{625DA79D-CB38-498B-978B-5C20A0302D11}" dt="2022-12-29T19:22:15.178" v="32"/>
          <ac:spMkLst>
            <pc:docMk/>
            <pc:sldMk cId="1607920257" sldId="330"/>
            <ac:spMk id="25" creationId="{9960BB6F-6331-4748-853A-BE26C74690C0}"/>
          </ac:spMkLst>
        </pc:spChg>
        <pc:spChg chg="add mod">
          <ac:chgData name="Liddell, Jimma (CDC/DDID/NCIRD/ID)" userId="97677e85-911d-45aa-ac2b-ee6abca8f880" providerId="ADAL" clId="{625DA79D-CB38-498B-978B-5C20A0302D11}" dt="2023-01-03T16:53:23.020" v="145" actId="1076"/>
          <ac:spMkLst>
            <pc:docMk/>
            <pc:sldMk cId="1607920257" sldId="330"/>
            <ac:spMk id="26" creationId="{C3D5F664-3CA5-4A8D-8918-442A667D4CE0}"/>
          </ac:spMkLst>
        </pc:spChg>
        <pc:spChg chg="add del mod">
          <ac:chgData name="Liddell, Jimma (CDC/DDID/NCIRD/ID)" userId="97677e85-911d-45aa-ac2b-ee6abca8f880" providerId="ADAL" clId="{625DA79D-CB38-498B-978B-5C20A0302D11}" dt="2022-12-29T19:28:36.628" v="61" actId="21"/>
          <ac:spMkLst>
            <pc:docMk/>
            <pc:sldMk cId="1607920257" sldId="330"/>
            <ac:spMk id="27" creationId="{E9B75AE1-4835-4DD6-AA8C-3B59619F3F2F}"/>
          </ac:spMkLst>
        </pc:spChg>
        <pc:spChg chg="add del mod">
          <ac:chgData name="Liddell, Jimma (CDC/DDID/NCIRD/ID)" userId="97677e85-911d-45aa-ac2b-ee6abca8f880" providerId="ADAL" clId="{625DA79D-CB38-498B-978B-5C20A0302D11}" dt="2022-12-29T19:28:36.628" v="61" actId="21"/>
          <ac:spMkLst>
            <pc:docMk/>
            <pc:sldMk cId="1607920257" sldId="330"/>
            <ac:spMk id="28" creationId="{2DB0E8E1-1227-4676-B3DE-76C6EFA8EEFA}"/>
          </ac:spMkLst>
        </pc:spChg>
        <pc:grpChg chg="add del mod">
          <ac:chgData name="Liddell, Jimma (CDC/DDID/NCIRD/ID)" userId="97677e85-911d-45aa-ac2b-ee6abca8f880" providerId="ADAL" clId="{625DA79D-CB38-498B-978B-5C20A0302D11}" dt="2022-12-29T19:28:36.628" v="61" actId="21"/>
          <ac:grpSpMkLst>
            <pc:docMk/>
            <pc:sldMk cId="1607920257" sldId="330"/>
            <ac:grpSpMk id="15" creationId="{285CD5BE-85CC-48EB-A9F9-BADE683D8016}"/>
          </ac:grpSpMkLst>
        </pc:grpChg>
        <pc:graphicFrameChg chg="del">
          <ac:chgData name="Liddell, Jimma (CDC/DDID/NCIRD/ID)" userId="97677e85-911d-45aa-ac2b-ee6abca8f880" providerId="ADAL" clId="{625DA79D-CB38-498B-978B-5C20A0302D11}" dt="2022-12-29T19:21:19.321" v="20" actId="478"/>
          <ac:graphicFrameMkLst>
            <pc:docMk/>
            <pc:sldMk cId="1607920257" sldId="330"/>
            <ac:graphicFrameMk id="8" creationId="{D606DA31-A079-48D7-A865-1A58F817C4FA}"/>
          </ac:graphicFrameMkLst>
        </pc:graphicFrameChg>
        <pc:picChg chg="add del mod">
          <ac:chgData name="Liddell, Jimma (CDC/DDID/NCIRD/ID)" userId="97677e85-911d-45aa-ac2b-ee6abca8f880" providerId="ADAL" clId="{625DA79D-CB38-498B-978B-5C20A0302D11}" dt="2022-12-29T19:25:17.563" v="45" actId="478"/>
          <ac:picMkLst>
            <pc:docMk/>
            <pc:sldMk cId="1607920257" sldId="330"/>
            <ac:picMk id="2" creationId="{C8344E3C-9B41-4D63-AAF6-11F215A8C6B0}"/>
          </ac:picMkLst>
        </pc:picChg>
        <pc:picChg chg="add mod">
          <ac:chgData name="Liddell, Jimma (CDC/DDID/NCIRD/ID)" userId="97677e85-911d-45aa-ac2b-ee6abca8f880" providerId="ADAL" clId="{625DA79D-CB38-498B-978B-5C20A0302D11}" dt="2023-01-03T16:53:27.215" v="147" actId="1076"/>
          <ac:picMkLst>
            <pc:docMk/>
            <pc:sldMk cId="1607920257" sldId="330"/>
            <ac:picMk id="6" creationId="{3574C27D-52CD-42ED-9608-F47A6EFB51BC}"/>
          </ac:picMkLst>
        </pc:picChg>
        <pc:picChg chg="add del mod">
          <ac:chgData name="Liddell, Jimma (CDC/DDID/NCIRD/ID)" userId="97677e85-911d-45aa-ac2b-ee6abca8f880" providerId="ADAL" clId="{625DA79D-CB38-498B-978B-5C20A0302D11}" dt="2022-12-29T19:22:17.464" v="34" actId="478"/>
          <ac:picMkLst>
            <pc:docMk/>
            <pc:sldMk cId="1607920257" sldId="330"/>
            <ac:picMk id="7" creationId="{C9D888FB-43D0-4F62-931C-63FDDEDC910E}"/>
          </ac:picMkLst>
        </pc:picChg>
        <pc:picChg chg="add del mod">
          <ac:chgData name="Liddell, Jimma (CDC/DDID/NCIRD/ID)" userId="97677e85-911d-45aa-ac2b-ee6abca8f880" providerId="ADAL" clId="{625DA79D-CB38-498B-978B-5C20A0302D11}" dt="2022-12-29T19:21:43.467" v="29"/>
          <ac:picMkLst>
            <pc:docMk/>
            <pc:sldMk cId="1607920257" sldId="330"/>
            <ac:picMk id="9" creationId="{B97094C6-EE20-4457-8B51-B788D6218ED2}"/>
          </ac:picMkLst>
        </pc:picChg>
        <pc:picChg chg="add del mod">
          <ac:chgData name="Liddell, Jimma (CDC/DDID/NCIRD/ID)" userId="97677e85-911d-45aa-ac2b-ee6abca8f880" providerId="ADAL" clId="{625DA79D-CB38-498B-978B-5C20A0302D11}" dt="2022-12-29T19:21:43.119" v="28"/>
          <ac:picMkLst>
            <pc:docMk/>
            <pc:sldMk cId="1607920257" sldId="330"/>
            <ac:picMk id="10" creationId="{77C53936-F24D-4184-BB6B-0D975F0CBDB1}"/>
          </ac:picMkLst>
        </pc:picChg>
        <pc:picChg chg="mod">
          <ac:chgData name="Liddell, Jimma (CDC/DDID/NCIRD/ID)" userId="97677e85-911d-45aa-ac2b-ee6abca8f880" providerId="ADAL" clId="{625DA79D-CB38-498B-978B-5C20A0302D11}" dt="2022-12-29T19:22:15.178" v="32"/>
          <ac:picMkLst>
            <pc:docMk/>
            <pc:sldMk cId="1607920257" sldId="330"/>
            <ac:picMk id="16" creationId="{D2808C7A-15E6-40C6-B0AE-0A5D6CA2F56D}"/>
          </ac:picMkLst>
        </pc:picChg>
      </pc:sldChg>
      <pc:sldChg chg="addSp delSp modSp mod">
        <pc:chgData name="Liddell, Jimma (CDC/DDID/NCIRD/ID)" userId="97677e85-911d-45aa-ac2b-ee6abca8f880" providerId="ADAL" clId="{625DA79D-CB38-498B-978B-5C20A0302D11}" dt="2022-12-30T16:00:27.280" v="111"/>
        <pc:sldMkLst>
          <pc:docMk/>
          <pc:sldMk cId="1837434043" sldId="331"/>
        </pc:sldMkLst>
        <pc:spChg chg="mod">
          <ac:chgData name="Liddell, Jimma (CDC/DDID/NCIRD/ID)" userId="97677e85-911d-45aa-ac2b-ee6abca8f880" providerId="ADAL" clId="{625DA79D-CB38-498B-978B-5C20A0302D11}" dt="2022-12-29T19:29:40.820" v="103"/>
          <ac:spMkLst>
            <pc:docMk/>
            <pc:sldMk cId="1837434043" sldId="331"/>
            <ac:spMk id="3" creationId="{F3C69E3A-7343-44BC-93D9-926C41913AAD}"/>
          </ac:spMkLst>
        </pc:spChg>
        <pc:spChg chg="del">
          <ac:chgData name="Liddell, Jimma (CDC/DDID/NCIRD/ID)" userId="97677e85-911d-45aa-ac2b-ee6abca8f880" providerId="ADAL" clId="{625DA79D-CB38-498B-978B-5C20A0302D11}" dt="2022-12-30T16:00:02.454" v="108" actId="478"/>
          <ac:spMkLst>
            <pc:docMk/>
            <pc:sldMk cId="1837434043" sldId="331"/>
            <ac:spMk id="6" creationId="{90AADF1D-4AFF-45CF-ABE7-B8BAAC4F528A}"/>
          </ac:spMkLst>
        </pc:spChg>
        <pc:spChg chg="del">
          <ac:chgData name="Liddell, Jimma (CDC/DDID/NCIRD/ID)" userId="97677e85-911d-45aa-ac2b-ee6abca8f880" providerId="ADAL" clId="{625DA79D-CB38-498B-978B-5C20A0302D11}" dt="2022-12-30T16:00:05.398" v="109" actId="478"/>
          <ac:spMkLst>
            <pc:docMk/>
            <pc:sldMk cId="1837434043" sldId="331"/>
            <ac:spMk id="7" creationId="{868BEB17-C6FD-4F80-B06A-6B348136AE78}"/>
          </ac:spMkLst>
        </pc:spChg>
        <pc:spChg chg="add mod">
          <ac:chgData name="Liddell, Jimma (CDC/DDID/NCIRD/ID)" userId="97677e85-911d-45aa-ac2b-ee6abca8f880" providerId="ADAL" clId="{625DA79D-CB38-498B-978B-5C20A0302D11}" dt="2022-12-30T16:00:27.280" v="111"/>
          <ac:spMkLst>
            <pc:docMk/>
            <pc:sldMk cId="1837434043" sldId="331"/>
            <ac:spMk id="9" creationId="{670EC6AC-5FFF-45CA-8294-7C5BFED944B5}"/>
          </ac:spMkLst>
        </pc:spChg>
        <pc:graphicFrameChg chg="del modGraphic">
          <ac:chgData name="Liddell, Jimma (CDC/DDID/NCIRD/ID)" userId="97677e85-911d-45aa-ac2b-ee6abca8f880" providerId="ADAL" clId="{625DA79D-CB38-498B-978B-5C20A0302D11}" dt="2022-12-30T16:00:00.535" v="107" actId="478"/>
          <ac:graphicFrameMkLst>
            <pc:docMk/>
            <pc:sldMk cId="1837434043" sldId="331"/>
            <ac:graphicFrameMk id="5" creationId="{1D5A68CB-47CC-4DFE-9639-72054D7FB646}"/>
          </ac:graphicFrameMkLst>
        </pc:graphicFrameChg>
        <pc:picChg chg="add mod">
          <ac:chgData name="Liddell, Jimma (CDC/DDID/NCIRD/ID)" userId="97677e85-911d-45aa-ac2b-ee6abca8f880" providerId="ADAL" clId="{625DA79D-CB38-498B-978B-5C20A0302D11}" dt="2022-12-30T16:00:20.900" v="110"/>
          <ac:picMkLst>
            <pc:docMk/>
            <pc:sldMk cId="1837434043" sldId="331"/>
            <ac:picMk id="8" creationId="{B070601B-7A0F-4EF3-9098-EB368B2E16E0}"/>
          </ac:picMkLst>
        </pc:picChg>
      </pc:sldChg>
      <pc:sldChg chg="addSp delSp modSp mod">
        <pc:chgData name="Liddell, Jimma (CDC/DDID/NCIRD/ID)" userId="97677e85-911d-45aa-ac2b-ee6abca8f880" providerId="ADAL" clId="{625DA79D-CB38-498B-978B-5C20A0302D11}" dt="2023-01-03T20:56:10.884" v="174" actId="5793"/>
        <pc:sldMkLst>
          <pc:docMk/>
          <pc:sldMk cId="2656150857" sldId="332"/>
        </pc:sldMkLst>
        <pc:spChg chg="mod">
          <ac:chgData name="Liddell, Jimma (CDC/DDID/NCIRD/ID)" userId="97677e85-911d-45aa-ac2b-ee6abca8f880" providerId="ADAL" clId="{625DA79D-CB38-498B-978B-5C20A0302D11}" dt="2023-01-03T20:54:35.457" v="150"/>
          <ac:spMkLst>
            <pc:docMk/>
            <pc:sldMk cId="2656150857" sldId="332"/>
            <ac:spMk id="3" creationId="{F3C69E3A-7343-44BC-93D9-926C41913AAD}"/>
          </ac:spMkLst>
        </pc:spChg>
        <pc:spChg chg="add mod">
          <ac:chgData name="Liddell, Jimma (CDC/DDID/NCIRD/ID)" userId="97677e85-911d-45aa-ac2b-ee6abca8f880" providerId="ADAL" clId="{625DA79D-CB38-498B-978B-5C20A0302D11}" dt="2023-01-03T20:54:44.648" v="152" actId="1076"/>
          <ac:spMkLst>
            <pc:docMk/>
            <pc:sldMk cId="2656150857" sldId="332"/>
            <ac:spMk id="5" creationId="{13355160-CAB2-4407-BE59-8E48855728DF}"/>
          </ac:spMkLst>
        </pc:spChg>
        <pc:spChg chg="del">
          <ac:chgData name="Liddell, Jimma (CDC/DDID/NCIRD/ID)" userId="97677e85-911d-45aa-ac2b-ee6abca8f880" providerId="ADAL" clId="{625DA79D-CB38-498B-978B-5C20A0302D11}" dt="2023-01-03T20:54:18.375" v="148" actId="478"/>
          <ac:spMkLst>
            <pc:docMk/>
            <pc:sldMk cId="2656150857" sldId="332"/>
            <ac:spMk id="6" creationId="{792CD3ED-921C-4B15-A4C5-EE1767E2B651}"/>
          </ac:spMkLst>
        </pc:spChg>
        <pc:spChg chg="del">
          <ac:chgData name="Liddell, Jimma (CDC/DDID/NCIRD/ID)" userId="97677e85-911d-45aa-ac2b-ee6abca8f880" providerId="ADAL" clId="{625DA79D-CB38-498B-978B-5C20A0302D11}" dt="2023-01-03T20:54:20.491" v="149" actId="478"/>
          <ac:spMkLst>
            <pc:docMk/>
            <pc:sldMk cId="2656150857" sldId="332"/>
            <ac:spMk id="8" creationId="{83E1C22C-ADFC-400E-B7BF-4AA958589960}"/>
          </ac:spMkLst>
        </pc:spChg>
        <pc:spChg chg="mod">
          <ac:chgData name="Liddell, Jimma (CDC/DDID/NCIRD/ID)" userId="97677e85-911d-45aa-ac2b-ee6abca8f880" providerId="ADAL" clId="{625DA79D-CB38-498B-978B-5C20A0302D11}" dt="2023-01-03T20:54:49.576" v="153"/>
          <ac:spMkLst>
            <pc:docMk/>
            <pc:sldMk cId="2656150857" sldId="332"/>
            <ac:spMk id="10" creationId="{9655DA39-8E61-49AC-A1D5-F5F9EC99BF1D}"/>
          </ac:spMkLst>
        </pc:spChg>
        <pc:spChg chg="add mod">
          <ac:chgData name="Liddell, Jimma (CDC/DDID/NCIRD/ID)" userId="97677e85-911d-45aa-ac2b-ee6abca8f880" providerId="ADAL" clId="{625DA79D-CB38-498B-978B-5C20A0302D11}" dt="2023-01-03T20:56:10.884" v="174" actId="5793"/>
          <ac:spMkLst>
            <pc:docMk/>
            <pc:sldMk cId="2656150857" sldId="332"/>
            <ac:spMk id="11" creationId="{EDCE64B8-B128-4956-9987-7A2BC211B366}"/>
          </ac:spMkLst>
        </pc:spChg>
        <pc:grpChg chg="add mod">
          <ac:chgData name="Liddell, Jimma (CDC/DDID/NCIRD/ID)" userId="97677e85-911d-45aa-ac2b-ee6abca8f880" providerId="ADAL" clId="{625DA79D-CB38-498B-978B-5C20A0302D11}" dt="2023-01-03T20:54:49.576" v="153"/>
          <ac:grpSpMkLst>
            <pc:docMk/>
            <pc:sldMk cId="2656150857" sldId="332"/>
            <ac:grpSpMk id="7" creationId="{B1B2B431-C0B1-4BEF-A3AF-64700D38D302}"/>
          </ac:grpSpMkLst>
        </pc:grpChg>
        <pc:graphicFrameChg chg="del">
          <ac:chgData name="Liddell, Jimma (CDC/DDID/NCIRD/ID)" userId="97677e85-911d-45aa-ac2b-ee6abca8f880" providerId="ADAL" clId="{625DA79D-CB38-498B-978B-5C20A0302D11}" dt="2022-12-30T16:02:56.767" v="125" actId="478"/>
          <ac:graphicFrameMkLst>
            <pc:docMk/>
            <pc:sldMk cId="2656150857" sldId="332"/>
            <ac:graphicFrameMk id="5" creationId="{C1FA5F6F-7F88-45DB-8A6C-E9BC1FB48C56}"/>
          </ac:graphicFrameMkLst>
        </pc:graphicFrameChg>
        <pc:picChg chg="mod">
          <ac:chgData name="Liddell, Jimma (CDC/DDID/NCIRD/ID)" userId="97677e85-911d-45aa-ac2b-ee6abca8f880" providerId="ADAL" clId="{625DA79D-CB38-498B-978B-5C20A0302D11}" dt="2023-01-03T20:54:49.576" v="153"/>
          <ac:picMkLst>
            <pc:docMk/>
            <pc:sldMk cId="2656150857" sldId="332"/>
            <ac:picMk id="9" creationId="{A38934CC-76D2-4223-9835-9D24658253A1}"/>
          </ac:picMkLst>
        </pc:picChg>
      </pc:sldChg>
      <pc:sldChg chg="addSp delSp modSp mod">
        <pc:chgData name="Liddell, Jimma (CDC/DDID/NCIRD/ID)" userId="97677e85-911d-45aa-ac2b-ee6abca8f880" providerId="ADAL" clId="{625DA79D-CB38-498B-978B-5C20A0302D11}" dt="2023-01-05T20:21:30.462" v="398" actId="20577"/>
        <pc:sldMkLst>
          <pc:docMk/>
          <pc:sldMk cId="3755433300" sldId="333"/>
        </pc:sldMkLst>
        <pc:spChg chg="mod">
          <ac:chgData name="Liddell, Jimma (CDC/DDID/NCIRD/ID)" userId="97677e85-911d-45aa-ac2b-ee6abca8f880" providerId="ADAL" clId="{625DA79D-CB38-498B-978B-5C20A0302D11}" dt="2023-01-03T20:57:53.540" v="183"/>
          <ac:spMkLst>
            <pc:docMk/>
            <pc:sldMk cId="3755433300" sldId="333"/>
            <ac:spMk id="3" creationId="{F3C69E3A-7343-44BC-93D9-926C41913AAD}"/>
          </ac:spMkLst>
        </pc:spChg>
        <pc:spChg chg="del">
          <ac:chgData name="Liddell, Jimma (CDC/DDID/NCIRD/ID)" userId="97677e85-911d-45aa-ac2b-ee6abca8f880" providerId="ADAL" clId="{625DA79D-CB38-498B-978B-5C20A0302D11}" dt="2023-01-03T20:57:59.230" v="185" actId="478"/>
          <ac:spMkLst>
            <pc:docMk/>
            <pc:sldMk cId="3755433300" sldId="333"/>
            <ac:spMk id="6" creationId="{D4ED2607-3613-4FB9-8727-688DB84C28A2}"/>
          </ac:spMkLst>
        </pc:spChg>
        <pc:spChg chg="del">
          <ac:chgData name="Liddell, Jimma (CDC/DDID/NCIRD/ID)" userId="97677e85-911d-45aa-ac2b-ee6abca8f880" providerId="ADAL" clId="{625DA79D-CB38-498B-978B-5C20A0302D11}" dt="2023-01-03T20:58:02.246" v="186" actId="478"/>
          <ac:spMkLst>
            <pc:docMk/>
            <pc:sldMk cId="3755433300" sldId="333"/>
            <ac:spMk id="7" creationId="{36FAC362-653D-4BA5-BB1F-32F92A5D8FC4}"/>
          </ac:spMkLst>
        </pc:spChg>
        <pc:spChg chg="add mod">
          <ac:chgData name="Liddell, Jimma (CDC/DDID/NCIRD/ID)" userId="97677e85-911d-45aa-ac2b-ee6abca8f880" providerId="ADAL" clId="{625DA79D-CB38-498B-978B-5C20A0302D11}" dt="2023-01-03T20:58:17.596" v="187"/>
          <ac:spMkLst>
            <pc:docMk/>
            <pc:sldMk cId="3755433300" sldId="333"/>
            <ac:spMk id="10" creationId="{D6BA5500-31F9-4BC2-83D2-2DE8EEF1E7D3}"/>
          </ac:spMkLst>
        </pc:spChg>
        <pc:spChg chg="add mod">
          <ac:chgData name="Liddell, Jimma (CDC/DDID/NCIRD/ID)" userId="97677e85-911d-45aa-ac2b-ee6abca8f880" providerId="ADAL" clId="{625DA79D-CB38-498B-978B-5C20A0302D11}" dt="2023-01-03T20:59:07.616" v="195" actId="1076"/>
          <ac:spMkLst>
            <pc:docMk/>
            <pc:sldMk cId="3755433300" sldId="333"/>
            <ac:spMk id="11" creationId="{6AD75E57-FA0B-4D37-A1CF-83D018F32572}"/>
          </ac:spMkLst>
        </pc:spChg>
        <pc:spChg chg="add mod">
          <ac:chgData name="Liddell, Jimma (CDC/DDID/NCIRD/ID)" userId="97677e85-911d-45aa-ac2b-ee6abca8f880" providerId="ADAL" clId="{625DA79D-CB38-498B-978B-5C20A0302D11}" dt="2023-01-03T21:00:50.359" v="202" actId="1076"/>
          <ac:spMkLst>
            <pc:docMk/>
            <pc:sldMk cId="3755433300" sldId="333"/>
            <ac:spMk id="12" creationId="{FF2A69E8-7961-4CA7-83F5-F3311A694BE8}"/>
          </ac:spMkLst>
        </pc:spChg>
        <pc:spChg chg="add mod">
          <ac:chgData name="Liddell, Jimma (CDC/DDID/NCIRD/ID)" userId="97677e85-911d-45aa-ac2b-ee6abca8f880" providerId="ADAL" clId="{625DA79D-CB38-498B-978B-5C20A0302D11}" dt="2023-01-03T20:58:44.579" v="191" actId="207"/>
          <ac:spMkLst>
            <pc:docMk/>
            <pc:sldMk cId="3755433300" sldId="333"/>
            <ac:spMk id="13" creationId="{8F94A6E8-65DA-41D7-B159-97788F8CEEB9}"/>
          </ac:spMkLst>
        </pc:spChg>
        <pc:spChg chg="add mod">
          <ac:chgData name="Liddell, Jimma (CDC/DDID/NCIRD/ID)" userId="97677e85-911d-45aa-ac2b-ee6abca8f880" providerId="ADAL" clId="{625DA79D-CB38-498B-978B-5C20A0302D11}" dt="2023-01-03T20:59:19.528" v="198" actId="1076"/>
          <ac:spMkLst>
            <pc:docMk/>
            <pc:sldMk cId="3755433300" sldId="333"/>
            <ac:spMk id="15" creationId="{ECC9FA10-7F7F-40B7-BD10-2F80BE9E7B7A}"/>
          </ac:spMkLst>
        </pc:spChg>
        <pc:spChg chg="add mod">
          <ac:chgData name="Liddell, Jimma (CDC/DDID/NCIRD/ID)" userId="97677e85-911d-45aa-ac2b-ee6abca8f880" providerId="ADAL" clId="{625DA79D-CB38-498B-978B-5C20A0302D11}" dt="2023-01-05T20:21:30.462" v="398" actId="20577"/>
          <ac:spMkLst>
            <pc:docMk/>
            <pc:sldMk cId="3755433300" sldId="333"/>
            <ac:spMk id="16" creationId="{BD0866BA-D6FB-4F19-B5A6-10A304AE5392}"/>
          </ac:spMkLst>
        </pc:spChg>
        <pc:spChg chg="add mod">
          <ac:chgData name="Liddell, Jimma (CDC/DDID/NCIRD/ID)" userId="97677e85-911d-45aa-ac2b-ee6abca8f880" providerId="ADAL" clId="{625DA79D-CB38-498B-978B-5C20A0302D11}" dt="2023-01-03T21:00:10.982" v="200" actId="1076"/>
          <ac:spMkLst>
            <pc:docMk/>
            <pc:sldMk cId="3755433300" sldId="333"/>
            <ac:spMk id="17" creationId="{1ABD4AEA-DB8D-4FCC-9CA4-E4582CCBAC97}"/>
          </ac:spMkLst>
        </pc:spChg>
        <pc:graphicFrameChg chg="del">
          <ac:chgData name="Liddell, Jimma (CDC/DDID/NCIRD/ID)" userId="97677e85-911d-45aa-ac2b-ee6abca8f880" providerId="ADAL" clId="{625DA79D-CB38-498B-978B-5C20A0302D11}" dt="2023-01-03T20:57:57.260" v="184" actId="478"/>
          <ac:graphicFrameMkLst>
            <pc:docMk/>
            <pc:sldMk cId="3755433300" sldId="333"/>
            <ac:graphicFrameMk id="5" creationId="{63385C36-9783-4357-AC51-373B4D8AFA1E}"/>
          </ac:graphicFrameMkLst>
        </pc:graphicFrameChg>
        <pc:picChg chg="add mod">
          <ac:chgData name="Liddell, Jimma (CDC/DDID/NCIRD/ID)" userId="97677e85-911d-45aa-ac2b-ee6abca8f880" providerId="ADAL" clId="{625DA79D-CB38-498B-978B-5C20A0302D11}" dt="2023-01-03T20:58:59.924" v="193" actId="1076"/>
          <ac:picMkLst>
            <pc:docMk/>
            <pc:sldMk cId="3755433300" sldId="333"/>
            <ac:picMk id="8" creationId="{1D00F44C-2024-491A-9CED-37825B32059D}"/>
          </ac:picMkLst>
        </pc:picChg>
        <pc:picChg chg="add mod">
          <ac:chgData name="Liddell, Jimma (CDC/DDID/NCIRD/ID)" userId="97677e85-911d-45aa-ac2b-ee6abca8f880" providerId="ADAL" clId="{625DA79D-CB38-498B-978B-5C20A0302D11}" dt="2023-01-03T20:59:03.481" v="194" actId="1076"/>
          <ac:picMkLst>
            <pc:docMk/>
            <pc:sldMk cId="3755433300" sldId="333"/>
            <ac:picMk id="9" creationId="{23D5D6EF-778E-437C-B384-E95495D9362F}"/>
          </ac:picMkLst>
        </pc:picChg>
        <pc:picChg chg="add mod">
          <ac:chgData name="Liddell, Jimma (CDC/DDID/NCIRD/ID)" userId="97677e85-911d-45aa-ac2b-ee6abca8f880" providerId="ADAL" clId="{625DA79D-CB38-498B-978B-5C20A0302D11}" dt="2023-01-03T20:59:16.094" v="197" actId="1076"/>
          <ac:picMkLst>
            <pc:docMk/>
            <pc:sldMk cId="3755433300" sldId="333"/>
            <ac:picMk id="14" creationId="{BA66AB55-347A-4293-9570-34E743A9F389}"/>
          </ac:picMkLst>
        </pc:picChg>
      </pc:sldChg>
      <pc:sldChg chg="addSp delSp modSp mod">
        <pc:chgData name="Liddell, Jimma (CDC/DDID/NCIRD/ID)" userId="97677e85-911d-45aa-ac2b-ee6abca8f880" providerId="ADAL" clId="{625DA79D-CB38-498B-978B-5C20A0302D11}" dt="2022-12-29T19:29:24.436" v="102" actId="1076"/>
        <pc:sldMkLst>
          <pc:docMk/>
          <pc:sldMk cId="4217817896" sldId="334"/>
        </pc:sldMkLst>
        <pc:spChg chg="mod">
          <ac:chgData name="Liddell, Jimma (CDC/DDID/NCIRD/ID)" userId="97677e85-911d-45aa-ac2b-ee6abca8f880" providerId="ADAL" clId="{625DA79D-CB38-498B-978B-5C20A0302D11}" dt="2022-12-29T19:29:04.662" v="98" actId="5793"/>
          <ac:spMkLst>
            <pc:docMk/>
            <pc:sldMk cId="4217817896" sldId="334"/>
            <ac:spMk id="3" creationId="{F3C69E3A-7343-44BC-93D9-926C41913AAD}"/>
          </ac:spMkLst>
        </pc:spChg>
        <pc:spChg chg="del">
          <ac:chgData name="Liddell, Jimma (CDC/DDID/NCIRD/ID)" userId="97677e85-911d-45aa-ac2b-ee6abca8f880" providerId="ADAL" clId="{625DA79D-CB38-498B-978B-5C20A0302D11}" dt="2022-12-29T19:25:57.700" v="52" actId="478"/>
          <ac:spMkLst>
            <pc:docMk/>
            <pc:sldMk cId="4217817896" sldId="334"/>
            <ac:spMk id="5" creationId="{9A3AF3CF-DD75-40AA-8887-ECDF8C0950D7}"/>
          </ac:spMkLst>
        </pc:spChg>
        <pc:spChg chg="del">
          <ac:chgData name="Liddell, Jimma (CDC/DDID/NCIRD/ID)" userId="97677e85-911d-45aa-ac2b-ee6abca8f880" providerId="ADAL" clId="{625DA79D-CB38-498B-978B-5C20A0302D11}" dt="2022-12-29T19:26:00.420" v="53" actId="478"/>
          <ac:spMkLst>
            <pc:docMk/>
            <pc:sldMk cId="4217817896" sldId="334"/>
            <ac:spMk id="6" creationId="{D764454A-2F12-4ECD-8279-2D2BC21E912A}"/>
          </ac:spMkLst>
        </pc:spChg>
        <pc:spChg chg="add mod">
          <ac:chgData name="Liddell, Jimma (CDC/DDID/NCIRD/ID)" userId="97677e85-911d-45aa-ac2b-ee6abca8f880" providerId="ADAL" clId="{625DA79D-CB38-498B-978B-5C20A0302D11}" dt="2022-12-29T19:29:24.436" v="102" actId="1076"/>
          <ac:spMkLst>
            <pc:docMk/>
            <pc:sldMk cId="4217817896" sldId="334"/>
            <ac:spMk id="7" creationId="{5ADBF46F-0948-438E-82BC-9C7F521E49C1}"/>
          </ac:spMkLst>
        </pc:spChg>
        <pc:graphicFrameChg chg="del">
          <ac:chgData name="Liddell, Jimma (CDC/DDID/NCIRD/ID)" userId="97677e85-911d-45aa-ac2b-ee6abca8f880" providerId="ADAL" clId="{625DA79D-CB38-498B-978B-5C20A0302D11}" dt="2022-12-29T19:25:55.262" v="51" actId="478"/>
          <ac:graphicFrameMkLst>
            <pc:docMk/>
            <pc:sldMk cId="4217817896" sldId="334"/>
            <ac:graphicFrameMk id="4" creationId="{3A07B897-6DCF-46DF-AAC2-3B97200097FB}"/>
          </ac:graphicFrameMkLst>
        </pc:graphicFrameChg>
        <pc:picChg chg="add mod">
          <ac:chgData name="Liddell, Jimma (CDC/DDID/NCIRD/ID)" userId="97677e85-911d-45aa-ac2b-ee6abca8f880" providerId="ADAL" clId="{625DA79D-CB38-498B-978B-5C20A0302D11}" dt="2022-12-29T19:29:18.226" v="101" actId="1076"/>
          <ac:picMkLst>
            <pc:docMk/>
            <pc:sldMk cId="4217817896" sldId="334"/>
            <ac:picMk id="2" creationId="{C1AABF1B-9678-49B2-A5EC-33BF91EAC6FF}"/>
          </ac:picMkLst>
        </pc:picChg>
      </pc:sldChg>
      <pc:sldChg chg="addSp delSp modSp mod">
        <pc:chgData name="Liddell, Jimma (CDC/DDID/NCIRD/ID)" userId="97677e85-911d-45aa-ac2b-ee6abca8f880" providerId="ADAL" clId="{625DA79D-CB38-498B-978B-5C20A0302D11}" dt="2022-12-30T16:02:41.308" v="124" actId="207"/>
        <pc:sldMkLst>
          <pc:docMk/>
          <pc:sldMk cId="3965403911" sldId="335"/>
        </pc:sldMkLst>
        <pc:spChg chg="mod">
          <ac:chgData name="Liddell, Jimma (CDC/DDID/NCIRD/ID)" userId="97677e85-911d-45aa-ac2b-ee6abca8f880" providerId="ADAL" clId="{625DA79D-CB38-498B-978B-5C20A0302D11}" dt="2022-12-30T16:02:41.308" v="124" actId="207"/>
          <ac:spMkLst>
            <pc:docMk/>
            <pc:sldMk cId="3965403911" sldId="335"/>
            <ac:spMk id="3" creationId="{F3C69E3A-7343-44BC-93D9-926C41913AAD}"/>
          </ac:spMkLst>
        </pc:spChg>
        <pc:spChg chg="del">
          <ac:chgData name="Liddell, Jimma (CDC/DDID/NCIRD/ID)" userId="97677e85-911d-45aa-ac2b-ee6abca8f880" providerId="ADAL" clId="{625DA79D-CB38-498B-978B-5C20A0302D11}" dt="2022-12-30T16:00:52.320" v="115" actId="478"/>
          <ac:spMkLst>
            <pc:docMk/>
            <pc:sldMk cId="3965403911" sldId="335"/>
            <ac:spMk id="6" creationId="{760FAF43-1F43-40B1-836F-3B837DDB1112}"/>
          </ac:spMkLst>
        </pc:spChg>
        <pc:spChg chg="del">
          <ac:chgData name="Liddell, Jimma (CDC/DDID/NCIRD/ID)" userId="97677e85-911d-45aa-ac2b-ee6abca8f880" providerId="ADAL" clId="{625DA79D-CB38-498B-978B-5C20A0302D11}" dt="2022-12-30T16:00:53.687" v="116" actId="478"/>
          <ac:spMkLst>
            <pc:docMk/>
            <pc:sldMk cId="3965403911" sldId="335"/>
            <ac:spMk id="7" creationId="{8400D549-C750-4032-BBE6-21C201E7680E}"/>
          </ac:spMkLst>
        </pc:spChg>
        <pc:spChg chg="add del mod">
          <ac:chgData name="Liddell, Jimma (CDC/DDID/NCIRD/ID)" userId="97677e85-911d-45aa-ac2b-ee6abca8f880" providerId="ADAL" clId="{625DA79D-CB38-498B-978B-5C20A0302D11}" dt="2022-12-30T16:01:10.951" v="118" actId="478"/>
          <ac:spMkLst>
            <pc:docMk/>
            <pc:sldMk cId="3965403911" sldId="335"/>
            <ac:spMk id="8" creationId="{744157E0-2AAC-4922-A5E2-206557DFFF10}"/>
          </ac:spMkLst>
        </pc:spChg>
        <pc:spChg chg="add mod">
          <ac:chgData name="Liddell, Jimma (CDC/DDID/NCIRD/ID)" userId="97677e85-911d-45aa-ac2b-ee6abca8f880" providerId="ADAL" clId="{625DA79D-CB38-498B-978B-5C20A0302D11}" dt="2022-12-30T16:01:02.888" v="117"/>
          <ac:spMkLst>
            <pc:docMk/>
            <pc:sldMk cId="3965403911" sldId="335"/>
            <ac:spMk id="10" creationId="{C8E4A4B0-9F66-4D94-A166-E4756EE38A1D}"/>
          </ac:spMkLst>
        </pc:spChg>
        <pc:spChg chg="add mod">
          <ac:chgData name="Liddell, Jimma (CDC/DDID/NCIRD/ID)" userId="97677e85-911d-45aa-ac2b-ee6abca8f880" providerId="ADAL" clId="{625DA79D-CB38-498B-978B-5C20A0302D11}" dt="2022-12-30T16:01:02.888" v="117"/>
          <ac:spMkLst>
            <pc:docMk/>
            <pc:sldMk cId="3965403911" sldId="335"/>
            <ac:spMk id="11" creationId="{3A583A6B-AE4D-4F56-80E8-E6D6CC4DF799}"/>
          </ac:spMkLst>
        </pc:spChg>
        <pc:spChg chg="add mod">
          <ac:chgData name="Liddell, Jimma (CDC/DDID/NCIRD/ID)" userId="97677e85-911d-45aa-ac2b-ee6abca8f880" providerId="ADAL" clId="{625DA79D-CB38-498B-978B-5C20A0302D11}" dt="2022-12-30T16:01:29.833" v="121" actId="1076"/>
          <ac:spMkLst>
            <pc:docMk/>
            <pc:sldMk cId="3965403911" sldId="335"/>
            <ac:spMk id="12" creationId="{0BCF9E01-84A5-4556-8B54-35AC61631146}"/>
          </ac:spMkLst>
        </pc:spChg>
        <pc:spChg chg="add mod">
          <ac:chgData name="Liddell, Jimma (CDC/DDID/NCIRD/ID)" userId="97677e85-911d-45aa-ac2b-ee6abca8f880" providerId="ADAL" clId="{625DA79D-CB38-498B-978B-5C20A0302D11}" dt="2022-12-30T16:01:02.888" v="117"/>
          <ac:spMkLst>
            <pc:docMk/>
            <pc:sldMk cId="3965403911" sldId="335"/>
            <ac:spMk id="13" creationId="{E1C05D48-453C-451D-81D3-FFB1F9A6818F}"/>
          </ac:spMkLst>
        </pc:spChg>
        <pc:spChg chg="mod">
          <ac:chgData name="Liddell, Jimma (CDC/DDID/NCIRD/ID)" userId="97677e85-911d-45aa-ac2b-ee6abca8f880" providerId="ADAL" clId="{625DA79D-CB38-498B-978B-5C20A0302D11}" dt="2022-12-30T16:01:02.888" v="117"/>
          <ac:spMkLst>
            <pc:docMk/>
            <pc:sldMk cId="3965403911" sldId="335"/>
            <ac:spMk id="16" creationId="{04D6B765-D9B3-40CE-814A-08DC416C7400}"/>
          </ac:spMkLst>
        </pc:spChg>
        <pc:spChg chg="add mod">
          <ac:chgData name="Liddell, Jimma (CDC/DDID/NCIRD/ID)" userId="97677e85-911d-45aa-ac2b-ee6abca8f880" providerId="ADAL" clId="{625DA79D-CB38-498B-978B-5C20A0302D11}" dt="2022-12-30T16:01:02.888" v="117"/>
          <ac:spMkLst>
            <pc:docMk/>
            <pc:sldMk cId="3965403911" sldId="335"/>
            <ac:spMk id="17" creationId="{7639AA31-B82C-4AB6-BC13-8B834765EC61}"/>
          </ac:spMkLst>
        </pc:spChg>
        <pc:spChg chg="add mod">
          <ac:chgData name="Liddell, Jimma (CDC/DDID/NCIRD/ID)" userId="97677e85-911d-45aa-ac2b-ee6abca8f880" providerId="ADAL" clId="{625DA79D-CB38-498B-978B-5C20A0302D11}" dt="2022-12-30T16:01:02.888" v="117"/>
          <ac:spMkLst>
            <pc:docMk/>
            <pc:sldMk cId="3965403911" sldId="335"/>
            <ac:spMk id="18" creationId="{C5E52DFC-12AE-4AA3-90DF-F9D78DDCC8BE}"/>
          </ac:spMkLst>
        </pc:spChg>
        <pc:spChg chg="add mod">
          <ac:chgData name="Liddell, Jimma (CDC/DDID/NCIRD/ID)" userId="97677e85-911d-45aa-ac2b-ee6abca8f880" providerId="ADAL" clId="{625DA79D-CB38-498B-978B-5C20A0302D11}" dt="2022-12-30T16:01:25.660" v="120" actId="1076"/>
          <ac:spMkLst>
            <pc:docMk/>
            <pc:sldMk cId="3965403911" sldId="335"/>
            <ac:spMk id="19" creationId="{9CE8079A-356A-40B2-864C-0B584D0FC373}"/>
          </ac:spMkLst>
        </pc:spChg>
        <pc:grpChg chg="add mod">
          <ac:chgData name="Liddell, Jimma (CDC/DDID/NCIRD/ID)" userId="97677e85-911d-45aa-ac2b-ee6abca8f880" providerId="ADAL" clId="{625DA79D-CB38-498B-978B-5C20A0302D11}" dt="2022-12-30T16:01:02.888" v="117"/>
          <ac:grpSpMkLst>
            <pc:docMk/>
            <pc:sldMk cId="3965403911" sldId="335"/>
            <ac:grpSpMk id="14" creationId="{037EC04A-70D4-4844-80FE-BCA5A6D9FEE3}"/>
          </ac:grpSpMkLst>
        </pc:grpChg>
        <pc:graphicFrameChg chg="del modGraphic">
          <ac:chgData name="Liddell, Jimma (CDC/DDID/NCIRD/ID)" userId="97677e85-911d-45aa-ac2b-ee6abca8f880" providerId="ADAL" clId="{625DA79D-CB38-498B-978B-5C20A0302D11}" dt="2022-12-30T16:00:46.409" v="113" actId="478"/>
          <ac:graphicFrameMkLst>
            <pc:docMk/>
            <pc:sldMk cId="3965403911" sldId="335"/>
            <ac:graphicFrameMk id="4" creationId="{12B23781-6C86-49C3-B2E2-16AF07144821}"/>
          </ac:graphicFrameMkLst>
        </pc:graphicFrameChg>
        <pc:picChg chg="add mod">
          <ac:chgData name="Liddell, Jimma (CDC/DDID/NCIRD/ID)" userId="97677e85-911d-45aa-ac2b-ee6abca8f880" providerId="ADAL" clId="{625DA79D-CB38-498B-978B-5C20A0302D11}" dt="2022-12-30T16:01:02.888" v="117"/>
          <ac:picMkLst>
            <pc:docMk/>
            <pc:sldMk cId="3965403911" sldId="335"/>
            <ac:picMk id="9" creationId="{AF4AFFDB-EA07-40D3-B430-D2EB530F379F}"/>
          </ac:picMkLst>
        </pc:picChg>
        <pc:picChg chg="mod">
          <ac:chgData name="Liddell, Jimma (CDC/DDID/NCIRD/ID)" userId="97677e85-911d-45aa-ac2b-ee6abca8f880" providerId="ADAL" clId="{625DA79D-CB38-498B-978B-5C20A0302D11}" dt="2022-12-30T16:01:02.888" v="117"/>
          <ac:picMkLst>
            <pc:docMk/>
            <pc:sldMk cId="3965403911" sldId="335"/>
            <ac:picMk id="15" creationId="{173786BF-D1F1-43F1-A6CB-684CB70B6BAA}"/>
          </ac:picMkLst>
        </pc:picChg>
      </pc:sldChg>
      <pc:sldChg chg="addSp delSp modSp mod">
        <pc:chgData name="Liddell, Jimma (CDC/DDID/NCIRD/ID)" userId="97677e85-911d-45aa-ac2b-ee6abca8f880" providerId="ADAL" clId="{625DA79D-CB38-498B-978B-5C20A0302D11}" dt="2023-01-05T20:21:17.442" v="394"/>
        <pc:sldMkLst>
          <pc:docMk/>
          <pc:sldMk cId="3833630990" sldId="336"/>
        </pc:sldMkLst>
        <pc:spChg chg="mod">
          <ac:chgData name="Liddell, Jimma (CDC/DDID/NCIRD/ID)" userId="97677e85-911d-45aa-ac2b-ee6abca8f880" providerId="ADAL" clId="{625DA79D-CB38-498B-978B-5C20A0302D11}" dt="2023-01-03T20:57:31.085" v="182" actId="20577"/>
          <ac:spMkLst>
            <pc:docMk/>
            <pc:sldMk cId="3833630990" sldId="336"/>
            <ac:spMk id="3" creationId="{F3C69E3A-7343-44BC-93D9-926C41913AAD}"/>
          </ac:spMkLst>
        </pc:spChg>
        <pc:spChg chg="add mod">
          <ac:chgData name="Liddell, Jimma (CDC/DDID/NCIRD/ID)" userId="97677e85-911d-45aa-ac2b-ee6abca8f880" providerId="ADAL" clId="{625DA79D-CB38-498B-978B-5C20A0302D11}" dt="2023-01-05T20:21:17.442" v="394"/>
          <ac:spMkLst>
            <pc:docMk/>
            <pc:sldMk cId="3833630990" sldId="336"/>
            <ac:spMk id="4" creationId="{6E0387F7-E813-4EBA-BE4A-621A15562A7D}"/>
          </ac:spMkLst>
        </pc:spChg>
        <pc:spChg chg="del">
          <ac:chgData name="Liddell, Jimma (CDC/DDID/NCIRD/ID)" userId="97677e85-911d-45aa-ac2b-ee6abca8f880" providerId="ADAL" clId="{625DA79D-CB38-498B-978B-5C20A0302D11}" dt="2023-01-03T20:57:17.811" v="178" actId="478"/>
          <ac:spMkLst>
            <pc:docMk/>
            <pc:sldMk cId="3833630990" sldId="336"/>
            <ac:spMk id="7" creationId="{31DCE785-7F4F-4AF3-8805-5E72971CA9B5}"/>
          </ac:spMkLst>
        </pc:spChg>
        <pc:spChg chg="del">
          <ac:chgData name="Liddell, Jimma (CDC/DDID/NCIRD/ID)" userId="97677e85-911d-45aa-ac2b-ee6abca8f880" providerId="ADAL" clId="{625DA79D-CB38-498B-978B-5C20A0302D11}" dt="2023-01-03T20:57:16.241" v="177" actId="478"/>
          <ac:spMkLst>
            <pc:docMk/>
            <pc:sldMk cId="3833630990" sldId="336"/>
            <ac:spMk id="8" creationId="{DDC5982C-9333-4A8E-BAED-B39028EB3A04}"/>
          </ac:spMkLst>
        </pc:spChg>
        <pc:graphicFrameChg chg="del">
          <ac:chgData name="Liddell, Jimma (CDC/DDID/NCIRD/ID)" userId="97677e85-911d-45aa-ac2b-ee6abca8f880" providerId="ADAL" clId="{625DA79D-CB38-498B-978B-5C20A0302D11}" dt="2023-01-03T20:57:07.545" v="175" actId="478"/>
          <ac:graphicFrameMkLst>
            <pc:docMk/>
            <pc:sldMk cId="3833630990" sldId="336"/>
            <ac:graphicFrameMk id="2" creationId="{17A2482F-006D-4066-80D5-2E6A9BF8B22A}"/>
          </ac:graphicFrameMkLst>
        </pc:graphicFrameChg>
        <pc:picChg chg="add mod">
          <ac:chgData name="Liddell, Jimma (CDC/DDID/NCIRD/ID)" userId="97677e85-911d-45aa-ac2b-ee6abca8f880" providerId="ADAL" clId="{625DA79D-CB38-498B-978B-5C20A0302D11}" dt="2023-01-03T20:57:22.241" v="180" actId="1076"/>
          <ac:picMkLst>
            <pc:docMk/>
            <pc:sldMk cId="3833630990" sldId="336"/>
            <ac:picMk id="6" creationId="{BB61FE3F-86C8-414A-83E4-F537C1FEBDC9}"/>
          </ac:picMkLst>
        </pc:picChg>
      </pc:sldChg>
      <pc:sldChg chg="addSp delSp modSp mod">
        <pc:chgData name="Liddell, Jimma (CDC/DDID/NCIRD/ID)" userId="97677e85-911d-45aa-ac2b-ee6abca8f880" providerId="ADAL" clId="{625DA79D-CB38-498B-978B-5C20A0302D11}" dt="2023-01-05T16:24:02.559" v="393" actId="113"/>
        <pc:sldMkLst>
          <pc:docMk/>
          <pc:sldMk cId="1073301112" sldId="337"/>
        </pc:sldMkLst>
        <pc:spChg chg="mod">
          <ac:chgData name="Liddell, Jimma (CDC/DDID/NCIRD/ID)" userId="97677e85-911d-45aa-ac2b-ee6abca8f880" providerId="ADAL" clId="{625DA79D-CB38-498B-978B-5C20A0302D11}" dt="2023-01-03T21:02:03.164" v="203"/>
          <ac:spMkLst>
            <pc:docMk/>
            <pc:sldMk cId="1073301112" sldId="337"/>
            <ac:spMk id="3" creationId="{F3C69E3A-7343-44BC-93D9-926C41913AAD}"/>
          </ac:spMkLst>
        </pc:spChg>
        <pc:spChg chg="del">
          <ac:chgData name="Liddell, Jimma (CDC/DDID/NCIRD/ID)" userId="97677e85-911d-45aa-ac2b-ee6abca8f880" providerId="ADAL" clId="{625DA79D-CB38-498B-978B-5C20A0302D11}" dt="2023-01-03T21:02:11.520" v="206" actId="478"/>
          <ac:spMkLst>
            <pc:docMk/>
            <pc:sldMk cId="1073301112" sldId="337"/>
            <ac:spMk id="6" creationId="{9D385729-546A-4A9C-806C-C419A90C3858}"/>
          </ac:spMkLst>
        </pc:spChg>
        <pc:spChg chg="add del mod">
          <ac:chgData name="Liddell, Jimma (CDC/DDID/NCIRD/ID)" userId="97677e85-911d-45aa-ac2b-ee6abca8f880" providerId="ADAL" clId="{625DA79D-CB38-498B-978B-5C20A0302D11}" dt="2023-01-05T16:22:54.161" v="386" actId="478"/>
          <ac:spMkLst>
            <pc:docMk/>
            <pc:sldMk cId="1073301112" sldId="337"/>
            <ac:spMk id="6" creationId="{B8503B18-C178-41A6-B653-F22168042295}"/>
          </ac:spMkLst>
        </pc:spChg>
        <pc:spChg chg="add del mod">
          <ac:chgData name="Liddell, Jimma (CDC/DDID/NCIRD/ID)" userId="97677e85-911d-45aa-ac2b-ee6abca8f880" providerId="ADAL" clId="{625DA79D-CB38-498B-978B-5C20A0302D11}" dt="2023-01-05T16:22:51.653" v="385" actId="478"/>
          <ac:spMkLst>
            <pc:docMk/>
            <pc:sldMk cId="1073301112" sldId="337"/>
            <ac:spMk id="7" creationId="{647FA40B-F745-4A64-9D3F-F0E60A4933C0}"/>
          </ac:spMkLst>
        </pc:spChg>
        <pc:spChg chg="del">
          <ac:chgData name="Liddell, Jimma (CDC/DDID/NCIRD/ID)" userId="97677e85-911d-45aa-ac2b-ee6abca8f880" providerId="ADAL" clId="{625DA79D-CB38-498B-978B-5C20A0302D11}" dt="2023-01-03T21:02:08.702" v="205" actId="478"/>
          <ac:spMkLst>
            <pc:docMk/>
            <pc:sldMk cId="1073301112" sldId="337"/>
            <ac:spMk id="7" creationId="{8A962437-C9A0-4FC7-A204-116632632EF0}"/>
          </ac:spMkLst>
        </pc:spChg>
        <pc:spChg chg="del mod">
          <ac:chgData name="Liddell, Jimma (CDC/DDID/NCIRD/ID)" userId="97677e85-911d-45aa-ac2b-ee6abca8f880" providerId="ADAL" clId="{625DA79D-CB38-498B-978B-5C20A0302D11}" dt="2023-01-05T16:21:48.320" v="371" actId="478"/>
          <ac:spMkLst>
            <pc:docMk/>
            <pc:sldMk cId="1073301112" sldId="337"/>
            <ac:spMk id="9" creationId="{F4E21197-0EE9-4E70-914E-7E32D36B34FE}"/>
          </ac:spMkLst>
        </pc:spChg>
        <pc:spChg chg="mod topLvl">
          <ac:chgData name="Liddell, Jimma (CDC/DDID/NCIRD/ID)" userId="97677e85-911d-45aa-ac2b-ee6abca8f880" providerId="ADAL" clId="{625DA79D-CB38-498B-978B-5C20A0302D11}" dt="2023-01-05T16:24:02.559" v="393" actId="113"/>
          <ac:spMkLst>
            <pc:docMk/>
            <pc:sldMk cId="1073301112" sldId="337"/>
            <ac:spMk id="10" creationId="{39C6E049-EE60-45C2-A70A-ED65FECA1E5C}"/>
          </ac:spMkLst>
        </pc:spChg>
        <pc:spChg chg="del mod">
          <ac:chgData name="Liddell, Jimma (CDC/DDID/NCIRD/ID)" userId="97677e85-911d-45aa-ac2b-ee6abca8f880" providerId="ADAL" clId="{625DA79D-CB38-498B-978B-5C20A0302D11}" dt="2023-01-05T16:21:17.308" v="357" actId="478"/>
          <ac:spMkLst>
            <pc:docMk/>
            <pc:sldMk cId="1073301112" sldId="337"/>
            <ac:spMk id="11" creationId="{2670230A-222C-4D19-A465-C118D6E7F7C6}"/>
          </ac:spMkLst>
        </pc:spChg>
        <pc:spChg chg="del mod">
          <ac:chgData name="Liddell, Jimma (CDC/DDID/NCIRD/ID)" userId="97677e85-911d-45aa-ac2b-ee6abca8f880" providerId="ADAL" clId="{625DA79D-CB38-498B-978B-5C20A0302D11}" dt="2023-01-05T16:21:14.103" v="356" actId="478"/>
          <ac:spMkLst>
            <pc:docMk/>
            <pc:sldMk cId="1073301112" sldId="337"/>
            <ac:spMk id="12" creationId="{68A3E6C7-9215-4B22-9321-AD86E4D0FD76}"/>
          </ac:spMkLst>
        </pc:spChg>
        <pc:spChg chg="del mod">
          <ac:chgData name="Liddell, Jimma (CDC/DDID/NCIRD/ID)" userId="97677e85-911d-45aa-ac2b-ee6abca8f880" providerId="ADAL" clId="{625DA79D-CB38-498B-978B-5C20A0302D11}" dt="2023-01-05T16:21:51.126" v="372" actId="478"/>
          <ac:spMkLst>
            <pc:docMk/>
            <pc:sldMk cId="1073301112" sldId="337"/>
            <ac:spMk id="13" creationId="{C4E7E75A-FD3F-427F-899F-7B597964C9D6}"/>
          </ac:spMkLst>
        </pc:spChg>
        <pc:spChg chg="mod topLvl">
          <ac:chgData name="Liddell, Jimma (CDC/DDID/NCIRD/ID)" userId="97677e85-911d-45aa-ac2b-ee6abca8f880" providerId="ADAL" clId="{625DA79D-CB38-498B-978B-5C20A0302D11}" dt="2023-01-05T16:23:36.611" v="390" actId="164"/>
          <ac:spMkLst>
            <pc:docMk/>
            <pc:sldMk cId="1073301112" sldId="337"/>
            <ac:spMk id="14" creationId="{22B46607-AD3A-4D2C-923E-5019B5DBF579}"/>
          </ac:spMkLst>
        </pc:spChg>
        <pc:spChg chg="del mod">
          <ac:chgData name="Liddell, Jimma (CDC/DDID/NCIRD/ID)" userId="97677e85-911d-45aa-ac2b-ee6abca8f880" providerId="ADAL" clId="{625DA79D-CB38-498B-978B-5C20A0302D11}" dt="2023-01-05T16:20:42.206" v="338" actId="478"/>
          <ac:spMkLst>
            <pc:docMk/>
            <pc:sldMk cId="1073301112" sldId="337"/>
            <ac:spMk id="15" creationId="{A7E16A70-A08F-4FEE-BE85-A9B1754807EA}"/>
          </ac:spMkLst>
        </pc:spChg>
        <pc:spChg chg="del mod">
          <ac:chgData name="Liddell, Jimma (CDC/DDID/NCIRD/ID)" userId="97677e85-911d-45aa-ac2b-ee6abca8f880" providerId="ADAL" clId="{625DA79D-CB38-498B-978B-5C20A0302D11}" dt="2023-01-05T16:20:44.524" v="339" actId="478"/>
          <ac:spMkLst>
            <pc:docMk/>
            <pc:sldMk cId="1073301112" sldId="337"/>
            <ac:spMk id="16" creationId="{6608BEBD-247C-4792-867B-C35B980DCA28}"/>
          </ac:spMkLst>
        </pc:spChg>
        <pc:spChg chg="del mod">
          <ac:chgData name="Liddell, Jimma (CDC/DDID/NCIRD/ID)" userId="97677e85-911d-45aa-ac2b-ee6abca8f880" providerId="ADAL" clId="{625DA79D-CB38-498B-978B-5C20A0302D11}" dt="2023-01-05T16:20:45.910" v="340" actId="478"/>
          <ac:spMkLst>
            <pc:docMk/>
            <pc:sldMk cId="1073301112" sldId="337"/>
            <ac:spMk id="17" creationId="{6E4ED2AE-AA0A-43C9-B945-B6DA14D540F0}"/>
          </ac:spMkLst>
        </pc:spChg>
        <pc:spChg chg="add mod">
          <ac:chgData name="Liddell, Jimma (CDC/DDID/NCIRD/ID)" userId="97677e85-911d-45aa-ac2b-ee6abca8f880" providerId="ADAL" clId="{625DA79D-CB38-498B-978B-5C20A0302D11}" dt="2023-01-05T16:18:54.039" v="324" actId="12"/>
          <ac:spMkLst>
            <pc:docMk/>
            <pc:sldMk cId="1073301112" sldId="337"/>
            <ac:spMk id="19" creationId="{B4638E98-B1C4-45DF-98AA-6FED12BA5E99}"/>
          </ac:spMkLst>
        </pc:spChg>
        <pc:spChg chg="add mod">
          <ac:chgData name="Liddell, Jimma (CDC/DDID/NCIRD/ID)" userId="97677e85-911d-45aa-ac2b-ee6abca8f880" providerId="ADAL" clId="{625DA79D-CB38-498B-978B-5C20A0302D11}" dt="2023-01-05T16:19:01.129" v="325" actId="1076"/>
          <ac:spMkLst>
            <pc:docMk/>
            <pc:sldMk cId="1073301112" sldId="337"/>
            <ac:spMk id="20" creationId="{A79D6F32-CC6E-47D5-A151-36965A306D41}"/>
          </ac:spMkLst>
        </pc:spChg>
        <pc:spChg chg="add mod">
          <ac:chgData name="Liddell, Jimma (CDC/DDID/NCIRD/ID)" userId="97677e85-911d-45aa-ac2b-ee6abca8f880" providerId="ADAL" clId="{625DA79D-CB38-498B-978B-5C20A0302D11}" dt="2023-01-05T16:19:06.551" v="327" actId="1076"/>
          <ac:spMkLst>
            <pc:docMk/>
            <pc:sldMk cId="1073301112" sldId="337"/>
            <ac:spMk id="21" creationId="{8993D10A-0637-483F-AFB5-FF22D88CA61E}"/>
          </ac:spMkLst>
        </pc:spChg>
        <pc:spChg chg="add mod">
          <ac:chgData name="Liddell, Jimma (CDC/DDID/NCIRD/ID)" userId="97677e85-911d-45aa-ac2b-ee6abca8f880" providerId="ADAL" clId="{625DA79D-CB38-498B-978B-5C20A0302D11}" dt="2023-01-05T16:19:10.723" v="329" actId="1076"/>
          <ac:spMkLst>
            <pc:docMk/>
            <pc:sldMk cId="1073301112" sldId="337"/>
            <ac:spMk id="22" creationId="{C7D0F9C2-29DE-4948-B7E2-8E780367CC4C}"/>
          </ac:spMkLst>
        </pc:spChg>
        <pc:grpChg chg="add del mod topLvl">
          <ac:chgData name="Liddell, Jimma (CDC/DDID/NCIRD/ID)" userId="97677e85-911d-45aa-ac2b-ee6abca8f880" providerId="ADAL" clId="{625DA79D-CB38-498B-978B-5C20A0302D11}" dt="2023-01-05T16:23:30.037" v="389" actId="165"/>
          <ac:grpSpMkLst>
            <pc:docMk/>
            <pc:sldMk cId="1073301112" sldId="337"/>
            <ac:grpSpMk id="8" creationId="{B11E4AF4-46EE-4E7D-BFA5-336E39AB7552}"/>
          </ac:grpSpMkLst>
        </pc:grpChg>
        <pc:grpChg chg="add del mod">
          <ac:chgData name="Liddell, Jimma (CDC/DDID/NCIRD/ID)" userId="97677e85-911d-45aa-ac2b-ee6abca8f880" providerId="ADAL" clId="{625DA79D-CB38-498B-978B-5C20A0302D11}" dt="2023-01-05T16:23:18.466" v="388" actId="165"/>
          <ac:grpSpMkLst>
            <pc:docMk/>
            <pc:sldMk cId="1073301112" sldId="337"/>
            <ac:grpSpMk id="23" creationId="{73AF1D91-8961-466F-8EBF-F3BE76F3A3D9}"/>
          </ac:grpSpMkLst>
        </pc:grpChg>
        <pc:grpChg chg="add mod">
          <ac:chgData name="Liddell, Jimma (CDC/DDID/NCIRD/ID)" userId="97677e85-911d-45aa-ac2b-ee6abca8f880" providerId="ADAL" clId="{625DA79D-CB38-498B-978B-5C20A0302D11}" dt="2023-01-05T16:23:43.263" v="391" actId="1076"/>
          <ac:grpSpMkLst>
            <pc:docMk/>
            <pc:sldMk cId="1073301112" sldId="337"/>
            <ac:grpSpMk id="24" creationId="{D96EFB8C-1A30-44E1-AD4C-CF3E649FF399}"/>
          </ac:grpSpMkLst>
        </pc:grpChg>
        <pc:graphicFrameChg chg="del">
          <ac:chgData name="Liddell, Jimma (CDC/DDID/NCIRD/ID)" userId="97677e85-911d-45aa-ac2b-ee6abca8f880" providerId="ADAL" clId="{625DA79D-CB38-498B-978B-5C20A0302D11}" dt="2023-01-03T21:02:06.338" v="204" actId="478"/>
          <ac:graphicFrameMkLst>
            <pc:docMk/>
            <pc:sldMk cId="1073301112" sldId="337"/>
            <ac:graphicFrameMk id="4" creationId="{6BDD88EB-9BEE-467F-B243-863F1F01FD3B}"/>
          </ac:graphicFrameMkLst>
        </pc:graphicFrameChg>
        <pc:graphicFrameChg chg="add mod modGraphic">
          <ac:chgData name="Liddell, Jimma (CDC/DDID/NCIRD/ID)" userId="97677e85-911d-45aa-ac2b-ee6abca8f880" providerId="ADAL" clId="{625DA79D-CB38-498B-978B-5C20A0302D11}" dt="2023-01-05T16:23:47.096" v="392" actId="1076"/>
          <ac:graphicFrameMkLst>
            <pc:docMk/>
            <pc:sldMk cId="1073301112" sldId="337"/>
            <ac:graphicFrameMk id="18" creationId="{1F84CFEA-439F-4ABA-9CE0-243C08EED006}"/>
          </ac:graphicFrameMkLst>
        </pc:graphicFrameChg>
        <pc:cxnChg chg="add mod topLvl">
          <ac:chgData name="Liddell, Jimma (CDC/DDID/NCIRD/ID)" userId="97677e85-911d-45aa-ac2b-ee6abca8f880" providerId="ADAL" clId="{625DA79D-CB38-498B-978B-5C20A0302D11}" dt="2023-01-05T16:23:36.611" v="390" actId="164"/>
          <ac:cxnSpMkLst>
            <pc:docMk/>
            <pc:sldMk cId="1073301112" sldId="337"/>
            <ac:cxnSpMk id="4" creationId="{1CF883B3-3083-4E75-8002-C40B384610D4}"/>
          </ac:cxnSpMkLst>
        </pc:cxnChg>
      </pc:sldChg>
      <pc:sldChg chg="modSp mod">
        <pc:chgData name="Liddell, Jimma (CDC/DDID/NCIRD/ID)" userId="97677e85-911d-45aa-ac2b-ee6abca8f880" providerId="ADAL" clId="{625DA79D-CB38-498B-978B-5C20A0302D11}" dt="2023-01-04T21:47:21.894" v="256" actId="20577"/>
        <pc:sldMkLst>
          <pc:docMk/>
          <pc:sldMk cId="3615166361" sldId="338"/>
        </pc:sldMkLst>
        <pc:spChg chg="mod">
          <ac:chgData name="Liddell, Jimma (CDC/DDID/NCIRD/ID)" userId="97677e85-911d-45aa-ac2b-ee6abca8f880" providerId="ADAL" clId="{625DA79D-CB38-498B-978B-5C20A0302D11}" dt="2023-01-04T21:47:21.894" v="256" actId="20577"/>
          <ac:spMkLst>
            <pc:docMk/>
            <pc:sldMk cId="3615166361" sldId="338"/>
            <ac:spMk id="2" creationId="{CE11BE8E-312D-4B1B-8CB3-9701E073CEFD}"/>
          </ac:spMkLst>
        </pc:spChg>
        <pc:spChg chg="mod">
          <ac:chgData name="Liddell, Jimma (CDC/DDID/NCIRD/ID)" userId="97677e85-911d-45aa-ac2b-ee6abca8f880" providerId="ADAL" clId="{625DA79D-CB38-498B-978B-5C20A0302D11}" dt="2022-12-29T19:20:56.700" v="17" actId="1076"/>
          <ac:spMkLst>
            <pc:docMk/>
            <pc:sldMk cId="3615166361" sldId="338"/>
            <ac:spMk id="3" creationId="{F68C87A7-E7C3-4830-8AED-C33EEA862D6E}"/>
          </ac:spMkLst>
        </pc:spChg>
      </pc:sldChg>
      <pc:sldChg chg="addSp delSp modSp new mod">
        <pc:chgData name="Liddell, Jimma (CDC/DDID/NCIRD/ID)" userId="97677e85-911d-45aa-ac2b-ee6abca8f880" providerId="ADAL" clId="{625DA79D-CB38-498B-978B-5C20A0302D11}" dt="2023-01-05T16:17:47.530" v="318" actId="1076"/>
        <pc:sldMkLst>
          <pc:docMk/>
          <pc:sldMk cId="2160143393" sldId="339"/>
        </pc:sldMkLst>
        <pc:spChg chg="mod">
          <ac:chgData name="Liddell, Jimma (CDC/DDID/NCIRD/ID)" userId="97677e85-911d-45aa-ac2b-ee6abca8f880" providerId="ADAL" clId="{625DA79D-CB38-498B-978B-5C20A0302D11}" dt="2023-01-05T16:16:54.421" v="312" actId="1076"/>
          <ac:spMkLst>
            <pc:docMk/>
            <pc:sldMk cId="2160143393" sldId="339"/>
            <ac:spMk id="2" creationId="{27589CBF-3949-4C70-A77C-59F0403C45F1}"/>
          </ac:spMkLst>
        </pc:spChg>
        <pc:spChg chg="del">
          <ac:chgData name="Liddell, Jimma (CDC/DDID/NCIRD/ID)" userId="97677e85-911d-45aa-ac2b-ee6abca8f880" providerId="ADAL" clId="{625DA79D-CB38-498B-978B-5C20A0302D11}" dt="2023-01-04T22:08:43.194" v="259" actId="478"/>
          <ac:spMkLst>
            <pc:docMk/>
            <pc:sldMk cId="2160143393" sldId="339"/>
            <ac:spMk id="3" creationId="{B87517E3-60F9-4BDF-BC78-3677E9EC70A8}"/>
          </ac:spMkLst>
        </pc:spChg>
        <pc:spChg chg="add mod">
          <ac:chgData name="Liddell, Jimma (CDC/DDID/NCIRD/ID)" userId="97677e85-911d-45aa-ac2b-ee6abca8f880" providerId="ADAL" clId="{625DA79D-CB38-498B-978B-5C20A0302D11}" dt="2023-01-05T16:17:47.530" v="318" actId="1076"/>
          <ac:spMkLst>
            <pc:docMk/>
            <pc:sldMk cId="2160143393" sldId="339"/>
            <ac:spMk id="4" creationId="{3A19DC83-841B-4BE9-98A0-DF9654D4AF88}"/>
          </ac:spMkLst>
        </pc:spChg>
        <pc:spChg chg="mod">
          <ac:chgData name="Liddell, Jimma (CDC/DDID/NCIRD/ID)" userId="97677e85-911d-45aa-ac2b-ee6abca8f880" providerId="ADAL" clId="{625DA79D-CB38-498B-978B-5C20A0302D11}" dt="2023-01-05T16:16:24.863" v="309"/>
          <ac:spMkLst>
            <pc:docMk/>
            <pc:sldMk cId="2160143393" sldId="339"/>
            <ac:spMk id="9" creationId="{E2AAD7A5-316A-4626-9E0E-C01D6BC9FA9C}"/>
          </ac:spMkLst>
        </pc:spChg>
        <pc:spChg chg="mod">
          <ac:chgData name="Liddell, Jimma (CDC/DDID/NCIRD/ID)" userId="97677e85-911d-45aa-ac2b-ee6abca8f880" providerId="ADAL" clId="{625DA79D-CB38-498B-978B-5C20A0302D11}" dt="2023-01-05T16:16:24.863" v="309"/>
          <ac:spMkLst>
            <pc:docMk/>
            <pc:sldMk cId="2160143393" sldId="339"/>
            <ac:spMk id="10" creationId="{6CAC4B61-CE5A-4309-898A-BD6EDCDB13B0}"/>
          </ac:spMkLst>
        </pc:spChg>
        <pc:spChg chg="mod">
          <ac:chgData name="Liddell, Jimma (CDC/DDID/NCIRD/ID)" userId="97677e85-911d-45aa-ac2b-ee6abca8f880" providerId="ADAL" clId="{625DA79D-CB38-498B-978B-5C20A0302D11}" dt="2023-01-05T16:16:24.863" v="309"/>
          <ac:spMkLst>
            <pc:docMk/>
            <pc:sldMk cId="2160143393" sldId="339"/>
            <ac:spMk id="11" creationId="{958FA9CA-C1B1-4BD4-94EE-52A6BA193879}"/>
          </ac:spMkLst>
        </pc:spChg>
        <pc:spChg chg="mod">
          <ac:chgData name="Liddell, Jimma (CDC/DDID/NCIRD/ID)" userId="97677e85-911d-45aa-ac2b-ee6abca8f880" providerId="ADAL" clId="{625DA79D-CB38-498B-978B-5C20A0302D11}" dt="2023-01-05T16:16:24.863" v="309"/>
          <ac:spMkLst>
            <pc:docMk/>
            <pc:sldMk cId="2160143393" sldId="339"/>
            <ac:spMk id="12" creationId="{2A482F6C-0713-4458-A1AF-584E7859C5E9}"/>
          </ac:spMkLst>
        </pc:spChg>
        <pc:spChg chg="mod">
          <ac:chgData name="Liddell, Jimma (CDC/DDID/NCIRD/ID)" userId="97677e85-911d-45aa-ac2b-ee6abca8f880" providerId="ADAL" clId="{625DA79D-CB38-498B-978B-5C20A0302D11}" dt="2023-01-05T16:16:24.863" v="309"/>
          <ac:spMkLst>
            <pc:docMk/>
            <pc:sldMk cId="2160143393" sldId="339"/>
            <ac:spMk id="17" creationId="{EE026628-0F3D-4916-B322-D4AC35B4A752}"/>
          </ac:spMkLst>
        </pc:spChg>
        <pc:grpChg chg="add mod">
          <ac:chgData name="Liddell, Jimma (CDC/DDID/NCIRD/ID)" userId="97677e85-911d-45aa-ac2b-ee6abca8f880" providerId="ADAL" clId="{625DA79D-CB38-498B-978B-5C20A0302D11}" dt="2023-01-05T16:16:26.873" v="310" actId="1076"/>
          <ac:grpSpMkLst>
            <pc:docMk/>
            <pc:sldMk cId="2160143393" sldId="339"/>
            <ac:grpSpMk id="7" creationId="{CC446C66-CD02-43F5-8C15-CAFB97A86A8F}"/>
          </ac:grpSpMkLst>
        </pc:grpChg>
        <pc:grpChg chg="mod">
          <ac:chgData name="Liddell, Jimma (CDC/DDID/NCIRD/ID)" userId="97677e85-911d-45aa-ac2b-ee6abca8f880" providerId="ADAL" clId="{625DA79D-CB38-498B-978B-5C20A0302D11}" dt="2023-01-05T16:16:24.863" v="309"/>
          <ac:grpSpMkLst>
            <pc:docMk/>
            <pc:sldMk cId="2160143393" sldId="339"/>
            <ac:grpSpMk id="8" creationId="{F3FD0C87-A879-4542-8E38-C1F61845FA0B}"/>
          </ac:grpSpMkLst>
        </pc:grpChg>
        <pc:picChg chg="add del mod">
          <ac:chgData name="Liddell, Jimma (CDC/DDID/NCIRD/ID)" userId="97677e85-911d-45aa-ac2b-ee6abca8f880" providerId="ADAL" clId="{625DA79D-CB38-498B-978B-5C20A0302D11}" dt="2023-01-05T16:16:12.368" v="306" actId="478"/>
          <ac:picMkLst>
            <pc:docMk/>
            <pc:sldMk cId="2160143393" sldId="339"/>
            <ac:picMk id="5" creationId="{65414A68-6DB4-4595-92E7-69D8F2C9946A}"/>
          </ac:picMkLst>
        </pc:picChg>
        <pc:picChg chg="add del">
          <ac:chgData name="Liddell, Jimma (CDC/DDID/NCIRD/ID)" userId="97677e85-911d-45aa-ac2b-ee6abca8f880" providerId="ADAL" clId="{625DA79D-CB38-498B-978B-5C20A0302D11}" dt="2023-01-05T16:16:14.889" v="308" actId="478"/>
          <ac:picMkLst>
            <pc:docMk/>
            <pc:sldMk cId="2160143393" sldId="339"/>
            <ac:picMk id="6" creationId="{C32410A7-76BF-4665-9DA7-0A37244EAF5C}"/>
          </ac:picMkLst>
        </pc:picChg>
        <pc:picChg chg="mod">
          <ac:chgData name="Liddell, Jimma (CDC/DDID/NCIRD/ID)" userId="97677e85-911d-45aa-ac2b-ee6abca8f880" providerId="ADAL" clId="{625DA79D-CB38-498B-978B-5C20A0302D11}" dt="2023-01-05T16:16:24.863" v="309"/>
          <ac:picMkLst>
            <pc:docMk/>
            <pc:sldMk cId="2160143393" sldId="339"/>
            <ac:picMk id="13" creationId="{90FE60F8-0689-4DD8-942B-50A43B17818B}"/>
          </ac:picMkLst>
        </pc:picChg>
        <pc:picChg chg="mod">
          <ac:chgData name="Liddell, Jimma (CDC/DDID/NCIRD/ID)" userId="97677e85-911d-45aa-ac2b-ee6abca8f880" providerId="ADAL" clId="{625DA79D-CB38-498B-978B-5C20A0302D11}" dt="2023-01-05T16:16:24.863" v="309"/>
          <ac:picMkLst>
            <pc:docMk/>
            <pc:sldMk cId="2160143393" sldId="339"/>
            <ac:picMk id="14" creationId="{099D5CDF-2DB6-471B-8B75-CF4817B2F5C6}"/>
          </ac:picMkLst>
        </pc:picChg>
        <pc:picChg chg="mod">
          <ac:chgData name="Liddell, Jimma (CDC/DDID/NCIRD/ID)" userId="97677e85-911d-45aa-ac2b-ee6abca8f880" providerId="ADAL" clId="{625DA79D-CB38-498B-978B-5C20A0302D11}" dt="2023-01-05T16:16:24.863" v="309"/>
          <ac:picMkLst>
            <pc:docMk/>
            <pc:sldMk cId="2160143393" sldId="339"/>
            <ac:picMk id="15" creationId="{9B7C4D8F-D09D-4285-825E-C1C39663D162}"/>
          </ac:picMkLst>
        </pc:picChg>
        <pc:picChg chg="mod">
          <ac:chgData name="Liddell, Jimma (CDC/DDID/NCIRD/ID)" userId="97677e85-911d-45aa-ac2b-ee6abca8f880" providerId="ADAL" clId="{625DA79D-CB38-498B-978B-5C20A0302D11}" dt="2023-01-05T16:16:24.863" v="309"/>
          <ac:picMkLst>
            <pc:docMk/>
            <pc:sldMk cId="2160143393" sldId="339"/>
            <ac:picMk id="16" creationId="{BE8E9391-0D30-4B9E-987F-B5B2FF2A2F37}"/>
          </ac:picMkLst>
        </pc:picChg>
      </pc:sldChg>
      <pc:sldChg chg="addSp delSp modSp new mod">
        <pc:chgData name="Liddell, Jimma (CDC/DDID/NCIRD/ID)" userId="97677e85-911d-45aa-ac2b-ee6abca8f880" providerId="ADAL" clId="{625DA79D-CB38-498B-978B-5C20A0302D11}" dt="2023-01-05T20:24:42.320" v="400" actId="20577"/>
        <pc:sldMkLst>
          <pc:docMk/>
          <pc:sldMk cId="2370648336" sldId="340"/>
        </pc:sldMkLst>
        <pc:spChg chg="del">
          <ac:chgData name="Liddell, Jimma (CDC/DDID/NCIRD/ID)" userId="97677e85-911d-45aa-ac2b-ee6abca8f880" providerId="ADAL" clId="{625DA79D-CB38-498B-978B-5C20A0302D11}" dt="2023-01-04T22:09:38.821" v="265"/>
          <ac:spMkLst>
            <pc:docMk/>
            <pc:sldMk cId="2370648336" sldId="340"/>
            <ac:spMk id="2" creationId="{E9E9A571-392C-449E-BA29-72625416ACC5}"/>
          </ac:spMkLst>
        </pc:spChg>
        <pc:spChg chg="del">
          <ac:chgData name="Liddell, Jimma (CDC/DDID/NCIRD/ID)" userId="97677e85-911d-45aa-ac2b-ee6abca8f880" providerId="ADAL" clId="{625DA79D-CB38-498B-978B-5C20A0302D11}" dt="2023-01-04T22:09:48.922" v="266" actId="478"/>
          <ac:spMkLst>
            <pc:docMk/>
            <pc:sldMk cId="2370648336" sldId="340"/>
            <ac:spMk id="3" creationId="{A6CAF4FF-54D7-479B-B72D-061B0ABB91F2}"/>
          </ac:spMkLst>
        </pc:spChg>
        <pc:spChg chg="add mod">
          <ac:chgData name="Liddell, Jimma (CDC/DDID/NCIRD/ID)" userId="97677e85-911d-45aa-ac2b-ee6abca8f880" providerId="ADAL" clId="{625DA79D-CB38-498B-978B-5C20A0302D11}" dt="2023-01-04T22:09:38.821" v="265"/>
          <ac:spMkLst>
            <pc:docMk/>
            <pc:sldMk cId="2370648336" sldId="340"/>
            <ac:spMk id="4" creationId="{6A115065-4F79-48C9-9D0F-C64FEDA0A0E8}"/>
          </ac:spMkLst>
        </pc:spChg>
        <pc:spChg chg="add mod">
          <ac:chgData name="Liddell, Jimma (CDC/DDID/NCIRD/ID)" userId="97677e85-911d-45aa-ac2b-ee6abca8f880" providerId="ADAL" clId="{625DA79D-CB38-498B-978B-5C20A0302D11}" dt="2023-01-04T22:10:36.271" v="288" actId="20577"/>
          <ac:spMkLst>
            <pc:docMk/>
            <pc:sldMk cId="2370648336" sldId="340"/>
            <ac:spMk id="7" creationId="{AF1A1C1D-5B23-44C2-BA25-DAC99FB6E421}"/>
          </ac:spMkLst>
        </pc:spChg>
        <pc:graphicFrameChg chg="add mod">
          <ac:chgData name="Liddell, Jimma (CDC/DDID/NCIRD/ID)" userId="97677e85-911d-45aa-ac2b-ee6abca8f880" providerId="ADAL" clId="{625DA79D-CB38-498B-978B-5C20A0302D11}" dt="2023-01-05T20:24:42.320" v="400" actId="20577"/>
          <ac:graphicFrameMkLst>
            <pc:docMk/>
            <pc:sldMk cId="2370648336" sldId="340"/>
            <ac:graphicFrameMk id="5" creationId="{9A5C1B4B-E136-4845-BAE7-7B1E3432F5B6}"/>
          </ac:graphicFrameMkLst>
        </pc:graphicFrameChg>
        <pc:graphicFrameChg chg="add mod">
          <ac:chgData name="Liddell, Jimma (CDC/DDID/NCIRD/ID)" userId="97677e85-911d-45aa-ac2b-ee6abca8f880" providerId="ADAL" clId="{625DA79D-CB38-498B-978B-5C20A0302D11}" dt="2023-01-04T22:09:59.193" v="268"/>
          <ac:graphicFrameMkLst>
            <pc:docMk/>
            <pc:sldMk cId="2370648336" sldId="340"/>
            <ac:graphicFrameMk id="6" creationId="{7FA3A600-419B-4F2C-84F6-81ECA733B2F9}"/>
          </ac:graphicFrameMkLst>
        </pc:graphicFrameChg>
      </pc:sldChg>
      <pc:sldChg chg="addSp delSp modSp new mod">
        <pc:chgData name="Liddell, Jimma (CDC/DDID/NCIRD/ID)" userId="97677e85-911d-45aa-ac2b-ee6abca8f880" providerId="ADAL" clId="{625DA79D-CB38-498B-978B-5C20A0302D11}" dt="2023-01-04T22:11:47.656" v="305" actId="207"/>
        <pc:sldMkLst>
          <pc:docMk/>
          <pc:sldMk cId="2977447288" sldId="341"/>
        </pc:sldMkLst>
        <pc:spChg chg="mod">
          <ac:chgData name="Liddell, Jimma (CDC/DDID/NCIRD/ID)" userId="97677e85-911d-45aa-ac2b-ee6abca8f880" providerId="ADAL" clId="{625DA79D-CB38-498B-978B-5C20A0302D11}" dt="2023-01-04T22:11:30.389" v="304" actId="1076"/>
          <ac:spMkLst>
            <pc:docMk/>
            <pc:sldMk cId="2977447288" sldId="341"/>
            <ac:spMk id="2" creationId="{25B67688-778C-442F-8B7D-121EC059E79F}"/>
          </ac:spMkLst>
        </pc:spChg>
        <pc:spChg chg="del">
          <ac:chgData name="Liddell, Jimma (CDC/DDID/NCIRD/ID)" userId="97677e85-911d-45aa-ac2b-ee6abca8f880" providerId="ADAL" clId="{625DA79D-CB38-498B-978B-5C20A0302D11}" dt="2023-01-04T22:10:56.623" v="300" actId="478"/>
          <ac:spMkLst>
            <pc:docMk/>
            <pc:sldMk cId="2977447288" sldId="341"/>
            <ac:spMk id="3" creationId="{FC3727E0-844A-44C6-9F23-BC76AD9B1166}"/>
          </ac:spMkLst>
        </pc:spChg>
        <pc:spChg chg="add mod">
          <ac:chgData name="Liddell, Jimma (CDC/DDID/NCIRD/ID)" userId="97677e85-911d-45aa-ac2b-ee6abca8f880" providerId="ADAL" clId="{625DA79D-CB38-498B-978B-5C20A0302D11}" dt="2023-01-04T22:11:47.656" v="305" actId="207"/>
          <ac:spMkLst>
            <pc:docMk/>
            <pc:sldMk cId="2977447288" sldId="341"/>
            <ac:spMk id="4" creationId="{70FE7098-EEDD-48B8-A3FB-3DA7B834D5B1}"/>
          </ac:spMkLst>
        </pc:spChg>
      </pc:sldChg>
    </pc:docChg>
  </pc:docChgLst>
  <pc:docChgLst>
    <pc:chgData name="Liddell, Jimma (CDC/DDID/NCIRD/ID)" userId="97677e85-911d-45aa-ac2b-ee6abca8f880" providerId="ADAL" clId="{1EACDFB0-B6DA-4524-8253-8631CA8464F0}"/>
    <pc:docChg chg="undo custSel modSld">
      <pc:chgData name="Liddell, Jimma (CDC/DDID/NCIRD/ID)" userId="97677e85-911d-45aa-ac2b-ee6abca8f880" providerId="ADAL" clId="{1EACDFB0-B6DA-4524-8253-8631CA8464F0}" dt="2023-01-06T16:43:59.200" v="706" actId="1076"/>
      <pc:docMkLst>
        <pc:docMk/>
      </pc:docMkLst>
      <pc:sldChg chg="modSp mod">
        <pc:chgData name="Liddell, Jimma (CDC/DDID/NCIRD/ID)" userId="97677e85-911d-45aa-ac2b-ee6abca8f880" providerId="ADAL" clId="{1EACDFB0-B6DA-4524-8253-8631CA8464F0}" dt="2023-01-06T13:46:43.786" v="1" actId="20577"/>
        <pc:sldMkLst>
          <pc:docMk/>
          <pc:sldMk cId="2656150857" sldId="332"/>
        </pc:sldMkLst>
        <pc:spChg chg="mod">
          <ac:chgData name="Liddell, Jimma (CDC/DDID/NCIRD/ID)" userId="97677e85-911d-45aa-ac2b-ee6abca8f880" providerId="ADAL" clId="{1EACDFB0-B6DA-4524-8253-8631CA8464F0}" dt="2023-01-06T13:46:43.786" v="1" actId="20577"/>
          <ac:spMkLst>
            <pc:docMk/>
            <pc:sldMk cId="2656150857" sldId="332"/>
            <ac:spMk id="11" creationId="{EDCE64B8-B128-4956-9987-7A2BC211B366}"/>
          </ac:spMkLst>
        </pc:spChg>
      </pc:sldChg>
      <pc:sldChg chg="modSp mod">
        <pc:chgData name="Liddell, Jimma (CDC/DDID/NCIRD/ID)" userId="97677e85-911d-45aa-ac2b-ee6abca8f880" providerId="ADAL" clId="{1EACDFB0-B6DA-4524-8253-8631CA8464F0}" dt="2023-01-06T13:47:01.260" v="3" actId="1076"/>
        <pc:sldMkLst>
          <pc:docMk/>
          <pc:sldMk cId="3755433300" sldId="333"/>
        </pc:sldMkLst>
        <pc:picChg chg="mod">
          <ac:chgData name="Liddell, Jimma (CDC/DDID/NCIRD/ID)" userId="97677e85-911d-45aa-ac2b-ee6abca8f880" providerId="ADAL" clId="{1EACDFB0-B6DA-4524-8253-8631CA8464F0}" dt="2023-01-06T13:47:01.260" v="3" actId="1076"/>
          <ac:picMkLst>
            <pc:docMk/>
            <pc:sldMk cId="3755433300" sldId="333"/>
            <ac:picMk id="8" creationId="{1D00F44C-2024-491A-9CED-37825B32059D}"/>
          </ac:picMkLst>
        </pc:picChg>
      </pc:sldChg>
      <pc:sldChg chg="addSp delSp modSp mod">
        <pc:chgData name="Liddell, Jimma (CDC/DDID/NCIRD/ID)" userId="97677e85-911d-45aa-ac2b-ee6abca8f880" providerId="ADAL" clId="{1EACDFB0-B6DA-4524-8253-8631CA8464F0}" dt="2023-01-06T16:34:04.287" v="399" actId="1076"/>
        <pc:sldMkLst>
          <pc:docMk/>
          <pc:sldMk cId="4217817896" sldId="334"/>
        </pc:sldMkLst>
        <pc:spChg chg="add mod">
          <ac:chgData name="Liddell, Jimma (CDC/DDID/NCIRD/ID)" userId="97677e85-911d-45aa-ac2b-ee6abca8f880" providerId="ADAL" clId="{1EACDFB0-B6DA-4524-8253-8631CA8464F0}" dt="2023-01-06T16:31:11.422" v="242" actId="164"/>
          <ac:spMkLst>
            <pc:docMk/>
            <pc:sldMk cId="4217817896" sldId="334"/>
            <ac:spMk id="4" creationId="{21367B68-045F-444E-9F11-E7C101D58CE6}"/>
          </ac:spMkLst>
        </pc:spChg>
        <pc:spChg chg="mod">
          <ac:chgData name="Liddell, Jimma (CDC/DDID/NCIRD/ID)" userId="97677e85-911d-45aa-ac2b-ee6abca8f880" providerId="ADAL" clId="{1EACDFB0-B6DA-4524-8253-8631CA8464F0}" dt="2023-01-06T16:34:04.287" v="399" actId="1076"/>
          <ac:spMkLst>
            <pc:docMk/>
            <pc:sldMk cId="4217817896" sldId="334"/>
            <ac:spMk id="7" creationId="{5ADBF46F-0948-438E-82BC-9C7F521E49C1}"/>
          </ac:spMkLst>
        </pc:spChg>
        <pc:spChg chg="add mod">
          <ac:chgData name="Liddell, Jimma (CDC/DDID/NCIRD/ID)" userId="97677e85-911d-45aa-ac2b-ee6abca8f880" providerId="ADAL" clId="{1EACDFB0-B6DA-4524-8253-8631CA8464F0}" dt="2023-01-06T16:31:11.422" v="242" actId="164"/>
          <ac:spMkLst>
            <pc:docMk/>
            <pc:sldMk cId="4217817896" sldId="334"/>
            <ac:spMk id="10" creationId="{B94081DC-B89C-4924-B6F8-C1710A273DBC}"/>
          </ac:spMkLst>
        </pc:spChg>
        <pc:spChg chg="add mod">
          <ac:chgData name="Liddell, Jimma (CDC/DDID/NCIRD/ID)" userId="97677e85-911d-45aa-ac2b-ee6abca8f880" providerId="ADAL" clId="{1EACDFB0-B6DA-4524-8253-8631CA8464F0}" dt="2023-01-06T16:31:11.422" v="242" actId="164"/>
          <ac:spMkLst>
            <pc:docMk/>
            <pc:sldMk cId="4217817896" sldId="334"/>
            <ac:spMk id="11" creationId="{66E411D2-289F-49DF-AF7F-FD108CDBD02E}"/>
          </ac:spMkLst>
        </pc:spChg>
        <pc:spChg chg="add mod">
          <ac:chgData name="Liddell, Jimma (CDC/DDID/NCIRD/ID)" userId="97677e85-911d-45aa-ac2b-ee6abca8f880" providerId="ADAL" clId="{1EACDFB0-B6DA-4524-8253-8631CA8464F0}" dt="2023-01-06T16:31:19.814" v="244" actId="14100"/>
          <ac:spMkLst>
            <pc:docMk/>
            <pc:sldMk cId="4217817896" sldId="334"/>
            <ac:spMk id="12" creationId="{9C675DE5-8FEA-4860-88C2-2074FD988C29}"/>
          </ac:spMkLst>
        </pc:spChg>
        <pc:spChg chg="add mod">
          <ac:chgData name="Liddell, Jimma (CDC/DDID/NCIRD/ID)" userId="97677e85-911d-45aa-ac2b-ee6abca8f880" providerId="ADAL" clId="{1EACDFB0-B6DA-4524-8253-8631CA8464F0}" dt="2023-01-06T16:31:11.422" v="242" actId="164"/>
          <ac:spMkLst>
            <pc:docMk/>
            <pc:sldMk cId="4217817896" sldId="334"/>
            <ac:spMk id="27" creationId="{77882575-3822-41BF-85D8-A8C28C707899}"/>
          </ac:spMkLst>
        </pc:spChg>
        <pc:spChg chg="add mod">
          <ac:chgData name="Liddell, Jimma (CDC/DDID/NCIRD/ID)" userId="97677e85-911d-45aa-ac2b-ee6abca8f880" providerId="ADAL" clId="{1EACDFB0-B6DA-4524-8253-8631CA8464F0}" dt="2023-01-06T16:31:11.422" v="242" actId="164"/>
          <ac:spMkLst>
            <pc:docMk/>
            <pc:sldMk cId="4217817896" sldId="334"/>
            <ac:spMk id="28" creationId="{B339FFFC-BFE9-4BC1-A73A-486FC82BC534}"/>
          </ac:spMkLst>
        </pc:spChg>
        <pc:spChg chg="add mod">
          <ac:chgData name="Liddell, Jimma (CDC/DDID/NCIRD/ID)" userId="97677e85-911d-45aa-ac2b-ee6abca8f880" providerId="ADAL" clId="{1EACDFB0-B6DA-4524-8253-8631CA8464F0}" dt="2023-01-06T16:31:11.422" v="242" actId="164"/>
          <ac:spMkLst>
            <pc:docMk/>
            <pc:sldMk cId="4217817896" sldId="334"/>
            <ac:spMk id="29" creationId="{FB47B512-4133-4174-B92C-B246E45627C9}"/>
          </ac:spMkLst>
        </pc:spChg>
        <pc:spChg chg="add mod">
          <ac:chgData name="Liddell, Jimma (CDC/DDID/NCIRD/ID)" userId="97677e85-911d-45aa-ac2b-ee6abca8f880" providerId="ADAL" clId="{1EACDFB0-B6DA-4524-8253-8631CA8464F0}" dt="2023-01-06T16:31:11.422" v="242" actId="164"/>
          <ac:spMkLst>
            <pc:docMk/>
            <pc:sldMk cId="4217817896" sldId="334"/>
            <ac:spMk id="30" creationId="{6039CC46-721B-4A4E-8FA5-94145B2F7A0B}"/>
          </ac:spMkLst>
        </pc:spChg>
        <pc:spChg chg="add mod">
          <ac:chgData name="Liddell, Jimma (CDC/DDID/NCIRD/ID)" userId="97677e85-911d-45aa-ac2b-ee6abca8f880" providerId="ADAL" clId="{1EACDFB0-B6DA-4524-8253-8631CA8464F0}" dt="2023-01-06T16:31:11.422" v="242" actId="164"/>
          <ac:spMkLst>
            <pc:docMk/>
            <pc:sldMk cId="4217817896" sldId="334"/>
            <ac:spMk id="31" creationId="{27C2E96F-3687-4063-A556-66431BA70EC5}"/>
          </ac:spMkLst>
        </pc:spChg>
        <pc:spChg chg="add mod">
          <ac:chgData name="Liddell, Jimma (CDC/DDID/NCIRD/ID)" userId="97677e85-911d-45aa-ac2b-ee6abca8f880" providerId="ADAL" clId="{1EACDFB0-B6DA-4524-8253-8631CA8464F0}" dt="2023-01-06T16:31:11.422" v="242" actId="164"/>
          <ac:spMkLst>
            <pc:docMk/>
            <pc:sldMk cId="4217817896" sldId="334"/>
            <ac:spMk id="32" creationId="{76DB4715-811E-4E82-B38B-F53FD859F7D9}"/>
          </ac:spMkLst>
        </pc:spChg>
        <pc:spChg chg="add mod">
          <ac:chgData name="Liddell, Jimma (CDC/DDID/NCIRD/ID)" userId="97677e85-911d-45aa-ac2b-ee6abca8f880" providerId="ADAL" clId="{1EACDFB0-B6DA-4524-8253-8631CA8464F0}" dt="2023-01-06T16:31:11.422" v="242" actId="164"/>
          <ac:spMkLst>
            <pc:docMk/>
            <pc:sldMk cId="4217817896" sldId="334"/>
            <ac:spMk id="33" creationId="{6240604B-6F1A-4D98-8E60-D06884D054C4}"/>
          </ac:spMkLst>
        </pc:spChg>
        <pc:spChg chg="add mod">
          <ac:chgData name="Liddell, Jimma (CDC/DDID/NCIRD/ID)" userId="97677e85-911d-45aa-ac2b-ee6abca8f880" providerId="ADAL" clId="{1EACDFB0-B6DA-4524-8253-8631CA8464F0}" dt="2023-01-06T16:31:11.422" v="242" actId="164"/>
          <ac:spMkLst>
            <pc:docMk/>
            <pc:sldMk cId="4217817896" sldId="334"/>
            <ac:spMk id="34" creationId="{6144407D-429B-44D3-9A51-8514504E22F9}"/>
          </ac:spMkLst>
        </pc:spChg>
        <pc:spChg chg="add mod">
          <ac:chgData name="Liddell, Jimma (CDC/DDID/NCIRD/ID)" userId="97677e85-911d-45aa-ac2b-ee6abca8f880" providerId="ADAL" clId="{1EACDFB0-B6DA-4524-8253-8631CA8464F0}" dt="2023-01-06T16:31:11.422" v="242" actId="164"/>
          <ac:spMkLst>
            <pc:docMk/>
            <pc:sldMk cId="4217817896" sldId="334"/>
            <ac:spMk id="35" creationId="{F82B219E-4835-44CB-95B7-DBB903AD37B1}"/>
          </ac:spMkLst>
        </pc:spChg>
        <pc:spChg chg="add mod">
          <ac:chgData name="Liddell, Jimma (CDC/DDID/NCIRD/ID)" userId="97677e85-911d-45aa-ac2b-ee6abca8f880" providerId="ADAL" clId="{1EACDFB0-B6DA-4524-8253-8631CA8464F0}" dt="2023-01-06T16:31:11.422" v="242" actId="164"/>
          <ac:spMkLst>
            <pc:docMk/>
            <pc:sldMk cId="4217817896" sldId="334"/>
            <ac:spMk id="36" creationId="{51E734E5-77EF-46AF-A403-F5E457621C52}"/>
          </ac:spMkLst>
        </pc:spChg>
        <pc:spChg chg="add mod">
          <ac:chgData name="Liddell, Jimma (CDC/DDID/NCIRD/ID)" userId="97677e85-911d-45aa-ac2b-ee6abca8f880" providerId="ADAL" clId="{1EACDFB0-B6DA-4524-8253-8631CA8464F0}" dt="2023-01-06T16:31:11.422" v="242" actId="164"/>
          <ac:spMkLst>
            <pc:docMk/>
            <pc:sldMk cId="4217817896" sldId="334"/>
            <ac:spMk id="37" creationId="{7B09B03E-12A5-47AC-9732-486BA4334DC9}"/>
          </ac:spMkLst>
        </pc:spChg>
        <pc:spChg chg="add mod">
          <ac:chgData name="Liddell, Jimma (CDC/DDID/NCIRD/ID)" userId="97677e85-911d-45aa-ac2b-ee6abca8f880" providerId="ADAL" clId="{1EACDFB0-B6DA-4524-8253-8631CA8464F0}" dt="2023-01-06T16:31:11.422" v="242" actId="164"/>
          <ac:spMkLst>
            <pc:docMk/>
            <pc:sldMk cId="4217817896" sldId="334"/>
            <ac:spMk id="38" creationId="{DBFE741C-B38F-4B95-BF08-3D64D1F32876}"/>
          </ac:spMkLst>
        </pc:spChg>
        <pc:spChg chg="add mod">
          <ac:chgData name="Liddell, Jimma (CDC/DDID/NCIRD/ID)" userId="97677e85-911d-45aa-ac2b-ee6abca8f880" providerId="ADAL" clId="{1EACDFB0-B6DA-4524-8253-8631CA8464F0}" dt="2023-01-06T16:31:11.422" v="242" actId="164"/>
          <ac:spMkLst>
            <pc:docMk/>
            <pc:sldMk cId="4217817896" sldId="334"/>
            <ac:spMk id="39" creationId="{2BF2E64F-84E1-4945-B017-C09AAB43A8E9}"/>
          </ac:spMkLst>
        </pc:spChg>
        <pc:spChg chg="add mod">
          <ac:chgData name="Liddell, Jimma (CDC/DDID/NCIRD/ID)" userId="97677e85-911d-45aa-ac2b-ee6abca8f880" providerId="ADAL" clId="{1EACDFB0-B6DA-4524-8253-8631CA8464F0}" dt="2023-01-06T16:31:11.422" v="242" actId="164"/>
          <ac:spMkLst>
            <pc:docMk/>
            <pc:sldMk cId="4217817896" sldId="334"/>
            <ac:spMk id="45" creationId="{B5471099-E050-49E1-AC31-32471BE8D728}"/>
          </ac:spMkLst>
        </pc:spChg>
        <pc:spChg chg="add mod">
          <ac:chgData name="Liddell, Jimma (CDC/DDID/NCIRD/ID)" userId="97677e85-911d-45aa-ac2b-ee6abca8f880" providerId="ADAL" clId="{1EACDFB0-B6DA-4524-8253-8631CA8464F0}" dt="2023-01-06T16:31:11.422" v="242" actId="164"/>
          <ac:spMkLst>
            <pc:docMk/>
            <pc:sldMk cId="4217817896" sldId="334"/>
            <ac:spMk id="46" creationId="{A54938A4-B0D8-4A43-AA58-DF32F615D356}"/>
          </ac:spMkLst>
        </pc:spChg>
        <pc:spChg chg="add mod">
          <ac:chgData name="Liddell, Jimma (CDC/DDID/NCIRD/ID)" userId="97677e85-911d-45aa-ac2b-ee6abca8f880" providerId="ADAL" clId="{1EACDFB0-B6DA-4524-8253-8631CA8464F0}" dt="2023-01-06T16:31:11.422" v="242" actId="164"/>
          <ac:spMkLst>
            <pc:docMk/>
            <pc:sldMk cId="4217817896" sldId="334"/>
            <ac:spMk id="47" creationId="{0BBD79E0-FC60-4B0A-9001-A8E2B6107E06}"/>
          </ac:spMkLst>
        </pc:spChg>
        <pc:spChg chg="add mod">
          <ac:chgData name="Liddell, Jimma (CDC/DDID/NCIRD/ID)" userId="97677e85-911d-45aa-ac2b-ee6abca8f880" providerId="ADAL" clId="{1EACDFB0-B6DA-4524-8253-8631CA8464F0}" dt="2023-01-06T16:31:11.422" v="242" actId="164"/>
          <ac:spMkLst>
            <pc:docMk/>
            <pc:sldMk cId="4217817896" sldId="334"/>
            <ac:spMk id="48" creationId="{C7FE7F9A-D8EE-4910-95E5-458A948AEAC2}"/>
          </ac:spMkLst>
        </pc:spChg>
        <pc:spChg chg="add mod">
          <ac:chgData name="Liddell, Jimma (CDC/DDID/NCIRD/ID)" userId="97677e85-911d-45aa-ac2b-ee6abca8f880" providerId="ADAL" clId="{1EACDFB0-B6DA-4524-8253-8631CA8464F0}" dt="2023-01-06T16:33:20.670" v="389" actId="1076"/>
          <ac:spMkLst>
            <pc:docMk/>
            <pc:sldMk cId="4217817896" sldId="334"/>
            <ac:spMk id="50" creationId="{B5335DEB-0216-4F53-AFB7-BDD21945F3C1}"/>
          </ac:spMkLst>
        </pc:spChg>
        <pc:spChg chg="add mod">
          <ac:chgData name="Liddell, Jimma (CDC/DDID/NCIRD/ID)" userId="97677e85-911d-45aa-ac2b-ee6abca8f880" providerId="ADAL" clId="{1EACDFB0-B6DA-4524-8253-8631CA8464F0}" dt="2023-01-06T16:33:13.108" v="388" actId="1076"/>
          <ac:spMkLst>
            <pc:docMk/>
            <pc:sldMk cId="4217817896" sldId="334"/>
            <ac:spMk id="51" creationId="{DF0EC749-4826-4BCA-99B6-EE9655731E64}"/>
          </ac:spMkLst>
        </pc:spChg>
        <pc:grpChg chg="add mod">
          <ac:chgData name="Liddell, Jimma (CDC/DDID/NCIRD/ID)" userId="97677e85-911d-45aa-ac2b-ee6abca8f880" providerId="ADAL" clId="{1EACDFB0-B6DA-4524-8253-8631CA8464F0}" dt="2023-01-06T16:31:14.786" v="243" actId="1076"/>
          <ac:grpSpMkLst>
            <pc:docMk/>
            <pc:sldMk cId="4217817896" sldId="334"/>
            <ac:grpSpMk id="49" creationId="{782C2CB2-4329-421F-AED0-62F92B09B50A}"/>
          </ac:grpSpMkLst>
        </pc:grpChg>
        <pc:picChg chg="mod">
          <ac:chgData name="Liddell, Jimma (CDC/DDID/NCIRD/ID)" userId="97677e85-911d-45aa-ac2b-ee6abca8f880" providerId="ADAL" clId="{1EACDFB0-B6DA-4524-8253-8631CA8464F0}" dt="2023-01-06T15:39:49.991" v="5" actId="1076"/>
          <ac:picMkLst>
            <pc:docMk/>
            <pc:sldMk cId="4217817896" sldId="334"/>
            <ac:picMk id="2" creationId="{C1AABF1B-9678-49B2-A5EC-33BF91EAC6FF}"/>
          </ac:picMkLst>
        </pc:picChg>
        <pc:cxnChg chg="add del">
          <ac:chgData name="Liddell, Jimma (CDC/DDID/NCIRD/ID)" userId="97677e85-911d-45aa-ac2b-ee6abca8f880" providerId="ADAL" clId="{1EACDFB0-B6DA-4524-8253-8631CA8464F0}" dt="2023-01-06T15:41:30.454" v="13" actId="478"/>
          <ac:cxnSpMkLst>
            <pc:docMk/>
            <pc:sldMk cId="4217817896" sldId="334"/>
            <ac:cxnSpMk id="6" creationId="{704132E4-A983-47EF-AF61-CFDECDB1BB08}"/>
          </ac:cxnSpMkLst>
        </pc:cxnChg>
        <pc:cxnChg chg="add del mod">
          <ac:chgData name="Liddell, Jimma (CDC/DDID/NCIRD/ID)" userId="97677e85-911d-45aa-ac2b-ee6abca8f880" providerId="ADAL" clId="{1EACDFB0-B6DA-4524-8253-8631CA8464F0}" dt="2023-01-06T15:41:31.213" v="14" actId="478"/>
          <ac:cxnSpMkLst>
            <pc:docMk/>
            <pc:sldMk cId="4217817896" sldId="334"/>
            <ac:cxnSpMk id="8" creationId="{E8E284FA-16D8-4AC0-860E-F4C09563EDAA}"/>
          </ac:cxnSpMkLst>
        </pc:cxnChg>
        <pc:cxnChg chg="add del mod">
          <ac:chgData name="Liddell, Jimma (CDC/DDID/NCIRD/ID)" userId="97677e85-911d-45aa-ac2b-ee6abca8f880" providerId="ADAL" clId="{1EACDFB0-B6DA-4524-8253-8631CA8464F0}" dt="2023-01-06T15:41:32.180" v="15" actId="478"/>
          <ac:cxnSpMkLst>
            <pc:docMk/>
            <pc:sldMk cId="4217817896" sldId="334"/>
            <ac:cxnSpMk id="9" creationId="{E65F8EFF-9F2C-481B-8D30-690329703FAA}"/>
          </ac:cxnSpMkLst>
        </pc:cxnChg>
        <pc:cxnChg chg="add mod">
          <ac:chgData name="Liddell, Jimma (CDC/DDID/NCIRD/ID)" userId="97677e85-911d-45aa-ac2b-ee6abca8f880" providerId="ADAL" clId="{1EACDFB0-B6DA-4524-8253-8631CA8464F0}" dt="2023-01-06T16:31:11.422" v="242" actId="164"/>
          <ac:cxnSpMkLst>
            <pc:docMk/>
            <pc:sldMk cId="4217817896" sldId="334"/>
            <ac:cxnSpMk id="14" creationId="{710C587E-DFB2-43A0-B22D-406050BD5E10}"/>
          </ac:cxnSpMkLst>
        </pc:cxnChg>
        <pc:cxnChg chg="add mod">
          <ac:chgData name="Liddell, Jimma (CDC/DDID/NCIRD/ID)" userId="97677e85-911d-45aa-ac2b-ee6abca8f880" providerId="ADAL" clId="{1EACDFB0-B6DA-4524-8253-8631CA8464F0}" dt="2023-01-06T16:31:11.422" v="242" actId="164"/>
          <ac:cxnSpMkLst>
            <pc:docMk/>
            <pc:sldMk cId="4217817896" sldId="334"/>
            <ac:cxnSpMk id="16" creationId="{0B94A1D7-72B0-4043-9B50-8BE46F2D5286}"/>
          </ac:cxnSpMkLst>
        </pc:cxnChg>
        <pc:cxnChg chg="add mod">
          <ac:chgData name="Liddell, Jimma (CDC/DDID/NCIRD/ID)" userId="97677e85-911d-45aa-ac2b-ee6abca8f880" providerId="ADAL" clId="{1EACDFB0-B6DA-4524-8253-8631CA8464F0}" dt="2023-01-06T16:31:11.422" v="242" actId="164"/>
          <ac:cxnSpMkLst>
            <pc:docMk/>
            <pc:sldMk cId="4217817896" sldId="334"/>
            <ac:cxnSpMk id="17" creationId="{5C2BC6D0-5D7D-469D-8093-E3EEED1A79BC}"/>
          </ac:cxnSpMkLst>
        </pc:cxnChg>
        <pc:cxnChg chg="add mod">
          <ac:chgData name="Liddell, Jimma (CDC/DDID/NCIRD/ID)" userId="97677e85-911d-45aa-ac2b-ee6abca8f880" providerId="ADAL" clId="{1EACDFB0-B6DA-4524-8253-8631CA8464F0}" dt="2023-01-06T16:31:11.422" v="242" actId="164"/>
          <ac:cxnSpMkLst>
            <pc:docMk/>
            <pc:sldMk cId="4217817896" sldId="334"/>
            <ac:cxnSpMk id="19" creationId="{82D6055E-E7C7-4493-AF2C-998BF5A5C103}"/>
          </ac:cxnSpMkLst>
        </pc:cxnChg>
        <pc:cxnChg chg="add mod">
          <ac:chgData name="Liddell, Jimma (CDC/DDID/NCIRD/ID)" userId="97677e85-911d-45aa-ac2b-ee6abca8f880" providerId="ADAL" clId="{1EACDFB0-B6DA-4524-8253-8631CA8464F0}" dt="2023-01-06T16:31:11.422" v="242" actId="164"/>
          <ac:cxnSpMkLst>
            <pc:docMk/>
            <pc:sldMk cId="4217817896" sldId="334"/>
            <ac:cxnSpMk id="20" creationId="{B95FBB3D-138A-467F-969E-3FB730FA9F5F}"/>
          </ac:cxnSpMkLst>
        </pc:cxnChg>
        <pc:cxnChg chg="add mod">
          <ac:chgData name="Liddell, Jimma (CDC/DDID/NCIRD/ID)" userId="97677e85-911d-45aa-ac2b-ee6abca8f880" providerId="ADAL" clId="{1EACDFB0-B6DA-4524-8253-8631CA8464F0}" dt="2023-01-06T16:31:11.422" v="242" actId="164"/>
          <ac:cxnSpMkLst>
            <pc:docMk/>
            <pc:sldMk cId="4217817896" sldId="334"/>
            <ac:cxnSpMk id="25" creationId="{65F6BBA0-41DF-4C9F-836E-076C8483B8B8}"/>
          </ac:cxnSpMkLst>
        </pc:cxnChg>
        <pc:cxnChg chg="add mod">
          <ac:chgData name="Liddell, Jimma (CDC/DDID/NCIRD/ID)" userId="97677e85-911d-45aa-ac2b-ee6abca8f880" providerId="ADAL" clId="{1EACDFB0-B6DA-4524-8253-8631CA8464F0}" dt="2023-01-06T16:31:11.422" v="242" actId="164"/>
          <ac:cxnSpMkLst>
            <pc:docMk/>
            <pc:sldMk cId="4217817896" sldId="334"/>
            <ac:cxnSpMk id="41" creationId="{E5C1C371-6BB4-45B6-A2C6-11A75AAD38E3}"/>
          </ac:cxnSpMkLst>
        </pc:cxnChg>
        <pc:cxnChg chg="add mod">
          <ac:chgData name="Liddell, Jimma (CDC/DDID/NCIRD/ID)" userId="97677e85-911d-45aa-ac2b-ee6abca8f880" providerId="ADAL" clId="{1EACDFB0-B6DA-4524-8253-8631CA8464F0}" dt="2023-01-06T16:31:11.422" v="242" actId="164"/>
          <ac:cxnSpMkLst>
            <pc:docMk/>
            <pc:sldMk cId="4217817896" sldId="334"/>
            <ac:cxnSpMk id="42" creationId="{9B04E36B-4127-410E-8FFF-A602BA0136A1}"/>
          </ac:cxnSpMkLst>
        </pc:cxnChg>
        <pc:cxnChg chg="add mod">
          <ac:chgData name="Liddell, Jimma (CDC/DDID/NCIRD/ID)" userId="97677e85-911d-45aa-ac2b-ee6abca8f880" providerId="ADAL" clId="{1EACDFB0-B6DA-4524-8253-8631CA8464F0}" dt="2023-01-06T16:31:11.422" v="242" actId="164"/>
          <ac:cxnSpMkLst>
            <pc:docMk/>
            <pc:sldMk cId="4217817896" sldId="334"/>
            <ac:cxnSpMk id="44" creationId="{9339EB06-79AA-4445-BEF8-5108D100702B}"/>
          </ac:cxnSpMkLst>
        </pc:cxnChg>
      </pc:sldChg>
      <pc:sldChg chg="modSp mod">
        <pc:chgData name="Liddell, Jimma (CDC/DDID/NCIRD/ID)" userId="97677e85-911d-45aa-ac2b-ee6abca8f880" providerId="ADAL" clId="{1EACDFB0-B6DA-4524-8253-8631CA8464F0}" dt="2023-01-06T16:39:27.045" v="627" actId="2711"/>
        <pc:sldMkLst>
          <pc:docMk/>
          <pc:sldMk cId="2370648336" sldId="340"/>
        </pc:sldMkLst>
        <pc:graphicFrameChg chg="mod">
          <ac:chgData name="Liddell, Jimma (CDC/DDID/NCIRD/ID)" userId="97677e85-911d-45aa-ac2b-ee6abca8f880" providerId="ADAL" clId="{1EACDFB0-B6DA-4524-8253-8631CA8464F0}" dt="2023-01-06T16:38:59.581" v="626" actId="20577"/>
          <ac:graphicFrameMkLst>
            <pc:docMk/>
            <pc:sldMk cId="2370648336" sldId="340"/>
            <ac:graphicFrameMk id="5" creationId="{9A5C1B4B-E136-4845-BAE7-7B1E3432F5B6}"/>
          </ac:graphicFrameMkLst>
        </pc:graphicFrameChg>
        <pc:graphicFrameChg chg="mod">
          <ac:chgData name="Liddell, Jimma (CDC/DDID/NCIRD/ID)" userId="97677e85-911d-45aa-ac2b-ee6abca8f880" providerId="ADAL" clId="{1EACDFB0-B6DA-4524-8253-8631CA8464F0}" dt="2023-01-06T16:39:27.045" v="627" actId="2711"/>
          <ac:graphicFrameMkLst>
            <pc:docMk/>
            <pc:sldMk cId="2370648336" sldId="340"/>
            <ac:graphicFrameMk id="6" creationId="{7FA3A600-419B-4F2C-84F6-81ECA733B2F9}"/>
          </ac:graphicFrameMkLst>
        </pc:graphicFrameChg>
      </pc:sldChg>
      <pc:sldChg chg="addSp modSp mod">
        <pc:chgData name="Liddell, Jimma (CDC/DDID/NCIRD/ID)" userId="97677e85-911d-45aa-ac2b-ee6abca8f880" providerId="ADAL" clId="{1EACDFB0-B6DA-4524-8253-8631CA8464F0}" dt="2023-01-06T16:43:59.200" v="706" actId="1076"/>
        <pc:sldMkLst>
          <pc:docMk/>
          <pc:sldMk cId="2977447288" sldId="341"/>
        </pc:sldMkLst>
        <pc:spChg chg="mod">
          <ac:chgData name="Liddell, Jimma (CDC/DDID/NCIRD/ID)" userId="97677e85-911d-45aa-ac2b-ee6abca8f880" providerId="ADAL" clId="{1EACDFB0-B6DA-4524-8253-8631CA8464F0}" dt="2023-01-06T16:40:05.678" v="628" actId="1076"/>
          <ac:spMkLst>
            <pc:docMk/>
            <pc:sldMk cId="2977447288" sldId="341"/>
            <ac:spMk id="2" creationId="{25B67688-778C-442F-8B7D-121EC059E79F}"/>
          </ac:spMkLst>
        </pc:spChg>
        <pc:spChg chg="add mod">
          <ac:chgData name="Liddell, Jimma (CDC/DDID/NCIRD/ID)" userId="97677e85-911d-45aa-ac2b-ee6abca8f880" providerId="ADAL" clId="{1EACDFB0-B6DA-4524-8253-8631CA8464F0}" dt="2023-01-06T16:43:59.200" v="706" actId="1076"/>
          <ac:spMkLst>
            <pc:docMk/>
            <pc:sldMk cId="2977447288" sldId="341"/>
            <ac:spMk id="3" creationId="{F7E696A1-26D8-497C-9624-F8374883055B}"/>
          </ac:spMkLst>
        </pc:spChg>
        <pc:spChg chg="mod">
          <ac:chgData name="Liddell, Jimma (CDC/DDID/NCIRD/ID)" userId="97677e85-911d-45aa-ac2b-ee6abca8f880" providerId="ADAL" clId="{1EACDFB0-B6DA-4524-8253-8631CA8464F0}" dt="2023-01-06T16:40:10.321" v="629" actId="1076"/>
          <ac:spMkLst>
            <pc:docMk/>
            <pc:sldMk cId="2977447288" sldId="341"/>
            <ac:spMk id="4" creationId="{70FE7098-EEDD-48B8-A3FB-3DA7B834D5B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/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600" b="0" kern="1200" spc="150" baseline="0" dirty="0">
              <a:solidFill>
                <a:schemeClr val="tx1"/>
              </a:solidFill>
              <a:latin typeface="Tenorite" panose="00000500000000000000" pitchFamily="2" charset="0"/>
              <a:ea typeface="+mj-ea"/>
              <a:cs typeface="+mj-cs"/>
            </a:rPr>
            <a:t>Time Conservation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/>
      <dgm:t>
        <a:bodyPr/>
        <a:lstStyle/>
        <a:p>
          <a:pPr marL="0" algn="ctr">
            <a:lnSpc>
              <a:spcPct val="100000"/>
            </a:lnSpc>
          </a:pPr>
          <a:r>
            <a:rPr lang="en-US" sz="1400" spc="50" baseline="0" dirty="0">
              <a:latin typeface="Tenorite" panose="00000500000000000000" pitchFamily="2" charset="0"/>
            </a:rPr>
            <a:t>Comparable Run=time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ASSAY compilation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phldr="0" custT="1"/>
      <dgm:spPr/>
      <dgm:t>
        <a:bodyPr/>
        <a:lstStyle/>
        <a:p>
          <a:pPr marL="0" algn="ctr">
            <a:lnSpc>
              <a:spcPct val="100000"/>
            </a:lnSpc>
          </a:pPr>
          <a:r>
            <a:rPr lang="en-US" sz="1400" spc="50" baseline="0" dirty="0">
              <a:latin typeface="Tenorite" panose="00000500000000000000" pitchFamily="2" charset="0"/>
            </a:rPr>
            <a:t>More Assays at a time (24 Assays).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Data output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 phldr="0" custT="1"/>
      <dgm:spPr/>
      <dgm:t>
        <a:bodyPr/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More Data points generated per run (192 Samples).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/>
      <dgm:t>
        <a:bodyPr/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Universal Run conditions=Easy swap in access in cases of mutation or new pathogen.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Emergency Use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0BB3B77-5159-4725-B61F-A302C0B14D8D}">
      <dgm:prSet phldr="0" custT="1"/>
      <dgm:spPr/>
      <dgm:t>
        <a:bodyPr/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High </a:t>
          </a:r>
          <a:r>
            <a:rPr lang="en-US" sz="1400" kern="1200" spc="50" baseline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Throughput Detection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gm:t>
    </dgm:pt>
    <dgm:pt modelId="{335AFB45-8C06-4257-B21D-DA99F4AD386B}" type="parTrans" cxnId="{D763C354-3056-4952-9A47-B589DEA87DAA}">
      <dgm:prSet/>
      <dgm:spPr/>
      <dgm:t>
        <a:bodyPr/>
        <a:lstStyle/>
        <a:p>
          <a:endParaRPr lang="en-US"/>
        </a:p>
      </dgm:t>
    </dgm:pt>
    <dgm:pt modelId="{36D0F8BA-2A24-4DC5-8AD0-2B6EB8880B5C}" type="sibTrans" cxnId="{D763C354-3056-4952-9A47-B589DEA87DAA}">
      <dgm:prSet/>
      <dgm:spPr/>
      <dgm:t>
        <a:bodyPr/>
        <a:lstStyle/>
        <a:p>
          <a:endParaRPr lang="en-US"/>
        </a:p>
      </dgm:t>
    </dgm:pt>
    <dgm:pt modelId="{0A51E69A-AA77-4C92-B98A-0336A949823E}">
      <dgm:prSet custT="1"/>
      <dgm:spPr/>
      <dgm:t>
        <a:bodyPr/>
        <a:lstStyle/>
        <a:p>
          <a:pPr algn="ctr"/>
          <a:r>
            <a:rPr lang="en-US" sz="1400" dirty="0">
              <a:latin typeface="Tenorite" panose="00000500000000000000" pitchFamily="2" charset="0"/>
            </a:rPr>
            <a:t>Room for testing multiple guide RNAs detecting a pathogen with a diverse genome</a:t>
          </a:r>
        </a:p>
      </dgm:t>
    </dgm:pt>
    <dgm:pt modelId="{60A99D2F-CFF0-48AE-B92D-7572475931ED}" type="parTrans" cxnId="{E95FA35E-AFF4-45EA-A4D0-0156882585F5}">
      <dgm:prSet/>
      <dgm:spPr/>
      <dgm:t>
        <a:bodyPr/>
        <a:lstStyle/>
        <a:p>
          <a:endParaRPr lang="en-US"/>
        </a:p>
      </dgm:t>
    </dgm:pt>
    <dgm:pt modelId="{26EF9D2D-E45E-47F8-BD79-1F527F4BA9DE}" type="sibTrans" cxnId="{E95FA35E-AFF4-45EA-A4D0-0156882585F5}">
      <dgm:prSet/>
      <dgm:spPr/>
      <dgm:t>
        <a:bodyPr/>
        <a:lstStyle/>
        <a:p>
          <a:endParaRPr lang="en-US"/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5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5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5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5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5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5">
        <dgm:presLayoutVars/>
      </dgm:prSet>
      <dgm:spPr/>
    </dgm:pt>
    <dgm:pt modelId="{A91542D9-4FB3-4302-AD03-3D6EF82E6748}" type="pres">
      <dgm:prSet presAssocID="{B8632E42-D7EB-4C31-877E-6F1B2801851A}" presName="space" presStyleCnt="0"/>
      <dgm:spPr/>
    </dgm:pt>
    <dgm:pt modelId="{1A7C3045-2DAF-4A19-82DB-79436B2E4575}" type="pres">
      <dgm:prSet presAssocID="{4F85505A-81B6-4FDA-A144-900B71DAD946}" presName="composite" presStyleCnt="0"/>
      <dgm:spPr/>
    </dgm:pt>
    <dgm:pt modelId="{4132ECB1-6BEF-4935-AFA3-B2EAA48FDE7E}" type="pres">
      <dgm:prSet presAssocID="{4F85505A-81B6-4FDA-A144-900B71DAD946}" presName="parTx" presStyleLbl="alignNode1" presStyleIdx="3" presStyleCnt="5">
        <dgm:presLayoutVars>
          <dgm:chMax val="0"/>
          <dgm:chPref val="0"/>
        </dgm:presLayoutVars>
      </dgm:prSet>
      <dgm:spPr/>
    </dgm:pt>
    <dgm:pt modelId="{C42A8BDE-B838-475D-AFDE-17B60D744AB6}" type="pres">
      <dgm:prSet presAssocID="{4F85505A-81B6-4FDA-A144-900B71DAD946}" presName="desTx" presStyleLbl="alignAccFollowNode1" presStyleIdx="3" presStyleCnt="5">
        <dgm:presLayoutVars/>
      </dgm:prSet>
      <dgm:spPr/>
    </dgm:pt>
    <dgm:pt modelId="{6C10565B-FA78-4DF2-A895-E46B680F5175}" type="pres">
      <dgm:prSet presAssocID="{68F74A88-49DC-44B1-BC0D-220A7B97601C}" presName="space" presStyleCnt="0"/>
      <dgm:spPr/>
    </dgm:pt>
    <dgm:pt modelId="{D3767AD2-11B9-45D6-88AE-C113BF749B7D}" type="pres">
      <dgm:prSet presAssocID="{B0BB3B77-5159-4725-B61F-A302C0B14D8D}" presName="composite" presStyleCnt="0"/>
      <dgm:spPr/>
    </dgm:pt>
    <dgm:pt modelId="{F95B60C7-A7D5-4387-BC6B-6205F0CF9F21}" type="pres">
      <dgm:prSet presAssocID="{B0BB3B77-5159-4725-B61F-A302C0B14D8D}" presName="parTx" presStyleLbl="alignNode1" presStyleIdx="4" presStyleCnt="5">
        <dgm:presLayoutVars>
          <dgm:chMax val="0"/>
          <dgm:chPref val="0"/>
        </dgm:presLayoutVars>
      </dgm:prSet>
      <dgm:spPr/>
    </dgm:pt>
    <dgm:pt modelId="{7B313FE8-DF49-418D-9E9F-CC8CC5D89A00}" type="pres">
      <dgm:prSet presAssocID="{B0BB3B77-5159-4725-B61F-A302C0B14D8D}" presName="desTx" presStyleLbl="alignAccFollowNode1" presStyleIdx="4" presStyleCnt="5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BC7F4D12-224A-4C1F-93E1-E3FB93813F53}" type="presOf" srcId="{0A51E69A-AA77-4C92-B98A-0336A949823E}" destId="{7B313FE8-DF49-418D-9E9F-CC8CC5D89A00}" srcOrd="0" destOrd="0" presId="urn:microsoft.com/office/officeart/2016/7/layout/HorizontalAction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E95FA35E-AFF4-45EA-A4D0-0156882585F5}" srcId="{B0BB3B77-5159-4725-B61F-A302C0B14D8D}" destId="{0A51E69A-AA77-4C92-B98A-0336A949823E}" srcOrd="0" destOrd="0" parTransId="{60A99D2F-CFF0-48AE-B92D-7572475931ED}" sibTransId="{26EF9D2D-E45E-47F8-BD79-1F527F4BA9DE}"/>
    <dgm:cxn modelId="{84040A66-CCAD-4047-A7DA-C909FE788E2D}" type="presOf" srcId="{B0BB3B77-5159-4725-B61F-A302C0B14D8D}" destId="{F95B60C7-A7D5-4387-BC6B-6205F0CF9F21}" srcOrd="0" destOrd="0" presId="urn:microsoft.com/office/officeart/2016/7/layout/HorizontalActionList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6291F24F-B536-4688-99BC-6A4CB5E15E15}" type="presOf" srcId="{4F85505A-81B6-4FDA-A144-900B71DAD946}" destId="{4132ECB1-6BEF-4935-AFA3-B2EAA48FDE7E}" srcOrd="0" destOrd="0" presId="urn:microsoft.com/office/officeart/2016/7/layout/HorizontalActionList"/>
    <dgm:cxn modelId="{D763C354-3056-4952-9A47-B589DEA87DAA}" srcId="{0DD8915E-DC14-41D6-9BB5-F49E1C265163}" destId="{B0BB3B77-5159-4725-B61F-A302C0B14D8D}" srcOrd="4" destOrd="0" parTransId="{335AFB45-8C06-4257-B21D-DA99F4AD386B}" sibTransId="{36D0F8BA-2A24-4DC5-8AD0-2B6EB8880B5C}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36A4EED2-16DE-4F21-9B57-BD053CD7ED3D}" type="presOf" srcId="{FEB4A941-E9FA-4A86-A673-85FF34B35F20}" destId="{C42A8BDE-B838-475D-AFDE-17B60D744AB6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  <dgm:cxn modelId="{BAB9C1C4-8A05-4AE7-B42E-55875981524E}" type="presParOf" srcId="{E4B4F7C4-5024-45F0-9FD7-C5068A1AE6C4}" destId="{A91542D9-4FB3-4302-AD03-3D6EF82E6748}" srcOrd="5" destOrd="0" presId="urn:microsoft.com/office/officeart/2016/7/layout/HorizontalActionList"/>
    <dgm:cxn modelId="{F7DEAAC8-FCAD-4F6B-92BD-91B8342F3277}" type="presParOf" srcId="{E4B4F7C4-5024-45F0-9FD7-C5068A1AE6C4}" destId="{1A7C3045-2DAF-4A19-82DB-79436B2E4575}" srcOrd="6" destOrd="0" presId="urn:microsoft.com/office/officeart/2016/7/layout/HorizontalActionList"/>
    <dgm:cxn modelId="{13555CA3-20BE-41F8-BD09-0BA8CEE1C702}" type="presParOf" srcId="{1A7C3045-2DAF-4A19-82DB-79436B2E4575}" destId="{4132ECB1-6BEF-4935-AFA3-B2EAA48FDE7E}" srcOrd="0" destOrd="0" presId="urn:microsoft.com/office/officeart/2016/7/layout/HorizontalActionList"/>
    <dgm:cxn modelId="{0848E8B2-6BD5-4CB6-B7E0-F8F1B1F78E2F}" type="presParOf" srcId="{1A7C3045-2DAF-4A19-82DB-79436B2E4575}" destId="{C42A8BDE-B838-475D-AFDE-17B60D744AB6}" srcOrd="1" destOrd="0" presId="urn:microsoft.com/office/officeart/2016/7/layout/HorizontalActionList"/>
    <dgm:cxn modelId="{21F404AC-EFA8-4855-B109-E73979790E28}" type="presParOf" srcId="{E4B4F7C4-5024-45F0-9FD7-C5068A1AE6C4}" destId="{6C10565B-FA78-4DF2-A895-E46B680F5175}" srcOrd="7" destOrd="0" presId="urn:microsoft.com/office/officeart/2016/7/layout/HorizontalActionList"/>
    <dgm:cxn modelId="{4A6EFEA7-0AF3-4C9C-9FB4-208699AA9F03}" type="presParOf" srcId="{E4B4F7C4-5024-45F0-9FD7-C5068A1AE6C4}" destId="{D3767AD2-11B9-45D6-88AE-C113BF749B7D}" srcOrd="8" destOrd="0" presId="urn:microsoft.com/office/officeart/2016/7/layout/HorizontalActionList"/>
    <dgm:cxn modelId="{3E2BC599-03C4-4603-8242-E85229175474}" type="presParOf" srcId="{D3767AD2-11B9-45D6-88AE-C113BF749B7D}" destId="{F95B60C7-A7D5-4387-BC6B-6205F0CF9F21}" srcOrd="0" destOrd="0" presId="urn:microsoft.com/office/officeart/2016/7/layout/HorizontalActionList"/>
    <dgm:cxn modelId="{3C3FB5F3-6AF4-4053-A415-FDF71E445769}" type="presParOf" srcId="{D3767AD2-11B9-45D6-88AE-C113BF749B7D}" destId="{7B313FE8-DF49-418D-9E9F-CC8CC5D89A00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/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Tenorite" panose="00000500000000000000" pitchFamily="2" charset="0"/>
              <a:ea typeface="+mj-ea"/>
              <a:cs typeface="+mj-cs"/>
            </a:rPr>
            <a:t>Cost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Tenorite" panose="00000500000000000000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Tenorite" panose="00000500000000000000" pitchFamily="2" charset="0"/>
          </a:endParaRPr>
        </a:p>
      </dgm:t>
    </dgm:pt>
    <dgm:pt modelId="{30A490C8-22B4-4D68-875C-0F0DE2FF864D}">
      <dgm:prSet phldr="0" custT="1"/>
      <dgm:spPr/>
      <dgm:t>
        <a:bodyPr/>
        <a:lstStyle/>
        <a:p>
          <a:pPr marL="0" algn="ctr">
            <a:lnSpc>
              <a:spcPct val="100000"/>
            </a:lnSpc>
          </a:pPr>
          <a:r>
            <a:rPr lang="en-US" sz="1400" spc="50" baseline="0" dirty="0">
              <a:latin typeface="Tenorite" panose="00000500000000000000" pitchFamily="2" charset="0"/>
            </a:rPr>
            <a:t>Cost of consumables may be challenging for public health budgets (but cost per reaction is very low)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Tenorite" panose="00000500000000000000" pitchFamily="2" charset="0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Tenorite" panose="00000500000000000000" pitchFamily="2" charset="0"/>
          </a:endParaRPr>
        </a:p>
      </dgm:t>
    </dgm:pt>
    <dgm:pt modelId="{B1AFA1AF-0FF8-45B3-A6D0-0E255A2F637D}">
      <dgm:prSet phldr="0" custT="1"/>
      <dgm:spPr/>
      <dgm:t>
        <a:bodyPr/>
        <a:lstStyle/>
        <a:p>
          <a:pPr marL="0"/>
          <a:r>
            <a:rPr lang="en-US" sz="1600" kern="1200" spc="150" baseline="0" dirty="0">
              <a:solidFill>
                <a:prstClr val="black"/>
              </a:solidFill>
              <a:latin typeface="Tenorite" panose="00000500000000000000" pitchFamily="2" charset="0"/>
              <a:ea typeface="+mn-ea"/>
              <a:cs typeface="+mn-cs"/>
            </a:rPr>
            <a:t>Learning Curve*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Tenorite" panose="00000500000000000000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Tenorite" panose="00000500000000000000" pitchFamily="2" charset="0"/>
          </a:endParaRPr>
        </a:p>
      </dgm:t>
    </dgm:pt>
    <dgm:pt modelId="{50418D2B-9486-42DE-AFDD-1D31420040FF}">
      <dgm:prSet phldr="0" custT="1"/>
      <dgm:spPr/>
      <dgm:t>
        <a:bodyPr/>
        <a:lstStyle/>
        <a:p>
          <a:pPr marL="0" algn="ctr">
            <a:lnSpc>
              <a:spcPct val="100000"/>
            </a:lnSpc>
          </a:pPr>
          <a:r>
            <a:rPr lang="en-US" sz="1400" spc="50" baseline="0" dirty="0">
              <a:latin typeface="Tenorite" panose="00000500000000000000" pitchFamily="2" charset="0"/>
            </a:rPr>
            <a:t>Accurately Loading the IFC chip is tedious. Bubbles = no data reads.</a:t>
          </a:r>
        </a:p>
        <a:p>
          <a:pPr marL="0" algn="ctr">
            <a:lnSpc>
              <a:spcPct val="100000"/>
            </a:lnSpc>
          </a:pPr>
          <a:r>
            <a:rPr lang="en-US" sz="1400" spc="50" baseline="0" dirty="0">
              <a:latin typeface="Tenorite" panose="00000500000000000000" pitchFamily="2" charset="0"/>
            </a:rPr>
            <a:t>*Solution??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Tenorite" panose="00000500000000000000" pitchFamily="2" charset="0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Tenorite" panose="00000500000000000000" pitchFamily="2" charset="0"/>
          </a:endParaRPr>
        </a:p>
      </dgm:t>
    </dgm:pt>
    <dgm:pt modelId="{E9682B4F-0217-4B50-923E-C104AA24290F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 panose="00000500000000000000" pitchFamily="2" charset="0"/>
              <a:ea typeface="+mn-ea"/>
              <a:cs typeface="+mn-cs"/>
            </a:rPr>
            <a:t>Accessibility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Tenorite" panose="00000500000000000000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Tenorite" panose="00000500000000000000" pitchFamily="2" charset="0"/>
          </a:endParaRPr>
        </a:p>
      </dgm:t>
    </dgm:pt>
    <dgm:pt modelId="{0EC0C300-11E4-45CF-8418-973585107209}">
      <dgm:prSet phldr="0" custT="1"/>
      <dgm:spPr/>
      <dgm:t>
        <a:bodyPr/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 panose="00000500000000000000" pitchFamily="2" charset="0"/>
              <a:ea typeface="+mn-ea"/>
              <a:cs typeface="+mn-cs"/>
            </a:rPr>
            <a:t>State Lab/Hospital Access is limited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Tenorite" panose="00000500000000000000" pitchFamily="2" charset="0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Tenorite" panose="00000500000000000000" pitchFamily="2" charset="0"/>
          </a:endParaRPr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3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3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3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3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3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3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13760" y="529713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0" kern="1200" spc="150" baseline="0" dirty="0">
              <a:solidFill>
                <a:schemeClr val="tx1"/>
              </a:solidFill>
              <a:latin typeface="Tenorite" panose="00000500000000000000" pitchFamily="2" charset="0"/>
              <a:ea typeface="+mj-ea"/>
              <a:cs typeface="+mj-cs"/>
            </a:rPr>
            <a:t>Time Conservation</a:t>
          </a:r>
        </a:p>
      </dsp:txBody>
      <dsp:txXfrm>
        <a:off x="13760" y="529713"/>
        <a:ext cx="2011384" cy="603415"/>
      </dsp:txXfrm>
    </dsp:sp>
    <dsp:sp modelId="{22359DD7-1BFB-4900-BAE6-6084F2F57988}">
      <dsp:nvSpPr>
        <dsp:cNvPr id="0" name=""/>
        <dsp:cNvSpPr/>
      </dsp:nvSpPr>
      <dsp:spPr>
        <a:xfrm>
          <a:off x="13760" y="1133128"/>
          <a:ext cx="2011384" cy="14883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Tenorite" panose="00000500000000000000" pitchFamily="2" charset="0"/>
            </a:rPr>
            <a:t>Comparable Run=time</a:t>
          </a:r>
        </a:p>
      </dsp:txBody>
      <dsp:txXfrm>
        <a:off x="13760" y="1133128"/>
        <a:ext cx="2011384" cy="1488345"/>
      </dsp:txXfrm>
    </dsp:sp>
    <dsp:sp modelId="{C4F84DEA-2002-4D32-8E80-70EEE05E345A}">
      <dsp:nvSpPr>
        <dsp:cNvPr id="0" name=""/>
        <dsp:cNvSpPr/>
      </dsp:nvSpPr>
      <dsp:spPr>
        <a:xfrm>
          <a:off x="2132933" y="529713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ASSAY compilation</a:t>
          </a:r>
        </a:p>
      </dsp:txBody>
      <dsp:txXfrm>
        <a:off x="2132933" y="529713"/>
        <a:ext cx="2011384" cy="603415"/>
      </dsp:txXfrm>
    </dsp:sp>
    <dsp:sp modelId="{4FEB85EB-D046-4CDB-8A62-BBCE260C4490}">
      <dsp:nvSpPr>
        <dsp:cNvPr id="0" name=""/>
        <dsp:cNvSpPr/>
      </dsp:nvSpPr>
      <dsp:spPr>
        <a:xfrm>
          <a:off x="2132933" y="1133128"/>
          <a:ext cx="2011384" cy="14883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Tenorite" panose="00000500000000000000" pitchFamily="2" charset="0"/>
            </a:rPr>
            <a:t>More Assays at a time (24 Assays).</a:t>
          </a:r>
        </a:p>
      </dsp:txBody>
      <dsp:txXfrm>
        <a:off x="2132933" y="1133128"/>
        <a:ext cx="2011384" cy="1488345"/>
      </dsp:txXfrm>
    </dsp:sp>
    <dsp:sp modelId="{49B7F8FA-D256-41EF-9327-52A3551D9A60}">
      <dsp:nvSpPr>
        <dsp:cNvPr id="0" name=""/>
        <dsp:cNvSpPr/>
      </dsp:nvSpPr>
      <dsp:spPr>
        <a:xfrm>
          <a:off x="4252107" y="529713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Data output</a:t>
          </a:r>
        </a:p>
      </dsp:txBody>
      <dsp:txXfrm>
        <a:off x="4252107" y="529713"/>
        <a:ext cx="2011384" cy="603415"/>
      </dsp:txXfrm>
    </dsp:sp>
    <dsp:sp modelId="{6B5FE59C-B471-448A-AA7A-B526DCC4D4CA}">
      <dsp:nvSpPr>
        <dsp:cNvPr id="0" name=""/>
        <dsp:cNvSpPr/>
      </dsp:nvSpPr>
      <dsp:spPr>
        <a:xfrm>
          <a:off x="4252107" y="1133128"/>
          <a:ext cx="2011384" cy="14883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More Data points generated per run (192 Samples).</a:t>
          </a:r>
        </a:p>
      </dsp:txBody>
      <dsp:txXfrm>
        <a:off x="4252107" y="1133128"/>
        <a:ext cx="2011384" cy="1488345"/>
      </dsp:txXfrm>
    </dsp:sp>
    <dsp:sp modelId="{4132ECB1-6BEF-4935-AFA3-B2EAA48FDE7E}">
      <dsp:nvSpPr>
        <dsp:cNvPr id="0" name=""/>
        <dsp:cNvSpPr/>
      </dsp:nvSpPr>
      <dsp:spPr>
        <a:xfrm>
          <a:off x="6371281" y="529713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/>
              <a:ea typeface="+mn-ea"/>
              <a:cs typeface="+mn-cs"/>
            </a:rPr>
            <a:t>Emergency Use</a:t>
          </a:r>
        </a:p>
      </dsp:txBody>
      <dsp:txXfrm>
        <a:off x="6371281" y="529713"/>
        <a:ext cx="2011384" cy="603415"/>
      </dsp:txXfrm>
    </dsp:sp>
    <dsp:sp modelId="{C42A8BDE-B838-475D-AFDE-17B60D744AB6}">
      <dsp:nvSpPr>
        <dsp:cNvPr id="0" name=""/>
        <dsp:cNvSpPr/>
      </dsp:nvSpPr>
      <dsp:spPr>
        <a:xfrm>
          <a:off x="6371281" y="1133128"/>
          <a:ext cx="2011384" cy="14883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Universal Run conditions=Easy swap in access in cases of mutation or new pathogen.</a:t>
          </a:r>
        </a:p>
      </dsp:txBody>
      <dsp:txXfrm>
        <a:off x="6371281" y="1133128"/>
        <a:ext cx="2011384" cy="1488345"/>
      </dsp:txXfrm>
    </dsp:sp>
    <dsp:sp modelId="{F95B60C7-A7D5-4387-BC6B-6205F0CF9F21}">
      <dsp:nvSpPr>
        <dsp:cNvPr id="0" name=""/>
        <dsp:cNvSpPr/>
      </dsp:nvSpPr>
      <dsp:spPr>
        <a:xfrm>
          <a:off x="8490455" y="529713"/>
          <a:ext cx="2011384" cy="603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944" tIns="158944" rIns="158944" bIns="158944" numCol="1" spcCol="1270" anchor="ctr" anchorCtr="0">
          <a:noAutofit/>
        </a:bodyPr>
        <a:lstStyle/>
        <a:p>
          <a:pPr marL="0" lvl="0" indent="0" algn="ctr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High </a:t>
          </a:r>
          <a:r>
            <a:rPr lang="en-US" sz="1400" kern="1200" spc="50" baseline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/>
              <a:ea typeface="+mn-ea"/>
              <a:cs typeface="+mn-cs"/>
            </a:rPr>
            <a:t>Throughput Detection</a:t>
          </a:r>
          <a:endParaRPr lang="en-US" sz="1400" kern="1200" spc="50" baseline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enorite"/>
            <a:ea typeface="+mn-ea"/>
            <a:cs typeface="+mn-cs"/>
          </a:endParaRPr>
        </a:p>
      </dsp:txBody>
      <dsp:txXfrm>
        <a:off x="8490455" y="529713"/>
        <a:ext cx="2011384" cy="603415"/>
      </dsp:txXfrm>
    </dsp:sp>
    <dsp:sp modelId="{7B313FE8-DF49-418D-9E9F-CC8CC5D89A00}">
      <dsp:nvSpPr>
        <dsp:cNvPr id="0" name=""/>
        <dsp:cNvSpPr/>
      </dsp:nvSpPr>
      <dsp:spPr>
        <a:xfrm>
          <a:off x="8490455" y="1133128"/>
          <a:ext cx="2011384" cy="14883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680" tIns="198680" rIns="198680" bIns="19868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enorite" panose="00000500000000000000" pitchFamily="2" charset="0"/>
            </a:rPr>
            <a:t>Room for testing multiple guide RNAs detecting a pathogen with a diverse genome</a:t>
          </a:r>
        </a:p>
      </dsp:txBody>
      <dsp:txXfrm>
        <a:off x="8490455" y="1133128"/>
        <a:ext cx="2011384" cy="1488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10090" y="256572"/>
          <a:ext cx="3426543" cy="1027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73" tIns="270773" rIns="270773" bIns="270773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Tenorite" panose="00000500000000000000" pitchFamily="2" charset="0"/>
              <a:ea typeface="+mj-ea"/>
              <a:cs typeface="+mj-cs"/>
            </a:rPr>
            <a:t>Cost</a:t>
          </a:r>
        </a:p>
      </dsp:txBody>
      <dsp:txXfrm>
        <a:off x="10090" y="256572"/>
        <a:ext cx="3426543" cy="1027963"/>
      </dsp:txXfrm>
    </dsp:sp>
    <dsp:sp modelId="{22359DD7-1BFB-4900-BAE6-6084F2F57988}">
      <dsp:nvSpPr>
        <dsp:cNvPr id="0" name=""/>
        <dsp:cNvSpPr/>
      </dsp:nvSpPr>
      <dsp:spPr>
        <a:xfrm>
          <a:off x="10090" y="1284535"/>
          <a:ext cx="3426543" cy="16100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Tenorite" panose="00000500000000000000" pitchFamily="2" charset="0"/>
            </a:rPr>
            <a:t>Cost of consumables may be challenging for public health budgets (but cost per reaction is very low)</a:t>
          </a:r>
        </a:p>
      </dsp:txBody>
      <dsp:txXfrm>
        <a:off x="10090" y="1284535"/>
        <a:ext cx="3426543" cy="1610079"/>
      </dsp:txXfrm>
    </dsp:sp>
    <dsp:sp modelId="{C4F84DEA-2002-4D32-8E80-70EEE05E345A}">
      <dsp:nvSpPr>
        <dsp:cNvPr id="0" name=""/>
        <dsp:cNvSpPr/>
      </dsp:nvSpPr>
      <dsp:spPr>
        <a:xfrm>
          <a:off x="3544528" y="256572"/>
          <a:ext cx="3426543" cy="1027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73" tIns="270773" rIns="270773" bIns="27077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 panose="00000500000000000000" pitchFamily="2" charset="0"/>
              <a:ea typeface="+mn-ea"/>
              <a:cs typeface="+mn-cs"/>
            </a:rPr>
            <a:t>Learning Curve*</a:t>
          </a:r>
        </a:p>
      </dsp:txBody>
      <dsp:txXfrm>
        <a:off x="3544528" y="256572"/>
        <a:ext cx="3426543" cy="1027963"/>
      </dsp:txXfrm>
    </dsp:sp>
    <dsp:sp modelId="{4FEB85EB-D046-4CDB-8A62-BBCE260C4490}">
      <dsp:nvSpPr>
        <dsp:cNvPr id="0" name=""/>
        <dsp:cNvSpPr/>
      </dsp:nvSpPr>
      <dsp:spPr>
        <a:xfrm>
          <a:off x="3544528" y="1284535"/>
          <a:ext cx="3426543" cy="16100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Tenorite" panose="00000500000000000000" pitchFamily="2" charset="0"/>
            </a:rPr>
            <a:t>Accurately Loading the IFC chip is tedious. Bubbles = no data reads.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Tenorite" panose="00000500000000000000" pitchFamily="2" charset="0"/>
            </a:rPr>
            <a:t>*Solution??</a:t>
          </a:r>
        </a:p>
      </dsp:txBody>
      <dsp:txXfrm>
        <a:off x="3544528" y="1284535"/>
        <a:ext cx="3426543" cy="1610079"/>
      </dsp:txXfrm>
    </dsp:sp>
    <dsp:sp modelId="{49B7F8FA-D256-41EF-9327-52A3551D9A60}">
      <dsp:nvSpPr>
        <dsp:cNvPr id="0" name=""/>
        <dsp:cNvSpPr/>
      </dsp:nvSpPr>
      <dsp:spPr>
        <a:xfrm>
          <a:off x="7078966" y="256572"/>
          <a:ext cx="3426543" cy="1027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73" tIns="270773" rIns="270773" bIns="27077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spc="150" baseline="0" dirty="0">
              <a:solidFill>
                <a:prstClr val="black"/>
              </a:solidFill>
              <a:latin typeface="Tenorite" panose="00000500000000000000" pitchFamily="2" charset="0"/>
              <a:ea typeface="+mn-ea"/>
              <a:cs typeface="+mn-cs"/>
            </a:rPr>
            <a:t>Accessibility</a:t>
          </a:r>
        </a:p>
      </dsp:txBody>
      <dsp:txXfrm>
        <a:off x="7078966" y="256572"/>
        <a:ext cx="3426543" cy="1027963"/>
      </dsp:txXfrm>
    </dsp:sp>
    <dsp:sp modelId="{6B5FE59C-B471-448A-AA7A-B526DCC4D4CA}">
      <dsp:nvSpPr>
        <dsp:cNvPr id="0" name=""/>
        <dsp:cNvSpPr/>
      </dsp:nvSpPr>
      <dsp:spPr>
        <a:xfrm>
          <a:off x="7078966" y="1284535"/>
          <a:ext cx="3426543" cy="16100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enorite" panose="00000500000000000000" pitchFamily="2" charset="0"/>
              <a:ea typeface="+mn-ea"/>
              <a:cs typeface="+mn-cs"/>
            </a:rPr>
            <a:t>State Lab/Hospital Access is limited</a:t>
          </a:r>
        </a:p>
      </dsp:txBody>
      <dsp:txXfrm>
        <a:off x="7078966" y="1284535"/>
        <a:ext cx="3426543" cy="1610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58DFA-8389-4FF2-A13C-A9F26A48469C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21477-17F1-494C-A72C-D93640C1E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1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730164" y="379408"/>
            <a:ext cx="7808687" cy="238760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endParaRPr lang="en-US">
              <a:solidFill>
                <a:srgbClr val="0033CC"/>
              </a:solidFill>
              <a:latin typeface="+mn-lt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744452" y="2916222"/>
            <a:ext cx="7808688" cy="165576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3200"/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D1CB30D-92F6-4115-BFEF-7F1C4C5EDAD8}"/>
              </a:ext>
            </a:extLst>
          </p:cNvPr>
          <p:cNvSpPr txBox="1">
            <a:spLocks/>
          </p:cNvSpPr>
          <p:nvPr userDrawn="1"/>
        </p:nvSpPr>
        <p:spPr>
          <a:xfrm>
            <a:off x="11719882" y="24693"/>
            <a:ext cx="443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B11AF8B-AA4A-4143-91D6-A716333E3D61}" type="slidenum">
              <a:rPr lang="en-US" sz="1400" b="1" smtClean="0">
                <a:solidFill>
                  <a:srgbClr val="0000FF"/>
                </a:solidFill>
              </a:rPr>
              <a:pPr algn="ctr"/>
              <a:t>‹#›</a:t>
            </a:fld>
            <a:endParaRPr lang="en-US" sz="1400" b="1">
              <a:solidFill>
                <a:srgbClr val="0000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14" y="-289"/>
            <a:ext cx="3657600" cy="6401089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B67F849C-86F7-4833-A71F-44F9195E2D88}"/>
              </a:ext>
            </a:extLst>
          </p:cNvPr>
          <p:cNvSpPr txBox="1">
            <a:spLocks/>
          </p:cNvSpPr>
          <p:nvPr userDrawn="1"/>
        </p:nvSpPr>
        <p:spPr>
          <a:xfrm>
            <a:off x="3744452" y="4833257"/>
            <a:ext cx="7808688" cy="1300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3085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67188" y="279397"/>
            <a:ext cx="11081253" cy="906465"/>
          </a:xfrm>
        </p:spPr>
        <p:txBody>
          <a:bodyPr>
            <a:normAutofit/>
          </a:bodyPr>
          <a:lstStyle/>
          <a:p>
            <a:endParaRPr lang="en-US" sz="360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67189" y="1364343"/>
            <a:ext cx="11081252" cy="482214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D1CB30D-92F6-4115-BFEF-7F1C4C5EDA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19882" y="38981"/>
            <a:ext cx="443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algn="ctr"/>
            <a:fld id="{9B11AF8B-AA4A-4143-91D6-A716333E3D61}" type="slidenum">
              <a:rPr lang="en-US" sz="1400" b="1" smtClean="0">
                <a:solidFill>
                  <a:srgbClr val="0000FF"/>
                </a:solidFill>
              </a:rPr>
              <a:pPr algn="ctr"/>
              <a:t>‹#›</a:t>
            </a:fld>
            <a:endParaRPr lang="en-US" sz="14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1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22399"/>
            <a:ext cx="5181600" cy="48126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172200" y="1422399"/>
            <a:ext cx="5181600" cy="481262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571498" y="250822"/>
            <a:ext cx="11091231" cy="892178"/>
          </a:xfrm>
        </p:spPr>
        <p:txBody>
          <a:bodyPr>
            <a:normAutofit/>
          </a:bodyPr>
          <a:lstStyle/>
          <a:p>
            <a:endParaRPr lang="en-US" sz="360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D1CB30D-92F6-4115-BFEF-7F1C4C5EDAD8}"/>
              </a:ext>
            </a:extLst>
          </p:cNvPr>
          <p:cNvSpPr txBox="1">
            <a:spLocks/>
          </p:cNvSpPr>
          <p:nvPr userDrawn="1"/>
        </p:nvSpPr>
        <p:spPr>
          <a:xfrm>
            <a:off x="11719882" y="38981"/>
            <a:ext cx="443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B11AF8B-AA4A-4143-91D6-A716333E3D61}" type="slidenum">
              <a:rPr lang="en-US" sz="1400" b="1" smtClean="0">
                <a:solidFill>
                  <a:srgbClr val="0000FF"/>
                </a:solidFill>
              </a:rPr>
              <a:pPr algn="ctr"/>
              <a:t>‹#›</a:t>
            </a:fld>
            <a:endParaRPr lang="en-US" sz="14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94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5" y="228600"/>
            <a:ext cx="11001375" cy="10144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52539"/>
            <a:ext cx="5157787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76451"/>
            <a:ext cx="5157787" cy="40386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52539"/>
            <a:ext cx="5183188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76451"/>
            <a:ext cx="5183188" cy="40386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646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37" y="228601"/>
            <a:ext cx="10929937" cy="10429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675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ULLETS/DATA_2s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4000"/>
              </a:lnSpc>
              <a:defRPr sz="3733" b="1" baseline="0">
                <a:solidFill>
                  <a:srgbClr val="8B9B92"/>
                </a:solidFill>
                <a:effectLst/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5172892" cy="4191000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32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990575" indent="-38099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667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24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24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2"/>
            <a:endParaRPr lang="en-US"/>
          </a:p>
          <a:p>
            <a:pPr lvl="0"/>
            <a:endParaRPr lang="en-US"/>
          </a:p>
          <a:p>
            <a:pPr lvl="2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6409509" y="1600201"/>
            <a:ext cx="5172892" cy="4191000"/>
          </a:xfrm>
          <a:prstGeom prst="rect">
            <a:avLst/>
          </a:prstGeom>
        </p:spPr>
        <p:txBody>
          <a:bodyPr/>
          <a:lstStyle>
            <a:lvl1pPr marL="457189" indent="-457189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32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990575" indent="-38099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667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24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24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2"/>
            <a:endParaRPr lang="en-US"/>
          </a:p>
          <a:p>
            <a:pPr lvl="0"/>
            <a:endParaRPr lang="en-US"/>
          </a:p>
          <a:p>
            <a:pPr lvl="2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14"/>
          <a:stretch/>
        </p:blipFill>
        <p:spPr>
          <a:xfrm>
            <a:off x="0" y="6684935"/>
            <a:ext cx="12192000" cy="18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0514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96B656F3-66BB-4E5A-9C6E-4B7B2202A1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C012678C-A7A0-4829-B0E0-060C0212A7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7731F5C-54A2-4472-A60E-EC15A9DF72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098A5B-1297-4C24-B1C1-B35A3F7C76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91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10073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43038"/>
            <a:ext cx="10515600" cy="4743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D1CB30D-92F6-4115-BFEF-7F1C4C5EDAD8}"/>
              </a:ext>
            </a:extLst>
          </p:cNvPr>
          <p:cNvSpPr txBox="1">
            <a:spLocks/>
          </p:cNvSpPr>
          <p:nvPr userDrawn="1"/>
        </p:nvSpPr>
        <p:spPr>
          <a:xfrm>
            <a:off x="11719882" y="24693"/>
            <a:ext cx="443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B11AF8B-AA4A-4143-91D6-A716333E3D61}" type="slidenum">
              <a:rPr lang="en-US" sz="1400" b="1" smtClean="0">
                <a:solidFill>
                  <a:srgbClr val="0000FF"/>
                </a:solidFill>
              </a:rPr>
              <a:pPr algn="ctr"/>
              <a:t>‹#›</a:t>
            </a:fld>
            <a:endParaRPr lang="en-US" sz="1400" b="1">
              <a:solidFill>
                <a:srgbClr val="0000FF"/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393543"/>
            <a:ext cx="12192000" cy="464457"/>
            <a:chOff x="0" y="6393543"/>
            <a:chExt cx="12192000" cy="464457"/>
          </a:xfrm>
        </p:grpSpPr>
        <p:sp>
          <p:nvSpPr>
            <p:cNvPr id="8" name="Rectangle 7"/>
            <p:cNvSpPr/>
            <p:nvPr/>
          </p:nvSpPr>
          <p:spPr>
            <a:xfrm>
              <a:off x="0" y="6393543"/>
              <a:ext cx="12192000" cy="464457"/>
            </a:xfrm>
            <a:prstGeom prst="rect">
              <a:avLst/>
            </a:prstGeom>
            <a:gradFill flip="none" rotWithShape="1">
              <a:gsLst>
                <a:gs pos="0">
                  <a:srgbClr val="006ADA"/>
                </a:gs>
                <a:gs pos="32000">
                  <a:srgbClr val="0055BD"/>
                </a:gs>
                <a:gs pos="59000">
                  <a:srgbClr val="003A8F"/>
                </a:gs>
                <a:gs pos="100000">
                  <a:srgbClr val="002665"/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Virology, Surveillance and Diagnosis Branch,  Influenza Division,  National Center for Immunization and Respiratory Diseases</a:t>
              </a:r>
            </a:p>
          </p:txBody>
        </p:sp>
        <p:pic>
          <p:nvPicPr>
            <p:cNvPr id="9" name="Picture 2" descr="Image result for cdc logo white transparent"/>
            <p:cNvPicPr>
              <a:picLocks noChangeAspect="1" noChangeArrowheads="1"/>
            </p:cNvPicPr>
            <p:nvPr/>
          </p:nvPicPr>
          <p:blipFill rotWithShape="1"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94" b="19180"/>
            <a:stretch/>
          </p:blipFill>
          <p:spPr bwMode="auto">
            <a:xfrm>
              <a:off x="11525807" y="6429426"/>
              <a:ext cx="651678" cy="414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6987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00FF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BE8E-312D-4B1B-8CB3-9701E073CE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CRISPR-based Diagnostics for Flu using CARMEN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C87A7-E7C3-4830-8AED-C33EEA862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0164" y="1939127"/>
            <a:ext cx="7808688" cy="1655762"/>
          </a:xfrm>
        </p:spPr>
        <p:txBody>
          <a:bodyPr/>
          <a:lstStyle/>
          <a:p>
            <a:r>
              <a:rPr lang="en-US" dirty="0"/>
              <a:t>By Jimma Liddell, 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66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6A115065-4F79-48C9-9D0F-C64FEDA0A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38" y="279400"/>
            <a:ext cx="11082337" cy="906463"/>
          </a:xfrm>
        </p:spPr>
        <p:txBody>
          <a:bodyPr/>
          <a:lstStyle/>
          <a:p>
            <a:r>
              <a:rPr lang="en-US" dirty="0"/>
              <a:t>Summary of advantages</a:t>
            </a:r>
          </a:p>
        </p:txBody>
      </p:sp>
      <p:graphicFrame>
        <p:nvGraphicFramePr>
          <p:cNvPr id="5" name="Content Placeholder 3" descr="Timeline Placeholder ">
            <a:extLst>
              <a:ext uri="{FF2B5EF4-FFF2-40B4-BE49-F238E27FC236}">
                <a16:creationId xmlns:a16="http://schemas.microsoft.com/office/drawing/2014/main" id="{9A5C1B4B-E136-4845-BAE7-7B1E3432F5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3908328"/>
              </p:ext>
            </p:extLst>
          </p:nvPr>
        </p:nvGraphicFramePr>
        <p:xfrm>
          <a:off x="838200" y="419099"/>
          <a:ext cx="10515600" cy="3151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7FA3A600-419B-4F2C-84F6-81ECA733B2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868165"/>
              </p:ext>
            </p:extLst>
          </p:nvPr>
        </p:nvGraphicFramePr>
        <p:xfrm>
          <a:off x="850106" y="3429000"/>
          <a:ext cx="10515600" cy="3151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itle 2">
            <a:extLst>
              <a:ext uri="{FF2B5EF4-FFF2-40B4-BE49-F238E27FC236}">
                <a16:creationId xmlns:a16="http://schemas.microsoft.com/office/drawing/2014/main" id="{AF1A1C1D-5B23-44C2-BA25-DAC99FB6E421}"/>
              </a:ext>
            </a:extLst>
          </p:cNvPr>
          <p:cNvSpPr txBox="1">
            <a:spLocks/>
          </p:cNvSpPr>
          <p:nvPr/>
        </p:nvSpPr>
        <p:spPr>
          <a:xfrm>
            <a:off x="566738" y="3117055"/>
            <a:ext cx="11082337" cy="9064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0000FF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Potential Challenges</a:t>
            </a:r>
          </a:p>
        </p:txBody>
      </p:sp>
    </p:spTree>
    <p:extLst>
      <p:ext uri="{BB962C8B-B14F-4D97-AF65-F5344CB8AC3E}">
        <p14:creationId xmlns:p14="http://schemas.microsoft.com/office/powerpoint/2010/main" val="2370648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7688-778C-442F-8B7D-121EC059E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9" y="394457"/>
            <a:ext cx="11081253" cy="906465"/>
          </a:xfrm>
        </p:spPr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E696A1-26D8-497C-9624-F8374883055B}"/>
              </a:ext>
            </a:extLst>
          </p:cNvPr>
          <p:cNvSpPr txBox="1"/>
          <p:nvPr/>
        </p:nvSpPr>
        <p:spPr>
          <a:xfrm>
            <a:off x="740227" y="1013539"/>
            <a:ext cx="465908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Broad Institute</a:t>
            </a:r>
          </a:p>
          <a:p>
            <a:r>
              <a:rPr lang="en-US" dirty="0"/>
              <a:t>Pardis Sabeti</a:t>
            </a:r>
          </a:p>
          <a:p>
            <a:r>
              <a:rPr lang="en-US" dirty="0"/>
              <a:t>Nicole Welch</a:t>
            </a:r>
          </a:p>
          <a:p>
            <a:r>
              <a:rPr lang="en-US" dirty="0"/>
              <a:t>Hayden Metsky</a:t>
            </a:r>
          </a:p>
          <a:p>
            <a:r>
              <a:rPr lang="en-US" dirty="0"/>
              <a:t>Jeremy Johnson</a:t>
            </a:r>
          </a:p>
          <a:p>
            <a:r>
              <a:rPr lang="en-US" dirty="0"/>
              <a:t>Marzieh Mirhashemi</a:t>
            </a:r>
          </a:p>
          <a:p>
            <a:endParaRPr lang="en-US" dirty="0"/>
          </a:p>
          <a:p>
            <a:r>
              <a:rPr lang="en-US" u="sng" dirty="0"/>
              <a:t>Princeton University</a:t>
            </a:r>
          </a:p>
          <a:p>
            <a:r>
              <a:rPr lang="en-US" dirty="0"/>
              <a:t>Cameron Myhrvold</a:t>
            </a:r>
          </a:p>
          <a:p>
            <a:endParaRPr lang="en-US" dirty="0"/>
          </a:p>
          <a:p>
            <a:r>
              <a:rPr lang="en-US" u="sng" dirty="0"/>
              <a:t>GDT</a:t>
            </a:r>
          </a:p>
          <a:p>
            <a:r>
              <a:rPr lang="en-US" dirty="0"/>
              <a:t>John Barnes</a:t>
            </a:r>
          </a:p>
          <a:p>
            <a:r>
              <a:rPr lang="en-US" dirty="0"/>
              <a:t>Marie Kirby</a:t>
            </a:r>
          </a:p>
          <a:p>
            <a:r>
              <a:rPr lang="en-US" dirty="0"/>
              <a:t>Malania Wilson</a:t>
            </a:r>
          </a:p>
          <a:p>
            <a:endParaRPr lang="en-US" dirty="0"/>
          </a:p>
          <a:p>
            <a:r>
              <a:rPr lang="en-US" u="sng" dirty="0"/>
              <a:t>VSDB</a:t>
            </a:r>
          </a:p>
          <a:p>
            <a:r>
              <a:rPr lang="en-US" dirty="0"/>
              <a:t>David Wentworth</a:t>
            </a:r>
          </a:p>
          <a:p>
            <a:r>
              <a:rPr lang="en-US" dirty="0"/>
              <a:t>Lindsay Culp</a:t>
            </a:r>
          </a:p>
        </p:txBody>
      </p:sp>
    </p:spTree>
    <p:extLst>
      <p:ext uri="{BB962C8B-B14F-4D97-AF65-F5344CB8AC3E}">
        <p14:creationId xmlns:p14="http://schemas.microsoft.com/office/powerpoint/2010/main" val="297744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C69E3A-7343-44BC-93D9-926C41913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Process Challenge…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DBF46F-0948-438E-82BC-9C7F521E4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2639" y="1997871"/>
            <a:ext cx="2895600" cy="2260618"/>
          </a:xfrm>
          <a:ln w="28575">
            <a:solidFill>
              <a:srgbClr val="0000FF"/>
            </a:solidFill>
          </a:ln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dirty="0"/>
              <a:t>Can we convert our IVD RT-PCR assays into CRISPR technology to increase the throughput of viral detection as an updated diagnostic method?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AABF1B-9678-49B2-A5EC-33BF91EAC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61" y="1310519"/>
            <a:ext cx="7453686" cy="26506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C675DE5-8FEA-4860-88C2-2074FD988C29}"/>
              </a:ext>
            </a:extLst>
          </p:cNvPr>
          <p:cNvSpPr/>
          <p:nvPr/>
        </p:nvSpPr>
        <p:spPr>
          <a:xfrm>
            <a:off x="2987039" y="4430773"/>
            <a:ext cx="889404" cy="145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82C2CB2-4329-421F-AED0-62F92B09B50A}"/>
              </a:ext>
            </a:extLst>
          </p:cNvPr>
          <p:cNvGrpSpPr/>
          <p:nvPr/>
        </p:nvGrpSpPr>
        <p:grpSpPr>
          <a:xfrm>
            <a:off x="567188" y="4191813"/>
            <a:ext cx="3379973" cy="1695181"/>
            <a:chOff x="505097" y="4191813"/>
            <a:chExt cx="3379973" cy="16951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1367B68-045F-444E-9F11-E7C101D58CE6}"/>
                </a:ext>
              </a:extLst>
            </p:cNvPr>
            <p:cNvSpPr/>
            <p:nvPr/>
          </p:nvSpPr>
          <p:spPr>
            <a:xfrm>
              <a:off x="505097" y="4430773"/>
              <a:ext cx="827314" cy="14562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94081DC-B89C-4924-B6F8-C1710A273DBC}"/>
                </a:ext>
              </a:extLst>
            </p:cNvPr>
            <p:cNvSpPr/>
            <p:nvPr/>
          </p:nvSpPr>
          <p:spPr>
            <a:xfrm>
              <a:off x="1332411" y="4430773"/>
              <a:ext cx="827314" cy="14562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E411D2-289F-49DF-AF7F-FD108CDBD02E}"/>
                </a:ext>
              </a:extLst>
            </p:cNvPr>
            <p:cNvSpPr/>
            <p:nvPr/>
          </p:nvSpPr>
          <p:spPr>
            <a:xfrm>
              <a:off x="2159725" y="4430773"/>
              <a:ext cx="827314" cy="14562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0C587E-DFB2-43A0-B22D-406050BD5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097" y="5158883"/>
              <a:ext cx="174172" cy="209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B94A1D7-72B0-4043-9B50-8BE46F2D5286}"/>
                </a:ext>
              </a:extLst>
            </p:cNvPr>
            <p:cNvCxnSpPr>
              <a:stCxn id="10" idx="1"/>
            </p:cNvCxnSpPr>
            <p:nvPr/>
          </p:nvCxnSpPr>
          <p:spPr>
            <a:xfrm flipV="1">
              <a:off x="1332411" y="4789714"/>
              <a:ext cx="191589" cy="3691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BC6D0-5D7D-469D-8093-E3EEED1A79BC}"/>
                </a:ext>
              </a:extLst>
            </p:cNvPr>
            <p:cNvCxnSpPr>
              <a:cxnSpLocks/>
            </p:cNvCxnSpPr>
            <p:nvPr/>
          </p:nvCxnSpPr>
          <p:spPr>
            <a:xfrm>
              <a:off x="2993648" y="4789714"/>
              <a:ext cx="271365" cy="2177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D6055E-E7C7-4493-AF2C-998BF5A5C103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0" y="4789714"/>
              <a:ext cx="14630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95FBB3D-138A-467F-969E-3FB730FA9F5F}"/>
                </a:ext>
              </a:extLst>
            </p:cNvPr>
            <p:cNvCxnSpPr>
              <a:cxnSpLocks/>
            </p:cNvCxnSpPr>
            <p:nvPr/>
          </p:nvCxnSpPr>
          <p:spPr>
            <a:xfrm>
              <a:off x="3265013" y="5007427"/>
              <a:ext cx="5493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F6BBA0-41DF-4C9F-836E-076C8483B8B8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>
              <a:off x="679269" y="5158883"/>
              <a:ext cx="65314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7882575-3822-41BF-85D8-A8C28C707899}"/>
                </a:ext>
              </a:extLst>
            </p:cNvPr>
            <p:cNvSpPr/>
            <p:nvPr/>
          </p:nvSpPr>
          <p:spPr>
            <a:xfrm>
              <a:off x="505098" y="4258491"/>
              <a:ext cx="827314" cy="169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339FFFC-BFE9-4BC1-A73A-486FC82BC534}"/>
                </a:ext>
              </a:extLst>
            </p:cNvPr>
            <p:cNvSpPr/>
            <p:nvPr/>
          </p:nvSpPr>
          <p:spPr>
            <a:xfrm>
              <a:off x="2166334" y="4258491"/>
              <a:ext cx="1648019" cy="169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B47B512-4133-4174-B92C-B246E45627C9}"/>
                </a:ext>
              </a:extLst>
            </p:cNvPr>
            <p:cNvSpPr/>
            <p:nvPr/>
          </p:nvSpPr>
          <p:spPr>
            <a:xfrm>
              <a:off x="1339021" y="4258489"/>
              <a:ext cx="827314" cy="169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39CC46-721B-4A4E-8FA5-94145B2F7A0B}"/>
                </a:ext>
              </a:extLst>
            </p:cNvPr>
            <p:cNvSpPr txBox="1"/>
            <p:nvPr/>
          </p:nvSpPr>
          <p:spPr>
            <a:xfrm>
              <a:off x="632081" y="4191813"/>
              <a:ext cx="827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Stage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7C2E96F-3687-4063-A556-66431BA70EC5}"/>
                </a:ext>
              </a:extLst>
            </p:cNvPr>
            <p:cNvSpPr txBox="1"/>
            <p:nvPr/>
          </p:nvSpPr>
          <p:spPr>
            <a:xfrm>
              <a:off x="1478010" y="4197801"/>
              <a:ext cx="827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Stage 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6DB4715-811E-4E82-B38B-F53FD859F7D9}"/>
                </a:ext>
              </a:extLst>
            </p:cNvPr>
            <p:cNvSpPr txBox="1"/>
            <p:nvPr/>
          </p:nvSpPr>
          <p:spPr>
            <a:xfrm>
              <a:off x="2737595" y="4206130"/>
              <a:ext cx="865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Stage 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240604B-6F1A-4D98-8E60-D06884D054C4}"/>
                </a:ext>
              </a:extLst>
            </p:cNvPr>
            <p:cNvSpPr txBox="1"/>
            <p:nvPr/>
          </p:nvSpPr>
          <p:spPr>
            <a:xfrm>
              <a:off x="751542" y="4897273"/>
              <a:ext cx="5246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50°C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144407D-429B-44D3-9A51-8514504E22F9}"/>
                </a:ext>
              </a:extLst>
            </p:cNvPr>
            <p:cNvSpPr txBox="1"/>
            <p:nvPr/>
          </p:nvSpPr>
          <p:spPr>
            <a:xfrm>
              <a:off x="1624495" y="4535489"/>
              <a:ext cx="5246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95°C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82B219E-4835-44CB-95B7-DBB903AD37B1}"/>
                </a:ext>
              </a:extLst>
            </p:cNvPr>
            <p:cNvSpPr txBox="1"/>
            <p:nvPr/>
          </p:nvSpPr>
          <p:spPr>
            <a:xfrm>
              <a:off x="2351314" y="4532271"/>
              <a:ext cx="5246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95°C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1E734E5-77EF-46AF-A403-F5E457621C52}"/>
                </a:ext>
              </a:extLst>
            </p:cNvPr>
            <p:cNvSpPr txBox="1"/>
            <p:nvPr/>
          </p:nvSpPr>
          <p:spPr>
            <a:xfrm>
              <a:off x="3360457" y="4780476"/>
              <a:ext cx="5246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55°C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09B03E-12A5-47AC-9732-486BA4334DC9}"/>
                </a:ext>
              </a:extLst>
            </p:cNvPr>
            <p:cNvSpPr txBox="1"/>
            <p:nvPr/>
          </p:nvSpPr>
          <p:spPr>
            <a:xfrm>
              <a:off x="624599" y="5623002"/>
              <a:ext cx="6465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Reps: 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BFE741C-B38F-4B95-BF08-3D64D1F32876}"/>
                </a:ext>
              </a:extLst>
            </p:cNvPr>
            <p:cNvSpPr txBox="1"/>
            <p:nvPr/>
          </p:nvSpPr>
          <p:spPr>
            <a:xfrm>
              <a:off x="2648659" y="5623002"/>
              <a:ext cx="646532" cy="2539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Reps: 45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F2E64F-84E1-4945-B017-C09AAB43A8E9}"/>
                </a:ext>
              </a:extLst>
            </p:cNvPr>
            <p:cNvSpPr txBox="1"/>
            <p:nvPr/>
          </p:nvSpPr>
          <p:spPr>
            <a:xfrm>
              <a:off x="1498079" y="5623002"/>
              <a:ext cx="6465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Reps: 1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5C1C371-6BB4-45B6-A2C6-11A75AAD38E3}"/>
                </a:ext>
              </a:extLst>
            </p:cNvPr>
            <p:cNvCxnSpPr/>
            <p:nvPr/>
          </p:nvCxnSpPr>
          <p:spPr>
            <a:xfrm flipV="1">
              <a:off x="3814353" y="4427642"/>
              <a:ext cx="0" cy="14492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B04E36B-4127-410E-8FFF-A602BA0136A1}"/>
                </a:ext>
              </a:extLst>
            </p:cNvPr>
            <p:cNvCxnSpPr/>
            <p:nvPr/>
          </p:nvCxnSpPr>
          <p:spPr>
            <a:xfrm flipV="1">
              <a:off x="505097" y="4427642"/>
              <a:ext cx="0" cy="14492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339EB06-79AA-4445-BEF8-5108D100702B}"/>
                </a:ext>
              </a:extLst>
            </p:cNvPr>
            <p:cNvCxnSpPr/>
            <p:nvPr/>
          </p:nvCxnSpPr>
          <p:spPr>
            <a:xfrm>
              <a:off x="505097" y="5876918"/>
              <a:ext cx="33092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5471099-E050-49E1-AC31-32471BE8D728}"/>
                </a:ext>
              </a:extLst>
            </p:cNvPr>
            <p:cNvSpPr txBox="1"/>
            <p:nvPr/>
          </p:nvSpPr>
          <p:spPr>
            <a:xfrm>
              <a:off x="720712" y="5145501"/>
              <a:ext cx="5246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30:00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54938A4-B0D8-4A43-AA58-DF32F615D356}"/>
                </a:ext>
              </a:extLst>
            </p:cNvPr>
            <p:cNvSpPr txBox="1"/>
            <p:nvPr/>
          </p:nvSpPr>
          <p:spPr>
            <a:xfrm>
              <a:off x="2310919" y="4793135"/>
              <a:ext cx="5246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0:15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BBD79E0-FC60-4B0A-9001-A8E2B6107E06}"/>
                </a:ext>
              </a:extLst>
            </p:cNvPr>
            <p:cNvSpPr txBox="1"/>
            <p:nvPr/>
          </p:nvSpPr>
          <p:spPr>
            <a:xfrm>
              <a:off x="1594717" y="4795842"/>
              <a:ext cx="5246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2:00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7FE7F9A-D8EE-4910-95E5-458A948AEAC2}"/>
                </a:ext>
              </a:extLst>
            </p:cNvPr>
            <p:cNvSpPr txBox="1"/>
            <p:nvPr/>
          </p:nvSpPr>
          <p:spPr>
            <a:xfrm>
              <a:off x="3360456" y="5007426"/>
              <a:ext cx="5246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0:30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5335DEB-0216-4F53-AFB7-BDD21945F3C1}"/>
              </a:ext>
            </a:extLst>
          </p:cNvPr>
          <p:cNvSpPr txBox="1"/>
          <p:nvPr/>
        </p:nvSpPr>
        <p:spPr>
          <a:xfrm>
            <a:off x="4180072" y="4191813"/>
            <a:ext cx="2159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Optimal Cycling conditions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0EC749-4826-4BCA-99B6-EE9655731E64}"/>
              </a:ext>
            </a:extLst>
          </p:cNvPr>
          <p:cNvSpPr txBox="1"/>
          <p:nvPr/>
        </p:nvSpPr>
        <p:spPr>
          <a:xfrm>
            <a:off x="4365378" y="5276306"/>
            <a:ext cx="3228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Challenge: Each Assay Design requires specific run conditions</a:t>
            </a:r>
          </a:p>
        </p:txBody>
      </p:sp>
    </p:spTree>
    <p:extLst>
      <p:ext uri="{BB962C8B-B14F-4D97-AF65-F5344CB8AC3E}">
        <p14:creationId xmlns:p14="http://schemas.microsoft.com/office/powerpoint/2010/main" val="4217817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C69E3A-7343-44BC-93D9-926C41913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CRISPR Overview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70601B-7A0F-4EF3-9098-EB368B2E1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14" y="1835744"/>
            <a:ext cx="6393461" cy="2993431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670EC6AC-5FFF-45CA-8294-7C5BFED944B5}"/>
              </a:ext>
            </a:extLst>
          </p:cNvPr>
          <p:cNvSpPr txBox="1">
            <a:spLocks/>
          </p:cNvSpPr>
          <p:nvPr/>
        </p:nvSpPr>
        <p:spPr>
          <a:xfrm>
            <a:off x="7381875" y="1490663"/>
            <a:ext cx="4179570" cy="387667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u="sng" dirty="0"/>
              <a:t>C</a:t>
            </a:r>
            <a:r>
              <a:rPr lang="en-US" sz="2000" b="1" dirty="0"/>
              <a:t>lustered </a:t>
            </a:r>
            <a:r>
              <a:rPr lang="en-US" sz="2000" b="1" u="sng" dirty="0"/>
              <a:t>R</a:t>
            </a:r>
            <a:r>
              <a:rPr lang="en-US" sz="2000" b="1" dirty="0"/>
              <a:t>egularly </a:t>
            </a:r>
            <a:r>
              <a:rPr lang="en-US" sz="2000" b="1" u="sng" dirty="0"/>
              <a:t>I</a:t>
            </a:r>
            <a:r>
              <a:rPr lang="en-US" sz="2000" b="1" dirty="0"/>
              <a:t>nterspaced </a:t>
            </a:r>
            <a:r>
              <a:rPr lang="en-US" sz="2000" b="1" u="sng" dirty="0"/>
              <a:t>P</a:t>
            </a:r>
            <a:r>
              <a:rPr lang="en-US" sz="2000" b="1" dirty="0"/>
              <a:t>alindromic </a:t>
            </a:r>
            <a:r>
              <a:rPr lang="en-US" sz="2000" b="1" u="sng" dirty="0"/>
              <a:t>R</a:t>
            </a:r>
            <a:r>
              <a:rPr lang="en-US" sz="2000" b="1" dirty="0"/>
              <a:t>epeats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Confer Adaptive immunity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viral infection, invader DNA is integrated into host loci with CRISPR Associated proteins (CAS).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CAS system is complexed with an endonuclease.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Upon re-infection, the complex and the endonuclease to target the invader, the DNA is cleaved, and Immunity is conferred.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CRISPR-CAS Classes = Different nuclease activity target and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43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C69E3A-7343-44BC-93D9-926C41913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Viral Detection with CRISPR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4AFFDB-EA07-40D3-B430-D2EB530F3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00" y="1363702"/>
            <a:ext cx="2047675" cy="17212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E4A4B0-9F66-4D94-A166-E4756EE38A1D}"/>
              </a:ext>
            </a:extLst>
          </p:cNvPr>
          <p:cNvSpPr txBox="1"/>
          <p:nvPr/>
        </p:nvSpPr>
        <p:spPr>
          <a:xfrm>
            <a:off x="457400" y="3002903"/>
            <a:ext cx="20093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Figure From: Patrick </a:t>
            </a:r>
            <a:r>
              <a:rPr lang="en-US" sz="900" dirty="0" err="1"/>
              <a:t>Schindele</a:t>
            </a:r>
            <a:r>
              <a:rPr lang="en-US" sz="900" dirty="0"/>
              <a:t> et al. FEBS press. Jun;592 (12). 2018.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583A6B-AE4D-4F56-80E8-E6D6CC4DF799}"/>
              </a:ext>
            </a:extLst>
          </p:cNvPr>
          <p:cNvSpPr/>
          <p:nvPr/>
        </p:nvSpPr>
        <p:spPr>
          <a:xfrm>
            <a:off x="590550" y="1504950"/>
            <a:ext cx="152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CF9E01-84A5-4556-8B54-35AC61631146}"/>
              </a:ext>
            </a:extLst>
          </p:cNvPr>
          <p:cNvSpPr txBox="1"/>
          <p:nvPr/>
        </p:nvSpPr>
        <p:spPr>
          <a:xfrm>
            <a:off x="5748746" y="3766779"/>
            <a:ext cx="5667375" cy="2369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S</a:t>
            </a:r>
            <a:r>
              <a:rPr lang="en-US" b="1" dirty="0"/>
              <a:t>pecific </a:t>
            </a:r>
            <a:r>
              <a:rPr lang="en-US" b="1" u="sng" dirty="0"/>
              <a:t>H</a:t>
            </a:r>
            <a:r>
              <a:rPr lang="en-US" b="1" dirty="0"/>
              <a:t>igh-Sensitivity </a:t>
            </a:r>
            <a:r>
              <a:rPr lang="en-US" b="1" u="sng" dirty="0"/>
              <a:t>E</a:t>
            </a:r>
            <a:r>
              <a:rPr lang="en-US" b="1" dirty="0"/>
              <a:t>nzymatic </a:t>
            </a:r>
            <a:r>
              <a:rPr lang="en-US" b="1" u="sng" dirty="0"/>
              <a:t>R</a:t>
            </a:r>
            <a:r>
              <a:rPr lang="en-US" b="1" dirty="0"/>
              <a:t>eporter </a:t>
            </a:r>
            <a:r>
              <a:rPr lang="en-US" b="1" dirty="0" err="1"/>
              <a:t>Un</a:t>
            </a:r>
            <a:r>
              <a:rPr lang="en-US" b="1" u="sng" dirty="0" err="1"/>
              <a:t>LOCK</a:t>
            </a:r>
            <a:r>
              <a:rPr lang="en-US" b="1" dirty="0" err="1"/>
              <a:t>ing</a:t>
            </a:r>
            <a:r>
              <a:rPr lang="en-US" b="1" dirty="0"/>
              <a:t> (SHERLOCK)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Fluorophore labeled nucleotides are released from their Quencher and produce a quantifiable light emission.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Rapid response Time (~1 hour)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Multiplexed with lower throughput.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C05D48-453C-451D-81D3-FFB1F9A6818F}"/>
              </a:ext>
            </a:extLst>
          </p:cNvPr>
          <p:cNvSpPr txBox="1"/>
          <p:nvPr/>
        </p:nvSpPr>
        <p:spPr>
          <a:xfrm>
            <a:off x="6817046" y="3410057"/>
            <a:ext cx="491755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Figure From: Jonathan S </a:t>
            </a:r>
            <a:r>
              <a:rPr lang="en-US" sz="1000" dirty="0" err="1"/>
              <a:t>Gootenberg</a:t>
            </a:r>
            <a:r>
              <a:rPr lang="en-US" sz="1000" dirty="0"/>
              <a:t> et al. Science. Apr 28;356(6336):438-442. 2017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7EC04A-70D4-4844-80FE-BCA5A6D9FEE3}"/>
              </a:ext>
            </a:extLst>
          </p:cNvPr>
          <p:cNvGrpSpPr/>
          <p:nvPr/>
        </p:nvGrpSpPr>
        <p:grpSpPr>
          <a:xfrm>
            <a:off x="5174315" y="866776"/>
            <a:ext cx="6560285" cy="2505459"/>
            <a:chOff x="5905500" y="971589"/>
            <a:chExt cx="6560285" cy="250545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73786BF-D1F1-43F1-A6CB-684CB70B6B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155"/>
            <a:stretch/>
          </p:blipFill>
          <p:spPr>
            <a:xfrm>
              <a:off x="5905500" y="971589"/>
              <a:ext cx="6560285" cy="2505459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D6B765-D9B3-40CE-814A-08DC416C7400}"/>
                </a:ext>
              </a:extLst>
            </p:cNvPr>
            <p:cNvSpPr/>
            <p:nvPr/>
          </p:nvSpPr>
          <p:spPr>
            <a:xfrm>
              <a:off x="5905500" y="983424"/>
              <a:ext cx="190499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639AA31-B82C-4AB6-BC13-8B834765EC61}"/>
              </a:ext>
            </a:extLst>
          </p:cNvPr>
          <p:cNvSpPr txBox="1"/>
          <p:nvPr/>
        </p:nvSpPr>
        <p:spPr>
          <a:xfrm>
            <a:off x="10515600" y="828954"/>
            <a:ext cx="1219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Collateral cleavage of reporter releases signal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5E52DFC-12AE-4AA3-90DF-F9D78DDCC8BE}"/>
              </a:ext>
            </a:extLst>
          </p:cNvPr>
          <p:cNvSpPr/>
          <p:nvPr/>
        </p:nvSpPr>
        <p:spPr>
          <a:xfrm>
            <a:off x="3486150" y="2505075"/>
            <a:ext cx="1238250" cy="48400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E8079A-356A-40B2-864C-0B584D0FC373}"/>
              </a:ext>
            </a:extLst>
          </p:cNvPr>
          <p:cNvSpPr txBox="1"/>
          <p:nvPr/>
        </p:nvSpPr>
        <p:spPr>
          <a:xfrm>
            <a:off x="164964" y="3656278"/>
            <a:ext cx="3805132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Cas13 is an RNA-guided RNase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Nucleotide mismatch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Cleaves surrounding RNA with collateral RNase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Guide RNAs can be developed to detect different pathogens or mutations within a pathogen</a:t>
            </a:r>
          </a:p>
        </p:txBody>
      </p:sp>
    </p:spTree>
    <p:extLst>
      <p:ext uri="{BB962C8B-B14F-4D97-AF65-F5344CB8AC3E}">
        <p14:creationId xmlns:p14="http://schemas.microsoft.com/office/powerpoint/2010/main" val="396540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C69E3A-7343-44BC-93D9-926C41913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Throughput updates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355160-CAB2-4407-BE59-8E48855728DF}"/>
              </a:ext>
            </a:extLst>
          </p:cNvPr>
          <p:cNvSpPr txBox="1"/>
          <p:nvPr/>
        </p:nvSpPr>
        <p:spPr>
          <a:xfrm>
            <a:off x="435768" y="1115595"/>
            <a:ext cx="11320464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C</a:t>
            </a:r>
            <a:r>
              <a:rPr lang="en-US" b="1" dirty="0"/>
              <a:t>ombinatorial </a:t>
            </a:r>
            <a:r>
              <a:rPr lang="en-US" b="1" u="sng" dirty="0"/>
              <a:t>A</a:t>
            </a:r>
            <a:r>
              <a:rPr lang="en-US" b="1" dirty="0"/>
              <a:t>rrayed </a:t>
            </a:r>
            <a:r>
              <a:rPr lang="en-US" b="1" u="sng" dirty="0"/>
              <a:t>R</a:t>
            </a:r>
            <a:r>
              <a:rPr lang="en-US" b="1" dirty="0"/>
              <a:t>eactions for </a:t>
            </a:r>
            <a:r>
              <a:rPr lang="en-US" b="1" u="sng" dirty="0"/>
              <a:t>M</a:t>
            </a:r>
            <a:r>
              <a:rPr lang="en-US" b="1" dirty="0"/>
              <a:t>ultiplexed </a:t>
            </a:r>
            <a:r>
              <a:rPr lang="en-US" b="1" u="sng" dirty="0"/>
              <a:t>E</a:t>
            </a:r>
            <a:r>
              <a:rPr lang="en-US" b="1" dirty="0"/>
              <a:t>valuation of </a:t>
            </a:r>
            <a:r>
              <a:rPr lang="en-US" b="1" u="sng" dirty="0"/>
              <a:t>N</a:t>
            </a:r>
            <a:r>
              <a:rPr lang="en-US" b="1" dirty="0"/>
              <a:t>ucleic Acids (CARMEN) - BROAD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pathogens are detected in a multiplexed detection system.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pooled samples are differentiated via oil droplet emulsion.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B2B431-C0B1-4BEF-A3AF-64700D38D302}"/>
              </a:ext>
            </a:extLst>
          </p:cNvPr>
          <p:cNvGrpSpPr/>
          <p:nvPr/>
        </p:nvGrpSpPr>
        <p:grpSpPr>
          <a:xfrm>
            <a:off x="540845" y="2168512"/>
            <a:ext cx="10467975" cy="2520975"/>
            <a:chOff x="0" y="1478591"/>
            <a:chExt cx="12192000" cy="3900818"/>
          </a:xfrm>
        </p:grpSpPr>
        <p:pic>
          <p:nvPicPr>
            <p:cNvPr id="9" name="Picture 8" descr="Diagram&#10;&#10;Description automatically generated">
              <a:extLst>
                <a:ext uri="{FF2B5EF4-FFF2-40B4-BE49-F238E27FC236}">
                  <a16:creationId xmlns:a16="http://schemas.microsoft.com/office/drawing/2014/main" id="{A38934CC-76D2-4223-9835-9D2465825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78591"/>
              <a:ext cx="12192000" cy="3900818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55DA39-8E61-49AC-A1D5-F5F9EC99BF1D}"/>
                </a:ext>
              </a:extLst>
            </p:cNvPr>
            <p:cNvSpPr/>
            <p:nvPr/>
          </p:nvSpPr>
          <p:spPr>
            <a:xfrm>
              <a:off x="166255" y="1560945"/>
              <a:ext cx="341745" cy="387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CE64B8-B128-4956-9987-7A2BC211B366}"/>
              </a:ext>
            </a:extLst>
          </p:cNvPr>
          <p:cNvSpPr txBox="1"/>
          <p:nvPr/>
        </p:nvSpPr>
        <p:spPr>
          <a:xfrm>
            <a:off x="435768" y="4810847"/>
            <a:ext cx="874602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M</a:t>
            </a:r>
            <a:r>
              <a:rPr lang="en-US" b="1" dirty="0"/>
              <a:t>icrofluidic </a:t>
            </a:r>
            <a:r>
              <a:rPr lang="en-US" b="1" u="sng" dirty="0"/>
              <a:t>CARMEN</a:t>
            </a:r>
            <a:r>
              <a:rPr lang="en-US" b="1" dirty="0"/>
              <a:t> (</a:t>
            </a:r>
            <a:r>
              <a:rPr lang="en-US" b="1" dirty="0" err="1"/>
              <a:t>mCARMEN</a:t>
            </a:r>
            <a:r>
              <a:rPr lang="en-US" b="1" dirty="0"/>
              <a:t>) – BROAD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a </a:t>
            </a:r>
            <a:r>
              <a:rPr lang="en-US" dirty="0" err="1"/>
              <a:t>Fluidigm</a:t>
            </a:r>
            <a:r>
              <a:rPr lang="en-US" dirty="0"/>
              <a:t> (Standard </a:t>
            </a:r>
            <a:r>
              <a:rPr lang="en-US" dirty="0" err="1"/>
              <a:t>Biotools</a:t>
            </a:r>
            <a:r>
              <a:rPr lang="en-US" dirty="0"/>
              <a:t>) chip to Multiplex multiple assays onto one integrated fluidic circuit (IFC) chip.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is compiled in a heatmap, and can be quantified through code</a:t>
            </a:r>
          </a:p>
        </p:txBody>
      </p:sp>
    </p:spTree>
    <p:extLst>
      <p:ext uri="{BB962C8B-B14F-4D97-AF65-F5344CB8AC3E}">
        <p14:creationId xmlns:p14="http://schemas.microsoft.com/office/powerpoint/2010/main" val="2656150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C69E3A-7343-44BC-93D9-926C41913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</a:t>
            </a:r>
            <a:r>
              <a:rPr lang="en-US" dirty="0" err="1"/>
              <a:t>Biotools</a:t>
            </a:r>
            <a:r>
              <a:rPr lang="en-US" dirty="0"/>
              <a:t> (</a:t>
            </a:r>
            <a:r>
              <a:rPr lang="en-US" dirty="0" err="1"/>
              <a:t>FluiDIGM</a:t>
            </a:r>
            <a:r>
              <a:rPr lang="en-US" dirty="0"/>
              <a:t>) IFC chip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B61FE3F-86C8-414A-83E4-F537C1FEB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072461"/>
            <a:ext cx="10118338" cy="50775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0387F7-E813-4EBA-BE4A-621A15562A7D}"/>
              </a:ext>
            </a:extLst>
          </p:cNvPr>
          <p:cNvSpPr txBox="1"/>
          <p:nvPr/>
        </p:nvSpPr>
        <p:spPr>
          <a:xfrm>
            <a:off x="5229225" y="2009775"/>
            <a:ext cx="1457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Capacity:</a:t>
            </a:r>
          </a:p>
          <a:p>
            <a:r>
              <a:rPr lang="en-US" dirty="0"/>
              <a:t>192 Samples</a:t>
            </a:r>
          </a:p>
          <a:p>
            <a:r>
              <a:rPr lang="en-US" dirty="0"/>
              <a:t>24 Assays</a:t>
            </a:r>
          </a:p>
        </p:txBody>
      </p:sp>
    </p:spTree>
    <p:extLst>
      <p:ext uri="{BB962C8B-B14F-4D97-AF65-F5344CB8AC3E}">
        <p14:creationId xmlns:p14="http://schemas.microsoft.com/office/powerpoint/2010/main" val="3833630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C69E3A-7343-44BC-93D9-926C41913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Instrumentation updates</a:t>
            </a:r>
          </a:p>
        </p:txBody>
      </p:sp>
      <p:pic>
        <p:nvPicPr>
          <p:cNvPr id="8" name="Picture 7" descr="A picture containing text, monitor&#10;&#10;Description automatically generated">
            <a:extLst>
              <a:ext uri="{FF2B5EF4-FFF2-40B4-BE49-F238E27FC236}">
                <a16:creationId xmlns:a16="http://schemas.microsoft.com/office/drawing/2014/main" id="{1D00F44C-2024-491A-9CED-37825B3205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3"/>
          <a:stretch/>
        </p:blipFill>
        <p:spPr>
          <a:xfrm>
            <a:off x="3657967" y="781986"/>
            <a:ext cx="2683447" cy="3514725"/>
          </a:xfrm>
          <a:prstGeom prst="rect">
            <a:avLst/>
          </a:prstGeom>
        </p:spPr>
      </p:pic>
      <p:pic>
        <p:nvPicPr>
          <p:cNvPr id="9" name="Picture 8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23D5D6EF-778E-437C-B384-E95495D93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20" y="1701522"/>
            <a:ext cx="3082554" cy="22131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BA5500-31F9-4BC2-83D2-2DE8EEF1E7D3}"/>
              </a:ext>
            </a:extLst>
          </p:cNvPr>
          <p:cNvSpPr txBox="1"/>
          <p:nvPr/>
        </p:nvSpPr>
        <p:spPr>
          <a:xfrm>
            <a:off x="3372217" y="2700337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D75E57-FA0B-4D37-A1CF-83D018F32572}"/>
              </a:ext>
            </a:extLst>
          </p:cNvPr>
          <p:cNvSpPr txBox="1"/>
          <p:nvPr/>
        </p:nvSpPr>
        <p:spPr>
          <a:xfrm>
            <a:off x="274977" y="1913727"/>
            <a:ext cx="75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2A69E8-7961-4CA7-83F5-F3311A694BE8}"/>
              </a:ext>
            </a:extLst>
          </p:cNvPr>
          <p:cNvSpPr txBox="1"/>
          <p:nvPr/>
        </p:nvSpPr>
        <p:spPr>
          <a:xfrm>
            <a:off x="4836464" y="883381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BioMARK</a:t>
            </a:r>
            <a:r>
              <a:rPr lang="en-US" dirty="0"/>
              <a:t> HD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F94A6E8-65DA-41D7-B159-97788F8CEEB9}"/>
              </a:ext>
            </a:extLst>
          </p:cNvPr>
          <p:cNvSpPr/>
          <p:nvPr/>
        </p:nvSpPr>
        <p:spPr>
          <a:xfrm>
            <a:off x="7115175" y="2543175"/>
            <a:ext cx="809625" cy="314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66AB55-347A-4293-9570-34E743A9F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9648" y="573719"/>
            <a:ext cx="3214913" cy="37229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C9FA10-7F7F-40B7-BD10-2F80BE9E7B7A}"/>
              </a:ext>
            </a:extLst>
          </p:cNvPr>
          <p:cNvSpPr txBox="1"/>
          <p:nvPr/>
        </p:nvSpPr>
        <p:spPr>
          <a:xfrm>
            <a:off x="8387407" y="950231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BioMARK</a:t>
            </a:r>
            <a:r>
              <a:rPr lang="en-US" dirty="0"/>
              <a:t> 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0866BA-D6FB-4F19-B5A6-10A304AE5392}"/>
              </a:ext>
            </a:extLst>
          </p:cNvPr>
          <p:cNvSpPr txBox="1"/>
          <p:nvPr/>
        </p:nvSpPr>
        <p:spPr>
          <a:xfrm>
            <a:off x="204305" y="4584144"/>
            <a:ext cx="6229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JUNO</a:t>
            </a:r>
            <a:r>
              <a:rPr lang="en-US" dirty="0"/>
              <a:t> mixes samples and assays into the center of the chip + </a:t>
            </a:r>
            <a:r>
              <a:rPr lang="en-US" b="1" u="sng" dirty="0" err="1"/>
              <a:t>BioMark</a:t>
            </a:r>
            <a:r>
              <a:rPr lang="en-US" b="1" u="sng" dirty="0"/>
              <a:t> HD </a:t>
            </a:r>
            <a:r>
              <a:rPr lang="en-US" dirty="0"/>
              <a:t>reads fluorescence and collects all data for analysis.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~30 minutes for JUNO, reaction is active upon completion.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Manual Removal to </a:t>
            </a:r>
            <a:r>
              <a:rPr lang="en-US" dirty="0" err="1"/>
              <a:t>Biomark</a:t>
            </a:r>
            <a:r>
              <a:rPr lang="en-US" dirty="0"/>
              <a:t> for final [insert time of run].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BD4AEA-DB8D-4FCC-9CA4-E4582CCBAC97}"/>
              </a:ext>
            </a:extLst>
          </p:cNvPr>
          <p:cNvSpPr txBox="1"/>
          <p:nvPr/>
        </p:nvSpPr>
        <p:spPr>
          <a:xfrm>
            <a:off x="8541108" y="4724294"/>
            <a:ext cx="2702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BioMARK</a:t>
            </a:r>
            <a:r>
              <a:rPr lang="en-US" b="1" dirty="0"/>
              <a:t> X </a:t>
            </a:r>
            <a:r>
              <a:rPr lang="en-US" dirty="0"/>
              <a:t>combines the IFC controller of the JUNO and the </a:t>
            </a:r>
            <a:r>
              <a:rPr lang="en-US" dirty="0" err="1"/>
              <a:t>Biomark</a:t>
            </a:r>
            <a:r>
              <a:rPr lang="en-US" dirty="0"/>
              <a:t> HD.</a:t>
            </a:r>
          </a:p>
        </p:txBody>
      </p:sp>
    </p:spTree>
    <p:extLst>
      <p:ext uri="{BB962C8B-B14F-4D97-AF65-F5344CB8AC3E}">
        <p14:creationId xmlns:p14="http://schemas.microsoft.com/office/powerpoint/2010/main" val="3755433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C69E3A-7343-44BC-93D9-926C41913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graphicFrame>
        <p:nvGraphicFramePr>
          <p:cNvPr id="18" name="Table 30">
            <a:extLst>
              <a:ext uri="{FF2B5EF4-FFF2-40B4-BE49-F238E27FC236}">
                <a16:creationId xmlns:a16="http://schemas.microsoft.com/office/drawing/2014/main" id="{1F84CFEA-439F-4ABA-9CE0-243C08EED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288294"/>
              </p:ext>
            </p:extLst>
          </p:nvPr>
        </p:nvGraphicFramePr>
        <p:xfrm>
          <a:off x="7149127" y="2671737"/>
          <a:ext cx="4757225" cy="730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445">
                  <a:extLst>
                    <a:ext uri="{9D8B030D-6E8A-4147-A177-3AD203B41FA5}">
                      <a16:colId xmlns:a16="http://schemas.microsoft.com/office/drawing/2014/main" val="3009229288"/>
                    </a:ext>
                  </a:extLst>
                </a:gridCol>
                <a:gridCol w="951445">
                  <a:extLst>
                    <a:ext uri="{9D8B030D-6E8A-4147-A177-3AD203B41FA5}">
                      <a16:colId xmlns:a16="http://schemas.microsoft.com/office/drawing/2014/main" val="4197191251"/>
                    </a:ext>
                  </a:extLst>
                </a:gridCol>
                <a:gridCol w="951445">
                  <a:extLst>
                    <a:ext uri="{9D8B030D-6E8A-4147-A177-3AD203B41FA5}">
                      <a16:colId xmlns:a16="http://schemas.microsoft.com/office/drawing/2014/main" val="2542423506"/>
                    </a:ext>
                  </a:extLst>
                </a:gridCol>
                <a:gridCol w="951445">
                  <a:extLst>
                    <a:ext uri="{9D8B030D-6E8A-4147-A177-3AD203B41FA5}">
                      <a16:colId xmlns:a16="http://schemas.microsoft.com/office/drawing/2014/main" val="2485300705"/>
                    </a:ext>
                  </a:extLst>
                </a:gridCol>
                <a:gridCol w="951445">
                  <a:extLst>
                    <a:ext uri="{9D8B030D-6E8A-4147-A177-3AD203B41FA5}">
                      <a16:colId xmlns:a16="http://schemas.microsoft.com/office/drawing/2014/main" val="2018892462"/>
                    </a:ext>
                  </a:extLst>
                </a:gridCol>
              </a:tblGrid>
              <a:tr h="7306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690745"/>
                  </a:ext>
                </a:extLst>
              </a:tr>
            </a:tbl>
          </a:graphicData>
        </a:graphic>
      </p:graphicFrame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B4638E98-B1C4-45DF-98AA-6FED12BA5E99}"/>
              </a:ext>
            </a:extLst>
          </p:cNvPr>
          <p:cNvSpPr txBox="1">
            <a:spLocks/>
          </p:cNvSpPr>
          <p:nvPr/>
        </p:nvSpPr>
        <p:spPr>
          <a:xfrm>
            <a:off x="531674" y="1689723"/>
            <a:ext cx="5157536" cy="437083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Quantitative data from the </a:t>
            </a:r>
            <a:r>
              <a:rPr lang="en-US" sz="2400" dirty="0" err="1"/>
              <a:t>BioMARK</a:t>
            </a:r>
            <a:r>
              <a:rPr lang="en-US" sz="2400" dirty="0"/>
              <a:t> is converted to a </a:t>
            </a:r>
            <a:r>
              <a:rPr lang="en-US" sz="2400" dirty="0" err="1"/>
              <a:t>HeatMap</a:t>
            </a:r>
            <a:r>
              <a:rPr lang="en-US" sz="2400" dirty="0"/>
              <a:t> for easy visualization.</a:t>
            </a:r>
          </a:p>
          <a:p>
            <a:r>
              <a:rPr lang="en-US" sz="2400" dirty="0" err="1"/>
              <a:t>HeatMap</a:t>
            </a:r>
            <a:r>
              <a:rPr lang="en-US" sz="2400" dirty="0"/>
              <a:t> is a quick check on normalized FAM signal. The stronger the color, the more FAM was detected.</a:t>
            </a:r>
          </a:p>
          <a:p>
            <a:r>
              <a:rPr lang="en-US" sz="2400" dirty="0"/>
              <a:t>GDT is working on optimizing python analysis scripts to work for Flu CRISPR-Dx development.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96EFB8C-1A30-44E1-AD4C-CF3E649FF399}"/>
              </a:ext>
            </a:extLst>
          </p:cNvPr>
          <p:cNvGrpSpPr/>
          <p:nvPr/>
        </p:nvGrpSpPr>
        <p:grpSpPr>
          <a:xfrm>
            <a:off x="6175849" y="2063305"/>
            <a:ext cx="4805660" cy="1050580"/>
            <a:chOff x="6254226" y="1072493"/>
            <a:chExt cx="4805660" cy="105058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C6E049-EE60-45C2-A70A-ED65FECA1E5C}"/>
                </a:ext>
              </a:extLst>
            </p:cNvPr>
            <p:cNvSpPr txBox="1"/>
            <p:nvPr/>
          </p:nvSpPr>
          <p:spPr>
            <a:xfrm>
              <a:off x="7320664" y="1072493"/>
              <a:ext cx="9002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Specimen Positivity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B46607-AD3A-4D2C-923E-5019B5DBF579}"/>
                </a:ext>
              </a:extLst>
            </p:cNvPr>
            <p:cNvSpPr txBox="1"/>
            <p:nvPr/>
          </p:nvSpPr>
          <p:spPr>
            <a:xfrm>
              <a:off x="6254226" y="1753741"/>
              <a:ext cx="973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Assay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CF883B3-3083-4E75-8002-C40B384610D4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8220890" y="1303325"/>
              <a:ext cx="283899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3301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9CBF-3949-4C70-A77C-59F0403C4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75" y="349473"/>
            <a:ext cx="5419954" cy="906465"/>
          </a:xfrm>
        </p:spPr>
        <p:txBody>
          <a:bodyPr/>
          <a:lstStyle/>
          <a:p>
            <a:r>
              <a:rPr lang="en-US" dirty="0"/>
              <a:t>A promising start…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9DC83-841B-4BE9-98A0-DF9654D4AF88}"/>
              </a:ext>
            </a:extLst>
          </p:cNvPr>
          <p:cNvSpPr txBox="1"/>
          <p:nvPr/>
        </p:nvSpPr>
        <p:spPr>
          <a:xfrm>
            <a:off x="310284" y="1527305"/>
            <a:ext cx="48859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initial test involves testing the Influenza A and Influenza B kits…</a:t>
            </a:r>
          </a:p>
          <a:p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We need to compare our sensitivity with serial dilutions in comparison to our IVD RT-PCR kits.</a:t>
            </a:r>
          </a:p>
          <a:p>
            <a:pPr marL="342900" indent="-342900">
              <a:buAutoNum type="arabicPeriod"/>
            </a:pPr>
            <a:r>
              <a:rPr lang="en-US" sz="2400" dirty="0"/>
              <a:t>We then need to test inclusivity, exclusivity, replication, and testing clinical samples. </a:t>
            </a:r>
          </a:p>
          <a:p>
            <a:endParaRPr lang="en-US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40D8F2-2BCF-46FA-AAA8-48FBF1E4BC1D}"/>
              </a:ext>
            </a:extLst>
          </p:cNvPr>
          <p:cNvGrpSpPr/>
          <p:nvPr/>
        </p:nvGrpSpPr>
        <p:grpSpPr>
          <a:xfrm>
            <a:off x="5560171" y="886606"/>
            <a:ext cx="5791452" cy="5084788"/>
            <a:chOff x="5560171" y="886606"/>
            <a:chExt cx="5791452" cy="508478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C446C66-CD02-43F5-8C15-CAFB97A86A8F}"/>
                </a:ext>
              </a:extLst>
            </p:cNvPr>
            <p:cNvGrpSpPr/>
            <p:nvPr/>
          </p:nvGrpSpPr>
          <p:grpSpPr>
            <a:xfrm>
              <a:off x="5560171" y="886606"/>
              <a:ext cx="5791452" cy="5084788"/>
              <a:chOff x="2795200" y="768223"/>
              <a:chExt cx="5791452" cy="508478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3FD0C87-A879-4542-8E38-C1F61845FA0B}"/>
                  </a:ext>
                </a:extLst>
              </p:cNvPr>
              <p:cNvGrpSpPr/>
              <p:nvPr/>
            </p:nvGrpSpPr>
            <p:grpSpPr>
              <a:xfrm>
                <a:off x="2795200" y="1287332"/>
                <a:ext cx="4979686" cy="4565679"/>
                <a:chOff x="2795200" y="1287332"/>
                <a:chExt cx="4979686" cy="4565679"/>
              </a:xfrm>
            </p:grpSpPr>
            <p:pic>
              <p:nvPicPr>
                <p:cNvPr id="13" name="Picture 12" descr="A picture containing chart&#10;&#10;Description automatically generated">
                  <a:extLst>
                    <a:ext uri="{FF2B5EF4-FFF2-40B4-BE49-F238E27FC236}">
                      <a16:creationId xmlns:a16="http://schemas.microsoft.com/office/drawing/2014/main" id="{90FE60F8-0689-4DD8-942B-50A43B1781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70548"/>
                <a:stretch/>
              </p:blipFill>
              <p:spPr>
                <a:xfrm>
                  <a:off x="3090570" y="2513920"/>
                  <a:ext cx="2451814" cy="1438275"/>
                </a:xfrm>
                <a:prstGeom prst="rect">
                  <a:avLst/>
                </a:prstGeom>
              </p:spPr>
            </p:pic>
            <p:pic>
              <p:nvPicPr>
                <p:cNvPr id="14" name="Picture 13" descr="Chart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099D5CDF-2DB6-471B-8B75-CF4817B2F5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68131"/>
                <a:stretch/>
              </p:blipFill>
              <p:spPr>
                <a:xfrm>
                  <a:off x="2795200" y="4408228"/>
                  <a:ext cx="2747184" cy="1444783"/>
                </a:xfrm>
                <a:prstGeom prst="rect">
                  <a:avLst/>
                </a:prstGeom>
              </p:spPr>
            </p:pic>
            <p:pic>
              <p:nvPicPr>
                <p:cNvPr id="15" name="Picture 14" descr="Chart, treemap chart&#10;&#10;Description automatically generated">
                  <a:extLst>
                    <a:ext uri="{FF2B5EF4-FFF2-40B4-BE49-F238E27FC236}">
                      <a16:creationId xmlns:a16="http://schemas.microsoft.com/office/drawing/2014/main" id="{9B7C4D8F-D09D-4285-825E-C1C39663D1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42384" y="1287332"/>
                  <a:ext cx="952500" cy="2664863"/>
                </a:xfrm>
                <a:prstGeom prst="rect">
                  <a:avLst/>
                </a:prstGeom>
              </p:spPr>
            </p:pic>
            <p:pic>
              <p:nvPicPr>
                <p:cNvPr id="16" name="Picture 15" descr="A picture containing chart&#10;&#10;Description automatically generated">
                  <a:extLst>
                    <a:ext uri="{FF2B5EF4-FFF2-40B4-BE49-F238E27FC236}">
                      <a16:creationId xmlns:a16="http://schemas.microsoft.com/office/drawing/2014/main" id="{BE8E9391-0D30-4B9E-987F-B5B2FF2A2F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80415" y="1408922"/>
                  <a:ext cx="990600" cy="4444089"/>
                </a:xfrm>
                <a:prstGeom prst="rect">
                  <a:avLst/>
                </a:prstGeom>
              </p:spPr>
            </p:pic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E026628-0F3D-4916-B322-D4AC35B4A752}"/>
                    </a:ext>
                  </a:extLst>
                </p:cNvPr>
                <p:cNvSpPr/>
                <p:nvPr/>
              </p:nvSpPr>
              <p:spPr>
                <a:xfrm>
                  <a:off x="7536179" y="1408922"/>
                  <a:ext cx="238707" cy="11049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AAD7A5-316A-4626-9E0E-C01D6BC9FA9C}"/>
                  </a:ext>
                </a:extLst>
              </p:cNvPr>
              <p:cNvSpPr txBox="1"/>
              <p:nvPr/>
            </p:nvSpPr>
            <p:spPr>
              <a:xfrm>
                <a:off x="4963887" y="768223"/>
                <a:ext cx="3622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/>
                  <a:t>GDT-Developed CARMEN Assays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AC4B61-CE5A-4309-898A-BD6EDCDB13B0}"/>
                  </a:ext>
                </a:extLst>
              </p:cNvPr>
              <p:cNvSpPr txBox="1"/>
              <p:nvPr/>
            </p:nvSpPr>
            <p:spPr>
              <a:xfrm>
                <a:off x="5691830" y="1137555"/>
                <a:ext cx="60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 err="1"/>
                  <a:t>InfA</a:t>
                </a:r>
                <a:endParaRPr lang="en-US" u="sng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58FA9CA-C1B1-4BD4-94EE-52A6BA193879}"/>
                  </a:ext>
                </a:extLst>
              </p:cNvPr>
              <p:cNvSpPr txBox="1"/>
              <p:nvPr/>
            </p:nvSpPr>
            <p:spPr>
              <a:xfrm>
                <a:off x="6713298" y="1137555"/>
                <a:ext cx="60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 err="1"/>
                  <a:t>InfB</a:t>
                </a:r>
                <a:endParaRPr lang="en-US" u="sng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482F6C-0713-4458-A1AF-584E7859C5E9}"/>
                  </a:ext>
                </a:extLst>
              </p:cNvPr>
              <p:cNvSpPr txBox="1"/>
              <p:nvPr/>
            </p:nvSpPr>
            <p:spPr>
              <a:xfrm>
                <a:off x="2795200" y="1767333"/>
                <a:ext cx="28966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/>
                  <a:t>TWIST Input Material </a:t>
                </a:r>
              </a:p>
              <a:p>
                <a:pPr algn="ctr"/>
                <a:r>
                  <a:rPr lang="en-US" u="sng" dirty="0"/>
                  <a:t>(total input copy number)</a:t>
                </a:r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B199F6B-AA42-4821-A611-86C5F75CC316}"/>
                </a:ext>
              </a:extLst>
            </p:cNvPr>
            <p:cNvSpPr/>
            <p:nvPr/>
          </p:nvSpPr>
          <p:spPr>
            <a:xfrm>
              <a:off x="5747657" y="2632303"/>
              <a:ext cx="2341284" cy="1438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BD9178-6AA8-4D30-AF59-A2C58B5B53E4}"/>
                </a:ext>
              </a:extLst>
            </p:cNvPr>
            <p:cNvSpPr/>
            <p:nvPr/>
          </p:nvSpPr>
          <p:spPr>
            <a:xfrm>
              <a:off x="5763121" y="4533119"/>
              <a:ext cx="2341284" cy="1438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61523A0-F365-4B79-8986-0F4C823F993D}"/>
              </a:ext>
            </a:extLst>
          </p:cNvPr>
          <p:cNvSpPr txBox="1"/>
          <p:nvPr/>
        </p:nvSpPr>
        <p:spPr>
          <a:xfrm>
            <a:off x="5414613" y="2606176"/>
            <a:ext cx="26059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1,000,000 copies </a:t>
            </a:r>
            <a:r>
              <a:rPr lang="en-US" sz="1400" dirty="0" err="1"/>
              <a:t>InfA</a:t>
            </a:r>
            <a:r>
              <a:rPr lang="en-US" sz="1400" dirty="0"/>
              <a:t> genome</a:t>
            </a:r>
          </a:p>
          <a:p>
            <a:pPr algn="r"/>
            <a:r>
              <a:rPr lang="en-US" sz="1400" dirty="0"/>
              <a:t>100,000 copies </a:t>
            </a:r>
            <a:r>
              <a:rPr lang="en-US" sz="1400" dirty="0" err="1"/>
              <a:t>InfA</a:t>
            </a:r>
            <a:r>
              <a:rPr lang="en-US" sz="1400" dirty="0"/>
              <a:t> genome</a:t>
            </a:r>
          </a:p>
          <a:p>
            <a:pPr algn="r"/>
            <a:r>
              <a:rPr lang="en-US" sz="1400" dirty="0"/>
              <a:t>10,000 copies </a:t>
            </a:r>
            <a:r>
              <a:rPr lang="en-US" sz="1400" dirty="0" err="1"/>
              <a:t>InfA</a:t>
            </a:r>
            <a:r>
              <a:rPr lang="en-US" sz="1400" dirty="0"/>
              <a:t> genome</a:t>
            </a:r>
          </a:p>
          <a:p>
            <a:pPr algn="r"/>
            <a:r>
              <a:rPr lang="en-US" sz="1400" dirty="0"/>
              <a:t>1,000 copies </a:t>
            </a:r>
            <a:r>
              <a:rPr lang="en-US" sz="1400" dirty="0" err="1"/>
              <a:t>InfA</a:t>
            </a:r>
            <a:r>
              <a:rPr lang="en-US" sz="1400" dirty="0"/>
              <a:t> genome</a:t>
            </a:r>
          </a:p>
          <a:p>
            <a:pPr algn="r"/>
            <a:r>
              <a:rPr lang="en-US" sz="1400" dirty="0"/>
              <a:t>100 copies </a:t>
            </a:r>
            <a:r>
              <a:rPr lang="en-US" sz="1400" dirty="0" err="1"/>
              <a:t>InfA</a:t>
            </a:r>
            <a:r>
              <a:rPr lang="en-US" sz="1400" dirty="0"/>
              <a:t> genome</a:t>
            </a:r>
          </a:p>
          <a:p>
            <a:pPr algn="r"/>
            <a:r>
              <a:rPr lang="en-US" sz="1400" dirty="0">
                <a:highlight>
                  <a:srgbClr val="FFFF00"/>
                </a:highlight>
              </a:rPr>
              <a:t>10 copies </a:t>
            </a:r>
            <a:r>
              <a:rPr lang="en-US" sz="1400" dirty="0" err="1">
                <a:highlight>
                  <a:srgbClr val="FFFF00"/>
                </a:highlight>
              </a:rPr>
              <a:t>InfA</a:t>
            </a:r>
            <a:r>
              <a:rPr lang="en-US" sz="1400" dirty="0">
                <a:highlight>
                  <a:srgbClr val="FFFF00"/>
                </a:highlight>
              </a:rPr>
              <a:t> genome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F8064C-F4CA-4EE1-817B-78BCD4E109E9}"/>
              </a:ext>
            </a:extLst>
          </p:cNvPr>
          <p:cNvSpPr txBox="1"/>
          <p:nvPr/>
        </p:nvSpPr>
        <p:spPr>
          <a:xfrm>
            <a:off x="5435577" y="4534294"/>
            <a:ext cx="25850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1,000,000 copies </a:t>
            </a:r>
            <a:r>
              <a:rPr lang="en-US" sz="1400" dirty="0" err="1"/>
              <a:t>InfB</a:t>
            </a:r>
            <a:r>
              <a:rPr lang="en-US" sz="1400" dirty="0"/>
              <a:t> genome</a:t>
            </a:r>
          </a:p>
          <a:p>
            <a:pPr algn="r"/>
            <a:r>
              <a:rPr lang="en-US" sz="1400" dirty="0"/>
              <a:t>100,000 copies </a:t>
            </a:r>
            <a:r>
              <a:rPr lang="en-US" sz="1400" dirty="0" err="1"/>
              <a:t>InfB</a:t>
            </a:r>
            <a:r>
              <a:rPr lang="en-US" sz="1400" dirty="0"/>
              <a:t> genome</a:t>
            </a:r>
          </a:p>
          <a:p>
            <a:pPr algn="r"/>
            <a:r>
              <a:rPr lang="en-US" sz="1400" dirty="0"/>
              <a:t>10,000 copies </a:t>
            </a:r>
            <a:r>
              <a:rPr lang="en-US" sz="1400" dirty="0" err="1"/>
              <a:t>InfB</a:t>
            </a:r>
            <a:r>
              <a:rPr lang="en-US" sz="1400" dirty="0"/>
              <a:t> genome</a:t>
            </a:r>
          </a:p>
          <a:p>
            <a:pPr algn="r"/>
            <a:r>
              <a:rPr lang="en-US" sz="1400" dirty="0"/>
              <a:t>1,000 copies </a:t>
            </a:r>
            <a:r>
              <a:rPr lang="en-US" sz="1400" dirty="0" err="1"/>
              <a:t>InfB</a:t>
            </a:r>
            <a:r>
              <a:rPr lang="en-US" sz="1400" dirty="0"/>
              <a:t> genome</a:t>
            </a:r>
          </a:p>
          <a:p>
            <a:pPr algn="r"/>
            <a:r>
              <a:rPr lang="en-US" sz="1400" dirty="0"/>
              <a:t>100 copies </a:t>
            </a:r>
            <a:r>
              <a:rPr lang="en-US" sz="1400" dirty="0" err="1"/>
              <a:t>InfB</a:t>
            </a:r>
            <a:r>
              <a:rPr lang="en-US" sz="1400" dirty="0"/>
              <a:t> genome</a:t>
            </a:r>
          </a:p>
          <a:p>
            <a:pPr algn="r"/>
            <a:r>
              <a:rPr lang="en-US" sz="1400" dirty="0">
                <a:highlight>
                  <a:srgbClr val="FFFF00"/>
                </a:highlight>
              </a:rPr>
              <a:t>10 copies </a:t>
            </a:r>
            <a:r>
              <a:rPr lang="en-US" sz="1400" dirty="0" err="1">
                <a:highlight>
                  <a:srgbClr val="FFFF00"/>
                </a:highlight>
              </a:rPr>
              <a:t>InfB</a:t>
            </a:r>
            <a:r>
              <a:rPr lang="en-US" sz="1400" dirty="0">
                <a:highlight>
                  <a:srgbClr val="FFFF00"/>
                </a:highlight>
              </a:rPr>
              <a:t> genome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BC7D48-111B-4293-A186-02B23E868E4E}"/>
              </a:ext>
            </a:extLst>
          </p:cNvPr>
          <p:cNvSpPr txBox="1"/>
          <p:nvPr/>
        </p:nvSpPr>
        <p:spPr>
          <a:xfrm>
            <a:off x="6156960" y="6078583"/>
            <a:ext cx="452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Yellow highlight = sensitivity of RT-PCR assay</a:t>
            </a:r>
          </a:p>
        </p:txBody>
      </p:sp>
    </p:spTree>
    <p:extLst>
      <p:ext uri="{BB962C8B-B14F-4D97-AF65-F5344CB8AC3E}">
        <p14:creationId xmlns:p14="http://schemas.microsoft.com/office/powerpoint/2010/main" val="216014339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3715</TotalTime>
  <Words>746</Words>
  <Application>Microsoft Office PowerPoint</Application>
  <PresentationFormat>Widescreen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Tenorite</vt:lpstr>
      <vt:lpstr>Wingdings</vt:lpstr>
      <vt:lpstr>1_Office Theme</vt:lpstr>
      <vt:lpstr>CRISPR-based Diagnostics for Flu using CARMEN</vt:lpstr>
      <vt:lpstr>Current Process Challenge…</vt:lpstr>
      <vt:lpstr>CRISPR Overview</vt:lpstr>
      <vt:lpstr>Viral Detection with CRISPR</vt:lpstr>
      <vt:lpstr>High Throughput updates</vt:lpstr>
      <vt:lpstr>Standard Biotools (FluiDIGM) IFC chip</vt:lpstr>
      <vt:lpstr>Instrumentation updates</vt:lpstr>
      <vt:lpstr>Data Analysis</vt:lpstr>
      <vt:lpstr>A promising start…</vt:lpstr>
      <vt:lpstr>Summary of advantages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One</dc:title>
  <dc:creator>Kirby, Marie (CDC/DDID/NCIRD/ID)</dc:creator>
  <cp:lastModifiedBy>Kirby, Marie (CDC/DDID/NCIRD/ID)</cp:lastModifiedBy>
  <cp:revision>11</cp:revision>
  <dcterms:created xsi:type="dcterms:W3CDTF">2022-12-09T17:57:45Z</dcterms:created>
  <dcterms:modified xsi:type="dcterms:W3CDTF">2023-01-06T20:07:30Z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b94a7b8-f06c-4dfe-bdcc-9b548fd58c31_Enabled">
    <vt:lpwstr>true</vt:lpwstr>
  </property>
  <property fmtid="{D5CDD505-2E9C-101B-9397-08002B2CF9AE}" pid="3" name="MSIP_Label_7b94a7b8-f06c-4dfe-bdcc-9b548fd58c31_SetDate">
    <vt:lpwstr>2022-12-09T18:07:18Z</vt:lpwstr>
  </property>
  <property fmtid="{D5CDD505-2E9C-101B-9397-08002B2CF9AE}" pid="4" name="MSIP_Label_7b94a7b8-f06c-4dfe-bdcc-9b548fd58c31_Method">
    <vt:lpwstr>Privileged</vt:lpwstr>
  </property>
  <property fmtid="{D5CDD505-2E9C-101B-9397-08002B2CF9AE}" pid="5" name="MSIP_Label_7b94a7b8-f06c-4dfe-bdcc-9b548fd58c31_Name">
    <vt:lpwstr>7b94a7b8-f06c-4dfe-bdcc-9b548fd58c31</vt:lpwstr>
  </property>
  <property fmtid="{D5CDD505-2E9C-101B-9397-08002B2CF9AE}" pid="6" name="MSIP_Label_7b94a7b8-f06c-4dfe-bdcc-9b548fd58c31_SiteId">
    <vt:lpwstr>9ce70869-60db-44fd-abe8-d2767077fc8f</vt:lpwstr>
  </property>
  <property fmtid="{D5CDD505-2E9C-101B-9397-08002B2CF9AE}" pid="7" name="MSIP_Label_7b94a7b8-f06c-4dfe-bdcc-9b548fd58c31_ActionId">
    <vt:lpwstr>03070da2-28dd-42ea-b116-0faecb80b87b</vt:lpwstr>
  </property>
  <property fmtid="{D5CDD505-2E9C-101B-9397-08002B2CF9AE}" pid="8" name="MSIP_Label_7b94a7b8-f06c-4dfe-bdcc-9b548fd58c31_ContentBits">
    <vt:lpwstr>0</vt:lpwstr>
  </property>
</Properties>
</file>