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3C61"/>
    <a:srgbClr val="203C64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7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8C4CC37-988C-403E-0068-F58752DA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0" y="0"/>
            <a:ext cx="96012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677963" y="1668399"/>
            <a:ext cx="4237437" cy="5189220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12</cp:revision>
  <dcterms:created xsi:type="dcterms:W3CDTF">2024-02-01T11:49:50Z</dcterms:created>
  <dcterms:modified xsi:type="dcterms:W3CDTF">2024-02-07T13:22:32Z</dcterms:modified>
</cp:coreProperties>
</file>