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C5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29"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777F57-44AB-44F8-B180-CEE819D5738C}"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AU"/>
        </a:p>
      </dgm:t>
    </dgm:pt>
    <dgm:pt modelId="{CB50FC21-0C0F-4480-94AC-C9F9513E52DE}">
      <dgm:prSet phldrT="[Text]"/>
      <dgm:spPr/>
      <dgm:t>
        <a:bodyPr/>
        <a:lstStyle/>
        <a:p>
          <a:r>
            <a:rPr lang="en-US" dirty="0" smtClean="0"/>
            <a:t>SENDER</a:t>
          </a:r>
          <a:endParaRPr lang="en-AU" dirty="0"/>
        </a:p>
      </dgm:t>
    </dgm:pt>
    <dgm:pt modelId="{679564CD-E171-4F48-B407-9B6FAEE3D340}" type="parTrans" cxnId="{6B73E4AE-E16E-4883-9D79-FBD479A2F0C0}">
      <dgm:prSet/>
      <dgm:spPr/>
      <dgm:t>
        <a:bodyPr/>
        <a:lstStyle/>
        <a:p>
          <a:endParaRPr lang="en-AU"/>
        </a:p>
      </dgm:t>
    </dgm:pt>
    <dgm:pt modelId="{5EC9AF41-4185-437C-A30C-977646505C2A}" type="sibTrans" cxnId="{6B73E4AE-E16E-4883-9D79-FBD479A2F0C0}">
      <dgm:prSet/>
      <dgm:spPr/>
      <dgm:t>
        <a:bodyPr/>
        <a:lstStyle/>
        <a:p>
          <a:endParaRPr lang="en-AU"/>
        </a:p>
      </dgm:t>
    </dgm:pt>
    <dgm:pt modelId="{95765543-512E-44C5-9831-A24522658240}">
      <dgm:prSet phldrT="[Text]"/>
      <dgm:spPr/>
      <dgm:t>
        <a:bodyPr/>
        <a:lstStyle/>
        <a:p>
          <a:r>
            <a:rPr lang="en-US" dirty="0" smtClean="0"/>
            <a:t>CHANNEL</a:t>
          </a:r>
          <a:endParaRPr lang="en-AU" dirty="0"/>
        </a:p>
      </dgm:t>
    </dgm:pt>
    <dgm:pt modelId="{93A00EEA-3EE8-4C2B-BE75-B367161543A9}" type="parTrans" cxnId="{EE1D86EF-AEB3-4CBC-B27D-37BFF4D521F1}">
      <dgm:prSet/>
      <dgm:spPr/>
      <dgm:t>
        <a:bodyPr/>
        <a:lstStyle/>
        <a:p>
          <a:endParaRPr lang="en-AU"/>
        </a:p>
      </dgm:t>
    </dgm:pt>
    <dgm:pt modelId="{BF9227C7-AFDC-4DE2-84CD-9367220F5CFF}" type="sibTrans" cxnId="{EE1D86EF-AEB3-4CBC-B27D-37BFF4D521F1}">
      <dgm:prSet/>
      <dgm:spPr/>
      <dgm:t>
        <a:bodyPr/>
        <a:lstStyle/>
        <a:p>
          <a:endParaRPr lang="en-AU"/>
        </a:p>
      </dgm:t>
    </dgm:pt>
    <dgm:pt modelId="{1A7F643E-6B72-46B2-AFE8-6F8765E25A05}">
      <dgm:prSet phldrT="[Text]"/>
      <dgm:spPr/>
      <dgm:t>
        <a:bodyPr/>
        <a:lstStyle/>
        <a:p>
          <a:r>
            <a:rPr lang="en-US" dirty="0" smtClean="0"/>
            <a:t>MEDIUM</a:t>
          </a:r>
          <a:endParaRPr lang="en-AU" dirty="0"/>
        </a:p>
      </dgm:t>
    </dgm:pt>
    <dgm:pt modelId="{F9F74F41-58D8-44B9-A5FC-01A681D35D0F}" type="parTrans" cxnId="{73BEB4DA-F42D-4E7E-93AF-AA0E35DA261C}">
      <dgm:prSet/>
      <dgm:spPr/>
      <dgm:t>
        <a:bodyPr/>
        <a:lstStyle/>
        <a:p>
          <a:endParaRPr lang="en-AU"/>
        </a:p>
      </dgm:t>
    </dgm:pt>
    <dgm:pt modelId="{12986705-8F5D-4486-8685-64E335DFE911}" type="sibTrans" cxnId="{73BEB4DA-F42D-4E7E-93AF-AA0E35DA261C}">
      <dgm:prSet/>
      <dgm:spPr/>
      <dgm:t>
        <a:bodyPr/>
        <a:lstStyle/>
        <a:p>
          <a:endParaRPr lang="en-AU"/>
        </a:p>
      </dgm:t>
    </dgm:pt>
    <dgm:pt modelId="{5DD4D300-4175-4769-81C3-68B629D535F8}">
      <dgm:prSet phldrT="[Text]"/>
      <dgm:spPr/>
      <dgm:t>
        <a:bodyPr/>
        <a:lstStyle/>
        <a:p>
          <a:r>
            <a:rPr lang="en-US" dirty="0" smtClean="0"/>
            <a:t>RECEIVER</a:t>
          </a:r>
          <a:endParaRPr lang="en-AU" dirty="0"/>
        </a:p>
      </dgm:t>
    </dgm:pt>
    <dgm:pt modelId="{6FCDCC82-5A4E-4A70-B0BA-8BF0B02CD088}" type="parTrans" cxnId="{D3EB2537-EFD8-4E81-A333-49FA6C71B81A}">
      <dgm:prSet/>
      <dgm:spPr/>
      <dgm:t>
        <a:bodyPr/>
        <a:lstStyle/>
        <a:p>
          <a:endParaRPr lang="en-AU"/>
        </a:p>
      </dgm:t>
    </dgm:pt>
    <dgm:pt modelId="{26A2B795-5B01-4D4C-AFB4-0B6534474016}" type="sibTrans" cxnId="{D3EB2537-EFD8-4E81-A333-49FA6C71B81A}">
      <dgm:prSet/>
      <dgm:spPr/>
      <dgm:t>
        <a:bodyPr/>
        <a:lstStyle/>
        <a:p>
          <a:endParaRPr lang="en-AU"/>
        </a:p>
      </dgm:t>
    </dgm:pt>
    <dgm:pt modelId="{8F468D4E-20EC-4953-8CCA-A2B58E0F760B}">
      <dgm:prSet phldrT="[Text]"/>
      <dgm:spPr/>
      <dgm:t>
        <a:bodyPr/>
        <a:lstStyle/>
        <a:p>
          <a:r>
            <a:rPr lang="en-US" dirty="0" smtClean="0"/>
            <a:t>ACKNWOLEDGED</a:t>
          </a:r>
          <a:endParaRPr lang="en-AU" dirty="0"/>
        </a:p>
      </dgm:t>
    </dgm:pt>
    <dgm:pt modelId="{37C105E6-4059-4E92-AC8A-FC80F9C115D1}" type="parTrans" cxnId="{4A0DA415-5A06-4E1D-8B5F-BE755D047654}">
      <dgm:prSet/>
      <dgm:spPr/>
      <dgm:t>
        <a:bodyPr/>
        <a:lstStyle/>
        <a:p>
          <a:endParaRPr lang="en-AU"/>
        </a:p>
      </dgm:t>
    </dgm:pt>
    <dgm:pt modelId="{CE0C4213-843C-4CE7-A107-6C49BFF5EF48}" type="sibTrans" cxnId="{4A0DA415-5A06-4E1D-8B5F-BE755D047654}">
      <dgm:prSet/>
      <dgm:spPr/>
      <dgm:t>
        <a:bodyPr/>
        <a:lstStyle/>
        <a:p>
          <a:endParaRPr lang="en-AU"/>
        </a:p>
      </dgm:t>
    </dgm:pt>
    <dgm:pt modelId="{3023359B-744F-4A1B-9DBE-E6A30B0D667F}" type="pres">
      <dgm:prSet presAssocID="{5B777F57-44AB-44F8-B180-CEE819D5738C}" presName="Name0" presStyleCnt="0">
        <dgm:presLayoutVars>
          <dgm:dir/>
          <dgm:resizeHandles val="exact"/>
        </dgm:presLayoutVars>
      </dgm:prSet>
      <dgm:spPr/>
    </dgm:pt>
    <dgm:pt modelId="{19F79717-A834-4335-8486-2AEE0A0D8328}" type="pres">
      <dgm:prSet presAssocID="{5B777F57-44AB-44F8-B180-CEE819D5738C}" presName="cycle" presStyleCnt="0"/>
      <dgm:spPr/>
    </dgm:pt>
    <dgm:pt modelId="{DD7B62D5-DA94-4E4E-94ED-7BA973C81F2B}" type="pres">
      <dgm:prSet presAssocID="{CB50FC21-0C0F-4480-94AC-C9F9513E52DE}" presName="nodeFirstNode" presStyleLbl="node1" presStyleIdx="0" presStyleCnt="5">
        <dgm:presLayoutVars>
          <dgm:bulletEnabled val="1"/>
        </dgm:presLayoutVars>
      </dgm:prSet>
      <dgm:spPr/>
    </dgm:pt>
    <dgm:pt modelId="{B2AD67C9-BC2E-4484-9CE2-9DE619487466}" type="pres">
      <dgm:prSet presAssocID="{5EC9AF41-4185-437C-A30C-977646505C2A}" presName="sibTransFirstNode" presStyleLbl="bgShp" presStyleIdx="0" presStyleCnt="1"/>
      <dgm:spPr/>
    </dgm:pt>
    <dgm:pt modelId="{B37BBCDA-9D11-4AA4-8F42-0EE144B979C2}" type="pres">
      <dgm:prSet presAssocID="{95765543-512E-44C5-9831-A24522658240}" presName="nodeFollowingNodes" presStyleLbl="node1" presStyleIdx="1" presStyleCnt="5">
        <dgm:presLayoutVars>
          <dgm:bulletEnabled val="1"/>
        </dgm:presLayoutVars>
      </dgm:prSet>
      <dgm:spPr/>
    </dgm:pt>
    <dgm:pt modelId="{51A60BB5-CEE4-483F-BF50-B2A45171C862}" type="pres">
      <dgm:prSet presAssocID="{1A7F643E-6B72-46B2-AFE8-6F8765E25A05}" presName="nodeFollowingNodes" presStyleLbl="node1" presStyleIdx="2" presStyleCnt="5">
        <dgm:presLayoutVars>
          <dgm:bulletEnabled val="1"/>
        </dgm:presLayoutVars>
      </dgm:prSet>
      <dgm:spPr/>
    </dgm:pt>
    <dgm:pt modelId="{751F1DC2-CFBF-469E-9625-5B343DB1B45A}" type="pres">
      <dgm:prSet presAssocID="{5DD4D300-4175-4769-81C3-68B629D535F8}" presName="nodeFollowingNodes" presStyleLbl="node1" presStyleIdx="3" presStyleCnt="5">
        <dgm:presLayoutVars>
          <dgm:bulletEnabled val="1"/>
        </dgm:presLayoutVars>
      </dgm:prSet>
      <dgm:spPr/>
    </dgm:pt>
    <dgm:pt modelId="{E2B622E2-1595-4D2A-AD3C-B0FC6A7F5099}" type="pres">
      <dgm:prSet presAssocID="{8F468D4E-20EC-4953-8CCA-A2B58E0F760B}" presName="nodeFollowingNodes" presStyleLbl="node1" presStyleIdx="4" presStyleCnt="5">
        <dgm:presLayoutVars>
          <dgm:bulletEnabled val="1"/>
        </dgm:presLayoutVars>
      </dgm:prSet>
      <dgm:spPr/>
    </dgm:pt>
  </dgm:ptLst>
  <dgm:cxnLst>
    <dgm:cxn modelId="{EE1D86EF-AEB3-4CBC-B27D-37BFF4D521F1}" srcId="{5B777F57-44AB-44F8-B180-CEE819D5738C}" destId="{95765543-512E-44C5-9831-A24522658240}" srcOrd="1" destOrd="0" parTransId="{93A00EEA-3EE8-4C2B-BE75-B367161543A9}" sibTransId="{BF9227C7-AFDC-4DE2-84CD-9367220F5CFF}"/>
    <dgm:cxn modelId="{4A0DA415-5A06-4E1D-8B5F-BE755D047654}" srcId="{5B777F57-44AB-44F8-B180-CEE819D5738C}" destId="{8F468D4E-20EC-4953-8CCA-A2B58E0F760B}" srcOrd="4" destOrd="0" parTransId="{37C105E6-4059-4E92-AC8A-FC80F9C115D1}" sibTransId="{CE0C4213-843C-4CE7-A107-6C49BFF5EF48}"/>
    <dgm:cxn modelId="{6B73E4AE-E16E-4883-9D79-FBD479A2F0C0}" srcId="{5B777F57-44AB-44F8-B180-CEE819D5738C}" destId="{CB50FC21-0C0F-4480-94AC-C9F9513E52DE}" srcOrd="0" destOrd="0" parTransId="{679564CD-E171-4F48-B407-9B6FAEE3D340}" sibTransId="{5EC9AF41-4185-437C-A30C-977646505C2A}"/>
    <dgm:cxn modelId="{E2AF6C09-C4B0-435F-97F9-C7606B002B08}" type="presOf" srcId="{95765543-512E-44C5-9831-A24522658240}" destId="{B37BBCDA-9D11-4AA4-8F42-0EE144B979C2}" srcOrd="0" destOrd="0" presId="urn:microsoft.com/office/officeart/2005/8/layout/cycle3"/>
    <dgm:cxn modelId="{73BEB4DA-F42D-4E7E-93AF-AA0E35DA261C}" srcId="{5B777F57-44AB-44F8-B180-CEE819D5738C}" destId="{1A7F643E-6B72-46B2-AFE8-6F8765E25A05}" srcOrd="2" destOrd="0" parTransId="{F9F74F41-58D8-44B9-A5FC-01A681D35D0F}" sibTransId="{12986705-8F5D-4486-8685-64E335DFE911}"/>
    <dgm:cxn modelId="{3D91EBD2-E23B-4A6E-8406-3089A4285AAF}" type="presOf" srcId="{1A7F643E-6B72-46B2-AFE8-6F8765E25A05}" destId="{51A60BB5-CEE4-483F-BF50-B2A45171C862}" srcOrd="0" destOrd="0" presId="urn:microsoft.com/office/officeart/2005/8/layout/cycle3"/>
    <dgm:cxn modelId="{D3EB2537-EFD8-4E81-A333-49FA6C71B81A}" srcId="{5B777F57-44AB-44F8-B180-CEE819D5738C}" destId="{5DD4D300-4175-4769-81C3-68B629D535F8}" srcOrd="3" destOrd="0" parTransId="{6FCDCC82-5A4E-4A70-B0BA-8BF0B02CD088}" sibTransId="{26A2B795-5B01-4D4C-AFB4-0B6534474016}"/>
    <dgm:cxn modelId="{0ECB5C8B-8F80-4383-AAB9-D285CB5F5245}" type="presOf" srcId="{5B777F57-44AB-44F8-B180-CEE819D5738C}" destId="{3023359B-744F-4A1B-9DBE-E6A30B0D667F}" srcOrd="0" destOrd="0" presId="urn:microsoft.com/office/officeart/2005/8/layout/cycle3"/>
    <dgm:cxn modelId="{DF80FE53-7346-4925-BA99-C32DE37D03B6}" type="presOf" srcId="{CB50FC21-0C0F-4480-94AC-C9F9513E52DE}" destId="{DD7B62D5-DA94-4E4E-94ED-7BA973C81F2B}" srcOrd="0" destOrd="0" presId="urn:microsoft.com/office/officeart/2005/8/layout/cycle3"/>
    <dgm:cxn modelId="{117998F3-6175-4F03-80E1-DB66C3EB388A}" type="presOf" srcId="{8F468D4E-20EC-4953-8CCA-A2B58E0F760B}" destId="{E2B622E2-1595-4D2A-AD3C-B0FC6A7F5099}" srcOrd="0" destOrd="0" presId="urn:microsoft.com/office/officeart/2005/8/layout/cycle3"/>
    <dgm:cxn modelId="{A70DDEC9-037E-4FFF-AEC7-91DD592DF8B5}" type="presOf" srcId="{5DD4D300-4175-4769-81C3-68B629D535F8}" destId="{751F1DC2-CFBF-469E-9625-5B343DB1B45A}" srcOrd="0" destOrd="0" presId="urn:microsoft.com/office/officeart/2005/8/layout/cycle3"/>
    <dgm:cxn modelId="{D026220A-8EBC-4478-8D9D-743EA365E004}" type="presOf" srcId="{5EC9AF41-4185-437C-A30C-977646505C2A}" destId="{B2AD67C9-BC2E-4484-9CE2-9DE619487466}" srcOrd="0" destOrd="0" presId="urn:microsoft.com/office/officeart/2005/8/layout/cycle3"/>
    <dgm:cxn modelId="{E39B91CF-E796-4D48-A61B-7FC1A14DFB40}" type="presParOf" srcId="{3023359B-744F-4A1B-9DBE-E6A30B0D667F}" destId="{19F79717-A834-4335-8486-2AEE0A0D8328}" srcOrd="0" destOrd="0" presId="urn:microsoft.com/office/officeart/2005/8/layout/cycle3"/>
    <dgm:cxn modelId="{0560007A-E88A-4CCA-AE85-AF1F2F90D044}" type="presParOf" srcId="{19F79717-A834-4335-8486-2AEE0A0D8328}" destId="{DD7B62D5-DA94-4E4E-94ED-7BA973C81F2B}" srcOrd="0" destOrd="0" presId="urn:microsoft.com/office/officeart/2005/8/layout/cycle3"/>
    <dgm:cxn modelId="{AACFC9DC-5C28-455A-963E-64EE7DFA376B}" type="presParOf" srcId="{19F79717-A834-4335-8486-2AEE0A0D8328}" destId="{B2AD67C9-BC2E-4484-9CE2-9DE619487466}" srcOrd="1" destOrd="0" presId="urn:microsoft.com/office/officeart/2005/8/layout/cycle3"/>
    <dgm:cxn modelId="{A3E6341D-AC72-4850-B5E1-E698D2A0FC35}" type="presParOf" srcId="{19F79717-A834-4335-8486-2AEE0A0D8328}" destId="{B37BBCDA-9D11-4AA4-8F42-0EE144B979C2}" srcOrd="2" destOrd="0" presId="urn:microsoft.com/office/officeart/2005/8/layout/cycle3"/>
    <dgm:cxn modelId="{98C657F1-4DA6-4517-829B-166701797262}" type="presParOf" srcId="{19F79717-A834-4335-8486-2AEE0A0D8328}" destId="{51A60BB5-CEE4-483F-BF50-B2A45171C862}" srcOrd="3" destOrd="0" presId="urn:microsoft.com/office/officeart/2005/8/layout/cycle3"/>
    <dgm:cxn modelId="{F16765F7-BF00-4B53-AA96-F5A887898535}" type="presParOf" srcId="{19F79717-A834-4335-8486-2AEE0A0D8328}" destId="{751F1DC2-CFBF-469E-9625-5B343DB1B45A}" srcOrd="4" destOrd="0" presId="urn:microsoft.com/office/officeart/2005/8/layout/cycle3"/>
    <dgm:cxn modelId="{DE7AF1C3-B19C-4749-AF7E-E7AF5C4404EF}" type="presParOf" srcId="{19F79717-A834-4335-8486-2AEE0A0D8328}" destId="{E2B622E2-1595-4D2A-AD3C-B0FC6A7F5099}" srcOrd="5"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AD67C9-BC2E-4484-9CE2-9DE619487466}">
      <dsp:nvSpPr>
        <dsp:cNvPr id="0" name=""/>
        <dsp:cNvSpPr/>
      </dsp:nvSpPr>
      <dsp:spPr>
        <a:xfrm>
          <a:off x="537047" y="-16645"/>
          <a:ext cx="3441236" cy="3441236"/>
        </a:xfrm>
        <a:prstGeom prst="circularArrow">
          <a:avLst>
            <a:gd name="adj1" fmla="val 5544"/>
            <a:gd name="adj2" fmla="val 330680"/>
            <a:gd name="adj3" fmla="val 13879407"/>
            <a:gd name="adj4" fmla="val 17323302"/>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7B62D5-DA94-4E4E-94ED-7BA973C81F2B}">
      <dsp:nvSpPr>
        <dsp:cNvPr id="0" name=""/>
        <dsp:cNvSpPr/>
      </dsp:nvSpPr>
      <dsp:spPr>
        <a:xfrm>
          <a:off x="1488207" y="1233"/>
          <a:ext cx="1538916" cy="76945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SENDER</a:t>
          </a:r>
          <a:endParaRPr lang="en-AU" sz="1500" kern="1200" dirty="0"/>
        </a:p>
      </dsp:txBody>
      <dsp:txXfrm>
        <a:off x="1525769" y="38795"/>
        <a:ext cx="1463792" cy="694334"/>
      </dsp:txXfrm>
    </dsp:sp>
    <dsp:sp modelId="{B37BBCDA-9D11-4AA4-8F42-0EE144B979C2}">
      <dsp:nvSpPr>
        <dsp:cNvPr id="0" name=""/>
        <dsp:cNvSpPr/>
      </dsp:nvSpPr>
      <dsp:spPr>
        <a:xfrm>
          <a:off x="2883862" y="1015235"/>
          <a:ext cx="1538916" cy="76945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CHANNEL</a:t>
          </a:r>
          <a:endParaRPr lang="en-AU" sz="1500" kern="1200" dirty="0"/>
        </a:p>
      </dsp:txBody>
      <dsp:txXfrm>
        <a:off x="2921424" y="1052797"/>
        <a:ext cx="1463792" cy="694334"/>
      </dsp:txXfrm>
    </dsp:sp>
    <dsp:sp modelId="{51A60BB5-CEE4-483F-BF50-B2A45171C862}">
      <dsp:nvSpPr>
        <dsp:cNvPr id="0" name=""/>
        <dsp:cNvSpPr/>
      </dsp:nvSpPr>
      <dsp:spPr>
        <a:xfrm>
          <a:off x="2350769" y="2655926"/>
          <a:ext cx="1538916" cy="76945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MEDIUM</a:t>
          </a:r>
          <a:endParaRPr lang="en-AU" sz="1500" kern="1200" dirty="0"/>
        </a:p>
      </dsp:txBody>
      <dsp:txXfrm>
        <a:off x="2388331" y="2693488"/>
        <a:ext cx="1463792" cy="694334"/>
      </dsp:txXfrm>
    </dsp:sp>
    <dsp:sp modelId="{751F1DC2-CFBF-469E-9625-5B343DB1B45A}">
      <dsp:nvSpPr>
        <dsp:cNvPr id="0" name=""/>
        <dsp:cNvSpPr/>
      </dsp:nvSpPr>
      <dsp:spPr>
        <a:xfrm>
          <a:off x="625645" y="2655926"/>
          <a:ext cx="1538916" cy="76945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RECEIVER</a:t>
          </a:r>
          <a:endParaRPr lang="en-AU" sz="1500" kern="1200" dirty="0"/>
        </a:p>
      </dsp:txBody>
      <dsp:txXfrm>
        <a:off x="663207" y="2693488"/>
        <a:ext cx="1463792" cy="694334"/>
      </dsp:txXfrm>
    </dsp:sp>
    <dsp:sp modelId="{E2B622E2-1595-4D2A-AD3C-B0FC6A7F5099}">
      <dsp:nvSpPr>
        <dsp:cNvPr id="0" name=""/>
        <dsp:cNvSpPr/>
      </dsp:nvSpPr>
      <dsp:spPr>
        <a:xfrm>
          <a:off x="92552" y="1015235"/>
          <a:ext cx="1538916" cy="76945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ACKNWOLEDGED</a:t>
          </a:r>
          <a:endParaRPr lang="en-AU" sz="1500" kern="1200" dirty="0"/>
        </a:p>
      </dsp:txBody>
      <dsp:txXfrm>
        <a:off x="130114" y="1052797"/>
        <a:ext cx="1463792" cy="694334"/>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D5984F-78D3-70F0-6072-6984E695DB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57F52213-3D08-EB16-CAED-A448B6DD8F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88FA03C2-3DBF-6A5F-B729-ED51CF4F7B15}"/>
              </a:ext>
            </a:extLst>
          </p:cNvPr>
          <p:cNvSpPr>
            <a:spLocks noGrp="1"/>
          </p:cNvSpPr>
          <p:nvPr>
            <p:ph type="dt" sz="half" idx="10"/>
          </p:nvPr>
        </p:nvSpPr>
        <p:spPr/>
        <p:txBody>
          <a:bodyPr/>
          <a:lstStyle/>
          <a:p>
            <a:fld id="{8FA12286-A5EA-4AC4-B7FC-0C9119C592F0}" type="datetimeFigureOut">
              <a:rPr lang="en-IN" smtClean="0"/>
              <a:t>20-02-2024</a:t>
            </a:fld>
            <a:endParaRPr lang="en-IN"/>
          </a:p>
        </p:txBody>
      </p:sp>
      <p:sp>
        <p:nvSpPr>
          <p:cNvPr id="5" name="Footer Placeholder 4">
            <a:extLst>
              <a:ext uri="{FF2B5EF4-FFF2-40B4-BE49-F238E27FC236}">
                <a16:creationId xmlns:a16="http://schemas.microsoft.com/office/drawing/2014/main" xmlns="" id="{575C4ABC-A8B2-EDE0-DB55-7D1A1593A1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99A5865-97B9-298F-C3A8-5EBA9ECBA8FA}"/>
              </a:ext>
            </a:extLst>
          </p:cNvPr>
          <p:cNvSpPr>
            <a:spLocks noGrp="1"/>
          </p:cNvSpPr>
          <p:nvPr>
            <p:ph type="sldNum" sz="quarter" idx="12"/>
          </p:nvPr>
        </p:nvSpPr>
        <p:spPr/>
        <p:txBody>
          <a:bodyPr/>
          <a:lstStyle/>
          <a:p>
            <a:fld id="{87CC96C8-66B7-45BE-B4AF-DF4499CAF03B}" type="slidenum">
              <a:rPr lang="en-IN" smtClean="0"/>
              <a:t>‹#›</a:t>
            </a:fld>
            <a:endParaRPr lang="en-IN"/>
          </a:p>
        </p:txBody>
      </p:sp>
    </p:spTree>
    <p:extLst>
      <p:ext uri="{BB962C8B-B14F-4D97-AF65-F5344CB8AC3E}">
        <p14:creationId xmlns:p14="http://schemas.microsoft.com/office/powerpoint/2010/main" val="33654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B63D00-9A85-372D-874F-DAB78334831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B2A7FF27-84CF-1A8A-1DBF-A0512B3ED5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F872D4B-FF5B-85E9-62D9-34DF8AD57BA4}"/>
              </a:ext>
            </a:extLst>
          </p:cNvPr>
          <p:cNvSpPr>
            <a:spLocks noGrp="1"/>
          </p:cNvSpPr>
          <p:nvPr>
            <p:ph type="dt" sz="half" idx="10"/>
          </p:nvPr>
        </p:nvSpPr>
        <p:spPr/>
        <p:txBody>
          <a:bodyPr/>
          <a:lstStyle/>
          <a:p>
            <a:fld id="{8FA12286-A5EA-4AC4-B7FC-0C9119C592F0}" type="datetimeFigureOut">
              <a:rPr lang="en-IN" smtClean="0"/>
              <a:t>20-02-2024</a:t>
            </a:fld>
            <a:endParaRPr lang="en-IN"/>
          </a:p>
        </p:txBody>
      </p:sp>
      <p:sp>
        <p:nvSpPr>
          <p:cNvPr id="5" name="Footer Placeholder 4">
            <a:extLst>
              <a:ext uri="{FF2B5EF4-FFF2-40B4-BE49-F238E27FC236}">
                <a16:creationId xmlns:a16="http://schemas.microsoft.com/office/drawing/2014/main" xmlns="" id="{1E81767A-DE8C-9482-30A8-EE4CF0A32D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8B3D97B-B9F2-A050-7728-741A7AD9FA53}"/>
              </a:ext>
            </a:extLst>
          </p:cNvPr>
          <p:cNvSpPr>
            <a:spLocks noGrp="1"/>
          </p:cNvSpPr>
          <p:nvPr>
            <p:ph type="sldNum" sz="quarter" idx="12"/>
          </p:nvPr>
        </p:nvSpPr>
        <p:spPr/>
        <p:txBody>
          <a:bodyPr/>
          <a:lstStyle/>
          <a:p>
            <a:fld id="{87CC96C8-66B7-45BE-B4AF-DF4499CAF03B}" type="slidenum">
              <a:rPr lang="en-IN" smtClean="0"/>
              <a:t>‹#›</a:t>
            </a:fld>
            <a:endParaRPr lang="en-IN"/>
          </a:p>
        </p:txBody>
      </p:sp>
    </p:spTree>
    <p:extLst>
      <p:ext uri="{BB962C8B-B14F-4D97-AF65-F5344CB8AC3E}">
        <p14:creationId xmlns:p14="http://schemas.microsoft.com/office/powerpoint/2010/main" val="1711672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C5087905-FEDF-8ED6-1E70-D07940EABAA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13D6744B-16E4-DD6B-50E6-1CA1595070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B7A395D-17C5-71E8-974E-1959E77A871A}"/>
              </a:ext>
            </a:extLst>
          </p:cNvPr>
          <p:cNvSpPr>
            <a:spLocks noGrp="1"/>
          </p:cNvSpPr>
          <p:nvPr>
            <p:ph type="dt" sz="half" idx="10"/>
          </p:nvPr>
        </p:nvSpPr>
        <p:spPr/>
        <p:txBody>
          <a:bodyPr/>
          <a:lstStyle/>
          <a:p>
            <a:fld id="{8FA12286-A5EA-4AC4-B7FC-0C9119C592F0}" type="datetimeFigureOut">
              <a:rPr lang="en-IN" smtClean="0"/>
              <a:t>20-02-2024</a:t>
            </a:fld>
            <a:endParaRPr lang="en-IN"/>
          </a:p>
        </p:txBody>
      </p:sp>
      <p:sp>
        <p:nvSpPr>
          <p:cNvPr id="5" name="Footer Placeholder 4">
            <a:extLst>
              <a:ext uri="{FF2B5EF4-FFF2-40B4-BE49-F238E27FC236}">
                <a16:creationId xmlns:a16="http://schemas.microsoft.com/office/drawing/2014/main" xmlns="" id="{0D29B474-EB8D-0157-5D2F-BC48668D3A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548DBEC-3CFC-DA89-C357-8CEC7EFE7494}"/>
              </a:ext>
            </a:extLst>
          </p:cNvPr>
          <p:cNvSpPr>
            <a:spLocks noGrp="1"/>
          </p:cNvSpPr>
          <p:nvPr>
            <p:ph type="sldNum" sz="quarter" idx="12"/>
          </p:nvPr>
        </p:nvSpPr>
        <p:spPr/>
        <p:txBody>
          <a:bodyPr/>
          <a:lstStyle/>
          <a:p>
            <a:fld id="{87CC96C8-66B7-45BE-B4AF-DF4499CAF03B}" type="slidenum">
              <a:rPr lang="en-IN" smtClean="0"/>
              <a:t>‹#›</a:t>
            </a:fld>
            <a:endParaRPr lang="en-IN"/>
          </a:p>
        </p:txBody>
      </p:sp>
    </p:spTree>
    <p:extLst>
      <p:ext uri="{BB962C8B-B14F-4D97-AF65-F5344CB8AC3E}">
        <p14:creationId xmlns:p14="http://schemas.microsoft.com/office/powerpoint/2010/main" val="1716197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2AC0C3-8612-66A7-5E78-36DF9F18AB4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C407744D-2036-543B-1C2F-85E450F496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272E8DF-011F-54AC-DF9F-6963C95CEFED}"/>
              </a:ext>
            </a:extLst>
          </p:cNvPr>
          <p:cNvSpPr>
            <a:spLocks noGrp="1"/>
          </p:cNvSpPr>
          <p:nvPr>
            <p:ph type="dt" sz="half" idx="10"/>
          </p:nvPr>
        </p:nvSpPr>
        <p:spPr/>
        <p:txBody>
          <a:bodyPr/>
          <a:lstStyle/>
          <a:p>
            <a:fld id="{8FA12286-A5EA-4AC4-B7FC-0C9119C592F0}" type="datetimeFigureOut">
              <a:rPr lang="en-IN" smtClean="0"/>
              <a:t>20-02-2024</a:t>
            </a:fld>
            <a:endParaRPr lang="en-IN"/>
          </a:p>
        </p:txBody>
      </p:sp>
      <p:sp>
        <p:nvSpPr>
          <p:cNvPr id="5" name="Footer Placeholder 4">
            <a:extLst>
              <a:ext uri="{FF2B5EF4-FFF2-40B4-BE49-F238E27FC236}">
                <a16:creationId xmlns:a16="http://schemas.microsoft.com/office/drawing/2014/main" xmlns="" id="{05BDBF31-F5AA-41D0-9E51-02A5A325DE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DCF9C094-2965-4588-28D2-9786A86E04BB}"/>
              </a:ext>
            </a:extLst>
          </p:cNvPr>
          <p:cNvSpPr>
            <a:spLocks noGrp="1"/>
          </p:cNvSpPr>
          <p:nvPr>
            <p:ph type="sldNum" sz="quarter" idx="12"/>
          </p:nvPr>
        </p:nvSpPr>
        <p:spPr/>
        <p:txBody>
          <a:bodyPr/>
          <a:lstStyle/>
          <a:p>
            <a:fld id="{87CC96C8-66B7-45BE-B4AF-DF4499CAF03B}" type="slidenum">
              <a:rPr lang="en-IN" smtClean="0"/>
              <a:t>‹#›</a:t>
            </a:fld>
            <a:endParaRPr lang="en-IN"/>
          </a:p>
        </p:txBody>
      </p:sp>
    </p:spTree>
    <p:extLst>
      <p:ext uri="{BB962C8B-B14F-4D97-AF65-F5344CB8AC3E}">
        <p14:creationId xmlns:p14="http://schemas.microsoft.com/office/powerpoint/2010/main" val="1378631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456675-759B-DDF0-7FE8-0EC557862D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FA6395D1-5C48-B727-0716-38822E1DC9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06748D2D-5120-ABE0-079A-052F84690161}"/>
              </a:ext>
            </a:extLst>
          </p:cNvPr>
          <p:cNvSpPr>
            <a:spLocks noGrp="1"/>
          </p:cNvSpPr>
          <p:nvPr>
            <p:ph type="dt" sz="half" idx="10"/>
          </p:nvPr>
        </p:nvSpPr>
        <p:spPr/>
        <p:txBody>
          <a:bodyPr/>
          <a:lstStyle/>
          <a:p>
            <a:fld id="{8FA12286-A5EA-4AC4-B7FC-0C9119C592F0}" type="datetimeFigureOut">
              <a:rPr lang="en-IN" smtClean="0"/>
              <a:t>20-02-2024</a:t>
            </a:fld>
            <a:endParaRPr lang="en-IN"/>
          </a:p>
        </p:txBody>
      </p:sp>
      <p:sp>
        <p:nvSpPr>
          <p:cNvPr id="5" name="Footer Placeholder 4">
            <a:extLst>
              <a:ext uri="{FF2B5EF4-FFF2-40B4-BE49-F238E27FC236}">
                <a16:creationId xmlns:a16="http://schemas.microsoft.com/office/drawing/2014/main" xmlns="" id="{C15742A0-9B5D-6CCD-DD5C-BE81AC9946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0BDD6AB-8FF2-7AAF-06A4-736DB0F2AFF3}"/>
              </a:ext>
            </a:extLst>
          </p:cNvPr>
          <p:cNvSpPr>
            <a:spLocks noGrp="1"/>
          </p:cNvSpPr>
          <p:nvPr>
            <p:ph type="sldNum" sz="quarter" idx="12"/>
          </p:nvPr>
        </p:nvSpPr>
        <p:spPr/>
        <p:txBody>
          <a:bodyPr/>
          <a:lstStyle/>
          <a:p>
            <a:fld id="{87CC96C8-66B7-45BE-B4AF-DF4499CAF03B}" type="slidenum">
              <a:rPr lang="en-IN" smtClean="0"/>
              <a:t>‹#›</a:t>
            </a:fld>
            <a:endParaRPr lang="en-IN"/>
          </a:p>
        </p:txBody>
      </p:sp>
    </p:spTree>
    <p:extLst>
      <p:ext uri="{BB962C8B-B14F-4D97-AF65-F5344CB8AC3E}">
        <p14:creationId xmlns:p14="http://schemas.microsoft.com/office/powerpoint/2010/main" val="3121287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FD69C2-BB63-5597-E2DC-E16F65B4F2D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EA74C61-5C76-043C-6886-538D2ED16E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64FB041E-256D-752E-17DF-F732BBAD98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C7613359-B90B-251C-9D2F-97B1CED29497}"/>
              </a:ext>
            </a:extLst>
          </p:cNvPr>
          <p:cNvSpPr>
            <a:spLocks noGrp="1"/>
          </p:cNvSpPr>
          <p:nvPr>
            <p:ph type="dt" sz="half" idx="10"/>
          </p:nvPr>
        </p:nvSpPr>
        <p:spPr/>
        <p:txBody>
          <a:bodyPr/>
          <a:lstStyle/>
          <a:p>
            <a:fld id="{8FA12286-A5EA-4AC4-B7FC-0C9119C592F0}" type="datetimeFigureOut">
              <a:rPr lang="en-IN" smtClean="0"/>
              <a:t>20-02-2024</a:t>
            </a:fld>
            <a:endParaRPr lang="en-IN"/>
          </a:p>
        </p:txBody>
      </p:sp>
      <p:sp>
        <p:nvSpPr>
          <p:cNvPr id="6" name="Footer Placeholder 5">
            <a:extLst>
              <a:ext uri="{FF2B5EF4-FFF2-40B4-BE49-F238E27FC236}">
                <a16:creationId xmlns:a16="http://schemas.microsoft.com/office/drawing/2014/main" xmlns="" id="{E3B3E895-5C0A-F352-746E-56DF41731C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66E4D654-439A-D6B3-06F8-D59464E46A67}"/>
              </a:ext>
            </a:extLst>
          </p:cNvPr>
          <p:cNvSpPr>
            <a:spLocks noGrp="1"/>
          </p:cNvSpPr>
          <p:nvPr>
            <p:ph type="sldNum" sz="quarter" idx="12"/>
          </p:nvPr>
        </p:nvSpPr>
        <p:spPr/>
        <p:txBody>
          <a:bodyPr/>
          <a:lstStyle/>
          <a:p>
            <a:fld id="{87CC96C8-66B7-45BE-B4AF-DF4499CAF03B}" type="slidenum">
              <a:rPr lang="en-IN" smtClean="0"/>
              <a:t>‹#›</a:t>
            </a:fld>
            <a:endParaRPr lang="en-IN"/>
          </a:p>
        </p:txBody>
      </p:sp>
    </p:spTree>
    <p:extLst>
      <p:ext uri="{BB962C8B-B14F-4D97-AF65-F5344CB8AC3E}">
        <p14:creationId xmlns:p14="http://schemas.microsoft.com/office/powerpoint/2010/main" val="1265339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0B84B7-EE3F-FDAE-E7BD-9AE5A8BAD11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9B14C00B-6993-6597-3C01-FF52ED29FC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38DDB439-FF02-38EA-C993-6833706E5D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AEEB6B82-37B1-62A4-DC5A-4BDF60FF5D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65579C8A-FC05-A5D2-248E-9DA3838B10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97C4BBBF-2766-055C-A352-DCC35582EF6E}"/>
              </a:ext>
            </a:extLst>
          </p:cNvPr>
          <p:cNvSpPr>
            <a:spLocks noGrp="1"/>
          </p:cNvSpPr>
          <p:nvPr>
            <p:ph type="dt" sz="half" idx="10"/>
          </p:nvPr>
        </p:nvSpPr>
        <p:spPr/>
        <p:txBody>
          <a:bodyPr/>
          <a:lstStyle/>
          <a:p>
            <a:fld id="{8FA12286-A5EA-4AC4-B7FC-0C9119C592F0}" type="datetimeFigureOut">
              <a:rPr lang="en-IN" smtClean="0"/>
              <a:t>20-02-2024</a:t>
            </a:fld>
            <a:endParaRPr lang="en-IN"/>
          </a:p>
        </p:txBody>
      </p:sp>
      <p:sp>
        <p:nvSpPr>
          <p:cNvPr id="8" name="Footer Placeholder 7">
            <a:extLst>
              <a:ext uri="{FF2B5EF4-FFF2-40B4-BE49-F238E27FC236}">
                <a16:creationId xmlns:a16="http://schemas.microsoft.com/office/drawing/2014/main" xmlns="" id="{B18BE318-DDBB-B955-CCAE-17A4B4EB037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C14C1F60-4B2D-3C88-A21B-E68732EDB8C5}"/>
              </a:ext>
            </a:extLst>
          </p:cNvPr>
          <p:cNvSpPr>
            <a:spLocks noGrp="1"/>
          </p:cNvSpPr>
          <p:nvPr>
            <p:ph type="sldNum" sz="quarter" idx="12"/>
          </p:nvPr>
        </p:nvSpPr>
        <p:spPr/>
        <p:txBody>
          <a:bodyPr/>
          <a:lstStyle/>
          <a:p>
            <a:fld id="{87CC96C8-66B7-45BE-B4AF-DF4499CAF03B}" type="slidenum">
              <a:rPr lang="en-IN" smtClean="0"/>
              <a:t>‹#›</a:t>
            </a:fld>
            <a:endParaRPr lang="en-IN"/>
          </a:p>
        </p:txBody>
      </p:sp>
    </p:spTree>
    <p:extLst>
      <p:ext uri="{BB962C8B-B14F-4D97-AF65-F5344CB8AC3E}">
        <p14:creationId xmlns:p14="http://schemas.microsoft.com/office/powerpoint/2010/main" val="2457413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4F7DB6-0187-1BAD-43EA-9C6A96A7156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EA09B27A-D96B-69C8-9144-EA5D213136EF}"/>
              </a:ext>
            </a:extLst>
          </p:cNvPr>
          <p:cNvSpPr>
            <a:spLocks noGrp="1"/>
          </p:cNvSpPr>
          <p:nvPr>
            <p:ph type="dt" sz="half" idx="10"/>
          </p:nvPr>
        </p:nvSpPr>
        <p:spPr/>
        <p:txBody>
          <a:bodyPr/>
          <a:lstStyle/>
          <a:p>
            <a:fld id="{8FA12286-A5EA-4AC4-B7FC-0C9119C592F0}" type="datetimeFigureOut">
              <a:rPr lang="en-IN" smtClean="0"/>
              <a:t>20-02-2024</a:t>
            </a:fld>
            <a:endParaRPr lang="en-IN"/>
          </a:p>
        </p:txBody>
      </p:sp>
      <p:sp>
        <p:nvSpPr>
          <p:cNvPr id="4" name="Footer Placeholder 3">
            <a:extLst>
              <a:ext uri="{FF2B5EF4-FFF2-40B4-BE49-F238E27FC236}">
                <a16:creationId xmlns:a16="http://schemas.microsoft.com/office/drawing/2014/main" xmlns="" id="{B82A0427-D6C7-8DDC-9797-3C0E897717B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61DD65A5-53DC-72EA-FC0E-1D333F75A62E}"/>
              </a:ext>
            </a:extLst>
          </p:cNvPr>
          <p:cNvSpPr>
            <a:spLocks noGrp="1"/>
          </p:cNvSpPr>
          <p:nvPr>
            <p:ph type="sldNum" sz="quarter" idx="12"/>
          </p:nvPr>
        </p:nvSpPr>
        <p:spPr/>
        <p:txBody>
          <a:bodyPr/>
          <a:lstStyle/>
          <a:p>
            <a:fld id="{87CC96C8-66B7-45BE-B4AF-DF4499CAF03B}" type="slidenum">
              <a:rPr lang="en-IN" smtClean="0"/>
              <a:t>‹#›</a:t>
            </a:fld>
            <a:endParaRPr lang="en-IN"/>
          </a:p>
        </p:txBody>
      </p:sp>
    </p:spTree>
    <p:extLst>
      <p:ext uri="{BB962C8B-B14F-4D97-AF65-F5344CB8AC3E}">
        <p14:creationId xmlns:p14="http://schemas.microsoft.com/office/powerpoint/2010/main" val="2317560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7267AEF-79E0-4C69-66E1-3E2C995320D9}"/>
              </a:ext>
            </a:extLst>
          </p:cNvPr>
          <p:cNvSpPr>
            <a:spLocks noGrp="1"/>
          </p:cNvSpPr>
          <p:nvPr>
            <p:ph type="dt" sz="half" idx="10"/>
          </p:nvPr>
        </p:nvSpPr>
        <p:spPr/>
        <p:txBody>
          <a:bodyPr/>
          <a:lstStyle/>
          <a:p>
            <a:fld id="{8FA12286-A5EA-4AC4-B7FC-0C9119C592F0}" type="datetimeFigureOut">
              <a:rPr lang="en-IN" smtClean="0"/>
              <a:t>20-02-2024</a:t>
            </a:fld>
            <a:endParaRPr lang="en-IN"/>
          </a:p>
        </p:txBody>
      </p:sp>
      <p:sp>
        <p:nvSpPr>
          <p:cNvPr id="3" name="Footer Placeholder 2">
            <a:extLst>
              <a:ext uri="{FF2B5EF4-FFF2-40B4-BE49-F238E27FC236}">
                <a16:creationId xmlns:a16="http://schemas.microsoft.com/office/drawing/2014/main" xmlns="" id="{398CE0E6-D9AA-A22A-2DDB-FDEEFB672F8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C564109A-948F-57EF-479E-C314C46D0CA4}"/>
              </a:ext>
            </a:extLst>
          </p:cNvPr>
          <p:cNvSpPr>
            <a:spLocks noGrp="1"/>
          </p:cNvSpPr>
          <p:nvPr>
            <p:ph type="sldNum" sz="quarter" idx="12"/>
          </p:nvPr>
        </p:nvSpPr>
        <p:spPr/>
        <p:txBody>
          <a:bodyPr/>
          <a:lstStyle/>
          <a:p>
            <a:fld id="{87CC96C8-66B7-45BE-B4AF-DF4499CAF03B}" type="slidenum">
              <a:rPr lang="en-IN" smtClean="0"/>
              <a:t>‹#›</a:t>
            </a:fld>
            <a:endParaRPr lang="en-IN"/>
          </a:p>
        </p:txBody>
      </p:sp>
    </p:spTree>
    <p:extLst>
      <p:ext uri="{BB962C8B-B14F-4D97-AF65-F5344CB8AC3E}">
        <p14:creationId xmlns:p14="http://schemas.microsoft.com/office/powerpoint/2010/main" val="497560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76720E-09F0-1BAD-8C0A-C46EE7681F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0B006AAB-E41D-0003-FD36-BEC88B73A1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5B10666A-D3B0-C1BC-0EB0-499B99D4B3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2116256-9C67-4BBA-93A5-7A780F229FD1}"/>
              </a:ext>
            </a:extLst>
          </p:cNvPr>
          <p:cNvSpPr>
            <a:spLocks noGrp="1"/>
          </p:cNvSpPr>
          <p:nvPr>
            <p:ph type="dt" sz="half" idx="10"/>
          </p:nvPr>
        </p:nvSpPr>
        <p:spPr/>
        <p:txBody>
          <a:bodyPr/>
          <a:lstStyle/>
          <a:p>
            <a:fld id="{8FA12286-A5EA-4AC4-B7FC-0C9119C592F0}" type="datetimeFigureOut">
              <a:rPr lang="en-IN" smtClean="0"/>
              <a:t>20-02-2024</a:t>
            </a:fld>
            <a:endParaRPr lang="en-IN"/>
          </a:p>
        </p:txBody>
      </p:sp>
      <p:sp>
        <p:nvSpPr>
          <p:cNvPr id="6" name="Footer Placeholder 5">
            <a:extLst>
              <a:ext uri="{FF2B5EF4-FFF2-40B4-BE49-F238E27FC236}">
                <a16:creationId xmlns:a16="http://schemas.microsoft.com/office/drawing/2014/main" xmlns="" id="{CD23DF2C-0D8A-93ED-D035-19740E412D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CFECAE29-6064-9B36-29B3-2E92350B6C2F}"/>
              </a:ext>
            </a:extLst>
          </p:cNvPr>
          <p:cNvSpPr>
            <a:spLocks noGrp="1"/>
          </p:cNvSpPr>
          <p:nvPr>
            <p:ph type="sldNum" sz="quarter" idx="12"/>
          </p:nvPr>
        </p:nvSpPr>
        <p:spPr/>
        <p:txBody>
          <a:bodyPr/>
          <a:lstStyle/>
          <a:p>
            <a:fld id="{87CC96C8-66B7-45BE-B4AF-DF4499CAF03B}" type="slidenum">
              <a:rPr lang="en-IN" smtClean="0"/>
              <a:t>‹#›</a:t>
            </a:fld>
            <a:endParaRPr lang="en-IN"/>
          </a:p>
        </p:txBody>
      </p:sp>
    </p:spTree>
    <p:extLst>
      <p:ext uri="{BB962C8B-B14F-4D97-AF65-F5344CB8AC3E}">
        <p14:creationId xmlns:p14="http://schemas.microsoft.com/office/powerpoint/2010/main" val="4216727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877808-B68C-8146-05E7-5A522D7E68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26BEB7E2-BB67-5F61-8923-B1E583C82F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7C48373A-D44B-1E46-6596-6440802FFA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BBECAA2B-992F-2E85-BC8A-85A054E629A3}"/>
              </a:ext>
            </a:extLst>
          </p:cNvPr>
          <p:cNvSpPr>
            <a:spLocks noGrp="1"/>
          </p:cNvSpPr>
          <p:nvPr>
            <p:ph type="dt" sz="half" idx="10"/>
          </p:nvPr>
        </p:nvSpPr>
        <p:spPr/>
        <p:txBody>
          <a:bodyPr/>
          <a:lstStyle/>
          <a:p>
            <a:fld id="{8FA12286-A5EA-4AC4-B7FC-0C9119C592F0}" type="datetimeFigureOut">
              <a:rPr lang="en-IN" smtClean="0"/>
              <a:t>20-02-2024</a:t>
            </a:fld>
            <a:endParaRPr lang="en-IN"/>
          </a:p>
        </p:txBody>
      </p:sp>
      <p:sp>
        <p:nvSpPr>
          <p:cNvPr id="6" name="Footer Placeholder 5">
            <a:extLst>
              <a:ext uri="{FF2B5EF4-FFF2-40B4-BE49-F238E27FC236}">
                <a16:creationId xmlns:a16="http://schemas.microsoft.com/office/drawing/2014/main" xmlns="" id="{63093627-D063-ACFF-F3C5-6AA9C76B714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3C244702-F51F-5478-865B-8CC048C5E912}"/>
              </a:ext>
            </a:extLst>
          </p:cNvPr>
          <p:cNvSpPr>
            <a:spLocks noGrp="1"/>
          </p:cNvSpPr>
          <p:nvPr>
            <p:ph type="sldNum" sz="quarter" idx="12"/>
          </p:nvPr>
        </p:nvSpPr>
        <p:spPr/>
        <p:txBody>
          <a:bodyPr/>
          <a:lstStyle/>
          <a:p>
            <a:fld id="{87CC96C8-66B7-45BE-B4AF-DF4499CAF03B}" type="slidenum">
              <a:rPr lang="en-IN" smtClean="0"/>
              <a:t>‹#›</a:t>
            </a:fld>
            <a:endParaRPr lang="en-IN"/>
          </a:p>
        </p:txBody>
      </p:sp>
    </p:spTree>
    <p:extLst>
      <p:ext uri="{BB962C8B-B14F-4D97-AF65-F5344CB8AC3E}">
        <p14:creationId xmlns:p14="http://schemas.microsoft.com/office/powerpoint/2010/main" val="1877711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CB7540D6-A27A-0484-1F88-A493FA683E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55F724A5-15D9-1F59-AB9A-6D17164BB8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0A005BA-2090-F70D-B97C-6C24A73ABF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A12286-A5EA-4AC4-B7FC-0C9119C592F0}" type="datetimeFigureOut">
              <a:rPr lang="en-IN" smtClean="0"/>
              <a:t>20-02-2024</a:t>
            </a:fld>
            <a:endParaRPr lang="en-IN"/>
          </a:p>
        </p:txBody>
      </p:sp>
      <p:sp>
        <p:nvSpPr>
          <p:cNvPr id="5" name="Footer Placeholder 4">
            <a:extLst>
              <a:ext uri="{FF2B5EF4-FFF2-40B4-BE49-F238E27FC236}">
                <a16:creationId xmlns:a16="http://schemas.microsoft.com/office/drawing/2014/main" xmlns="" id="{89A3D8B9-EBC6-F30D-EFAC-C65D63AACA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6FDAB874-A1FB-5905-62A2-C1FF152263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CC96C8-66B7-45BE-B4AF-DF4499CAF03B}" type="slidenum">
              <a:rPr lang="en-IN" smtClean="0"/>
              <a:t>‹#›</a:t>
            </a:fld>
            <a:endParaRPr lang="en-IN"/>
          </a:p>
        </p:txBody>
      </p:sp>
    </p:spTree>
    <p:extLst>
      <p:ext uri="{BB962C8B-B14F-4D97-AF65-F5344CB8AC3E}">
        <p14:creationId xmlns:p14="http://schemas.microsoft.com/office/powerpoint/2010/main" val="1006929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74E5C1AD-076B-264A-A08A-E035D8F884A5}"/>
            </a:ext>
          </a:extLst>
        </p:cNvPr>
        <p:cNvGrpSpPr/>
        <p:nvPr/>
      </p:nvGrpSpPr>
      <p:grpSpPr>
        <a:xfrm>
          <a:off x="0" y="0"/>
          <a:ext cx="0" cy="0"/>
          <a:chOff x="0" y="0"/>
          <a:chExt cx="0" cy="0"/>
        </a:xfrm>
      </p:grpSpPr>
      <p:pic>
        <p:nvPicPr>
          <p:cNvPr id="15" name="Picture 14">
            <a:extLst>
              <a:ext uri="{FF2B5EF4-FFF2-40B4-BE49-F238E27FC236}">
                <a16:creationId xmlns:a16="http://schemas.microsoft.com/office/drawing/2014/main" xmlns="" id="{FF84E7B6-67A0-3783-5A0F-10D6FFD6BE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3" name="TextBox 2"/>
          <p:cNvSpPr txBox="1"/>
          <p:nvPr/>
        </p:nvSpPr>
        <p:spPr>
          <a:xfrm>
            <a:off x="3928872" y="557784"/>
            <a:ext cx="4334256" cy="646331"/>
          </a:xfrm>
          <a:prstGeom prst="rect">
            <a:avLst/>
          </a:prstGeom>
          <a:noFill/>
        </p:spPr>
        <p:txBody>
          <a:bodyPr wrap="square" rtlCol="0">
            <a:spAutoFit/>
          </a:bodyPr>
          <a:lstStyle/>
          <a:p>
            <a:r>
              <a:rPr lang="en-US" sz="3600" b="1" dirty="0" smtClean="0">
                <a:solidFill>
                  <a:srgbClr val="92D050"/>
                </a:solidFill>
                <a:latin typeface="Oxygen" panose="02000503000000000000" pitchFamily="2" charset="0"/>
              </a:rPr>
              <a:t>Acknowledgement</a:t>
            </a:r>
          </a:p>
        </p:txBody>
      </p:sp>
      <p:sp>
        <p:nvSpPr>
          <p:cNvPr id="4" name="TextBox 3"/>
          <p:cNvSpPr txBox="1"/>
          <p:nvPr/>
        </p:nvSpPr>
        <p:spPr>
          <a:xfrm flipH="1">
            <a:off x="1041116" y="2063187"/>
            <a:ext cx="6603268" cy="3046988"/>
          </a:xfrm>
          <a:prstGeom prst="rect">
            <a:avLst/>
          </a:prstGeom>
          <a:noFill/>
        </p:spPr>
        <p:txBody>
          <a:bodyPr wrap="square" rtlCol="0">
            <a:spAutoFit/>
          </a:bodyPr>
          <a:lstStyle/>
          <a:p>
            <a:r>
              <a:rPr lang="en-US" sz="1600" dirty="0" smtClean="0">
                <a:latin typeface="Oxygen" panose="02000503000000000000" pitchFamily="2" charset="0"/>
              </a:rPr>
              <a:t>This course introduces fundamental concepts and principles of effective communication. Learners will get accustomed to various communication skills, strategies, and techniques applicable to personal , professional, and academic contexts. The unique contents of this course will not only inspire confidence in the learners , but will lead them onto being LEADERS. The curriculum has been planned with meticulous observation preluded by a period of thorough research. </a:t>
            </a:r>
            <a:r>
              <a:rPr lang="en-US" sz="1600" b="1" dirty="0" smtClean="0">
                <a:solidFill>
                  <a:srgbClr val="FF8C52"/>
                </a:solidFill>
                <a:latin typeface="Oxygen" panose="02000503000000000000" pitchFamily="2" charset="0"/>
              </a:rPr>
              <a:t>Anodiam</a:t>
            </a:r>
            <a:r>
              <a:rPr lang="en-US" sz="1600" dirty="0" smtClean="0">
                <a:latin typeface="Oxygen" panose="02000503000000000000" pitchFamily="2" charset="0"/>
              </a:rPr>
              <a:t> believes in creating LEADERS for tomorrow , who would further pass on the fire of communication like Prometheus. This 12 weeks’ course will effectively translate new learners into the best of communicators. Upon completion of the curriculum there would be a final assessment serving as an evaluating paradigm.  </a:t>
            </a:r>
            <a:endParaRPr lang="en-AU" sz="1600" dirty="0">
              <a:latin typeface="Oxygen" panose="02000503000000000000" pitchFamily="2" charset="0"/>
            </a:endParaRPr>
          </a:p>
        </p:txBody>
      </p:sp>
      <p:pic>
        <p:nvPicPr>
          <p:cNvPr id="1026" name="Picture 2" descr="prometheus stealing fire from god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90598" y="1681681"/>
            <a:ext cx="238125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45295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74E5C1AD-076B-264A-A08A-E035D8F884A5}"/>
            </a:ext>
          </a:extLst>
        </p:cNvPr>
        <p:cNvGrpSpPr/>
        <p:nvPr/>
      </p:nvGrpSpPr>
      <p:grpSpPr>
        <a:xfrm>
          <a:off x="0" y="0"/>
          <a:ext cx="0" cy="0"/>
          <a:chOff x="0" y="0"/>
          <a:chExt cx="0" cy="0"/>
        </a:xfrm>
      </p:grpSpPr>
      <p:pic>
        <p:nvPicPr>
          <p:cNvPr id="15" name="Picture 14">
            <a:extLst>
              <a:ext uri="{FF2B5EF4-FFF2-40B4-BE49-F238E27FC236}">
                <a16:creationId xmlns:a16="http://schemas.microsoft.com/office/drawing/2014/main" xmlns="" id="{FF84E7B6-67A0-3783-5A0F-10D6FFD6BE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2" name="TextBox 1">
            <a:extLst>
              <a:ext uri="{FF2B5EF4-FFF2-40B4-BE49-F238E27FC236}">
                <a16:creationId xmlns:a16="http://schemas.microsoft.com/office/drawing/2014/main" xmlns="" id="{03D3279A-1650-4AC4-E3FE-CD147CA2B563}"/>
              </a:ext>
            </a:extLst>
          </p:cNvPr>
          <p:cNvSpPr txBox="1"/>
          <p:nvPr/>
        </p:nvSpPr>
        <p:spPr>
          <a:xfrm>
            <a:off x="3741123" y="5896094"/>
            <a:ext cx="4709754" cy="338554"/>
          </a:xfrm>
          <a:prstGeom prst="rect">
            <a:avLst/>
          </a:prstGeom>
          <a:noFill/>
        </p:spPr>
        <p:txBody>
          <a:bodyPr wrap="square" rtlCol="0">
            <a:spAutoFit/>
          </a:bodyPr>
          <a:lstStyle/>
          <a:p>
            <a:r>
              <a:rPr lang="en-IN" sz="1600" b="1" dirty="0" smtClean="0">
                <a:latin typeface="Oxygen" panose="02000503000000000000" pitchFamily="2" charset="0"/>
              </a:rPr>
              <a:t>Overview of Complete Communication Process</a:t>
            </a:r>
            <a:endParaRPr lang="en-IN" sz="1600" b="1" dirty="0">
              <a:latin typeface="Oxygen" panose="02000503000000000000" pitchFamily="2" charset="0"/>
            </a:endParaRPr>
          </a:p>
        </p:txBody>
      </p:sp>
      <p:sp>
        <p:nvSpPr>
          <p:cNvPr id="3" name="TextBox 2"/>
          <p:cNvSpPr txBox="1"/>
          <p:nvPr/>
        </p:nvSpPr>
        <p:spPr>
          <a:xfrm>
            <a:off x="4653439" y="549723"/>
            <a:ext cx="2885122" cy="646331"/>
          </a:xfrm>
          <a:prstGeom prst="rect">
            <a:avLst/>
          </a:prstGeom>
          <a:noFill/>
        </p:spPr>
        <p:txBody>
          <a:bodyPr wrap="square" rtlCol="0">
            <a:spAutoFit/>
          </a:bodyPr>
          <a:lstStyle/>
          <a:p>
            <a:r>
              <a:rPr lang="en-US" sz="3600" b="1" dirty="0" smtClean="0">
                <a:solidFill>
                  <a:schemeClr val="accent1">
                    <a:lumMod val="75000"/>
                  </a:schemeClr>
                </a:solidFill>
                <a:latin typeface="Oxygen" panose="02000503000000000000" pitchFamily="2" charset="0"/>
              </a:rPr>
              <a:t>Introduction</a:t>
            </a:r>
          </a:p>
        </p:txBody>
      </p:sp>
      <p:graphicFrame>
        <p:nvGraphicFramePr>
          <p:cNvPr id="5" name="Diagram 4"/>
          <p:cNvGraphicFramePr/>
          <p:nvPr>
            <p:extLst>
              <p:ext uri="{D42A27DB-BD31-4B8C-83A1-F6EECF244321}">
                <p14:modId xmlns:p14="http://schemas.microsoft.com/office/powerpoint/2010/main" val="152555547"/>
              </p:ext>
            </p:extLst>
          </p:nvPr>
        </p:nvGraphicFramePr>
        <p:xfrm>
          <a:off x="3838334" y="1715691"/>
          <a:ext cx="4515332" cy="34266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908138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138</Words>
  <Application>Microsoft Office PowerPoint</Application>
  <PresentationFormat>Widescreen</PresentationFormat>
  <Paragraphs>9</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Oxygen</vt:lpstr>
      <vt:lpstr>Office Theme</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Debashish Nath</dc:creator>
  <cp:lastModifiedBy>Microsoft account</cp:lastModifiedBy>
  <cp:revision>9</cp:revision>
  <dcterms:created xsi:type="dcterms:W3CDTF">2024-02-20T07:50:52Z</dcterms:created>
  <dcterms:modified xsi:type="dcterms:W3CDTF">2024-02-20T09:20:08Z</dcterms:modified>
</cp:coreProperties>
</file>