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2D4E-7A76-4DAA-BA45-F980F811AFE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33A4-BF7D-432B-B7C0-1013CF9C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86AD-83DE-CE6A-0249-BDA19C80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92B34-2AEC-619D-3B4B-B08300F55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12A5-6C57-9A12-E96A-6B256BFB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6F69-AE3B-42B8-B964-1AC945A2EB3A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A97D-AA2B-89B2-C482-5853DD80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3B4-F218-6E1E-AC57-6FC4BB20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6C80-89E1-7343-4A68-691DFCCA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25DAF-A7B2-7BA3-89E4-D9C4A36F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94CB-E67C-8796-F4F2-399F9A2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91B-1B65-4C4D-AE54-65EB5984F3B5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6149-6230-271F-E7B0-60A4D76B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FD237-E8A4-5588-542C-A93C4E15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C2144-DA37-691E-AD00-97879790B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A42AC-4CC1-0742-4AF7-1CC6F7EC4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CE02-43F1-2E00-F6BD-A235FF28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66D1-40F4-4294-84EB-8B34F977BEDD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8BD5-34D7-51B9-DFBE-37448427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6C7A-DEED-FFB8-6D82-E51A0EFC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AB2-1A45-0401-84AD-69D1C2AA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5F3F-524B-CE13-76F8-E0EE6CE3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2B42-4001-71F0-9D06-4272F831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2323-6214-4B42-BAE0-007BD9A19355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350E-6038-0010-AC28-7A5BC21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D957-9FE7-FB48-6E6B-B46C91E8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B005-5547-0855-78BC-FCBCEFA2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D2DD-8BF8-C837-0709-D0569E12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6342-8934-508E-FF87-08FC3738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14DC-7350-4B51-A7BB-E66CDE673EBB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DEA8-C28C-25A8-03B2-BC6240F4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6CD0-D1B0-1770-AA8C-7A84FFE0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B6DF-113A-B544-3CE1-3319BA97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1CCD-9A14-DEE4-2FE9-1BD84A0CF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CD8A-9AA5-CD72-832D-AF02408A2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A9E99-742B-2547-4B03-708927B3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FD30-D348-43F3-90C6-07B923386CCA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F2C7C-3E2B-9E03-C02E-DE13C589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DEE40-0620-26EC-03F1-5353EC96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1888-9285-6798-D31B-D4DB7172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3BEE-A151-48CF-79D6-705B78D8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CC9EA-A9B8-F9B6-4CBB-11FDE6FB4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437B2-2299-D6D0-A544-8CD98649B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6E8B5-2F14-4CFC-8941-0EC680796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2353C-A431-BDF1-5A4B-DE5C91C3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E5C-8F76-4EF9-8803-2A3F4D826654}" type="datetime1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E933B-B08C-68B3-A7D5-05B4384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46717-5025-0C8F-CE83-2D3223B6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576-BEB0-DFCC-E59E-4B009C48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064C9-BC6A-5548-D88B-3BFBF16C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CB9B-9BCC-4C6B-8827-E324D6FA3CC9}" type="datetime1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D574A-1B00-20A3-89F0-CDDB1E5E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FD98-DCEC-3E2A-9B8B-EE25985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276CB-86B9-3E08-B96E-54B7A57C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345E-B06E-4AAD-BD44-346CBFABA687}" type="datetime1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B9DA0-7269-8BCB-816E-DE797ED1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C437F-A208-3168-6310-BE28DA45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0C7F-DDF7-800C-C2B6-C43262C5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6DF9-545F-416A-4F11-6FEF5138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9BE2E-F03E-3A1F-184F-4157A2A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AC2C-64A7-B2B4-92CD-3FC7C9B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4B66-C150-4574-BD0B-464849CDA187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335A1-99BA-5796-9175-6AD6D85C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0C32E-900C-7B41-E80B-674D4035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3C30-5574-7142-8F09-A990E4CC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4DC5A-FFA6-A969-C3CB-88B1C5EF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EE8E-78D7-CBC1-8BAE-E3F80C946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74B9C-DF0B-879D-25DA-B0A9F62D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07B5-D7FD-411A-AAA3-488E51863450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8662-219D-9D0D-213C-AE29463F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BC94-D356-6444-589D-207F3759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DC56B-9B97-B8C8-442B-5D2DC7F0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DC673-392E-9AFE-1F5D-E0493A1F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D331-0251-AAB7-D260-6A8C75F56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B3C0E-C9E7-456C-BF16-29CCB0A32984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85AA-7B13-9671-ADB9-A3227857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FB1C-3698-9B68-3DB4-915CCEDF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9D8BB-2E0B-CF01-4B45-BAF7C391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" y="83820"/>
            <a:ext cx="1098112" cy="51945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2770BD-E9AA-BF69-CB94-E24BD0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1E827-9DB0-4FC3-C6A9-C69DEDA69E20}"/>
              </a:ext>
            </a:extLst>
          </p:cNvPr>
          <p:cNvSpPr txBox="1"/>
          <p:nvPr/>
        </p:nvSpPr>
        <p:spPr>
          <a:xfrm>
            <a:off x="2176209" y="11044"/>
            <a:ext cx="783958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 Brave New World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40063D-4360-D642-6E62-8B388E6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0020" y="6550292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972E745A-0700-BC8F-0C5E-3913B6365BEF}"/>
              </a:ext>
            </a:extLst>
          </p:cNvPr>
          <p:cNvSpPr/>
          <p:nvPr/>
        </p:nvSpPr>
        <p:spPr>
          <a:xfrm>
            <a:off x="5012965" y="6638947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87D3E-FCDD-AABF-867A-535B77EC099D}"/>
              </a:ext>
            </a:extLst>
          </p:cNvPr>
          <p:cNvSpPr txBox="1"/>
          <p:nvPr/>
        </p:nvSpPr>
        <p:spPr>
          <a:xfrm>
            <a:off x="3047338" y="2411350"/>
            <a:ext cx="79016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Birth of AI: 1950-1956</a:t>
            </a:r>
          </a:p>
          <a:p>
            <a:r>
              <a:rPr lang="en-US" dirty="0"/>
              <a:t>1950: Alan Turing - Computer Machinery &amp; Intelligence</a:t>
            </a:r>
          </a:p>
          <a:p>
            <a:r>
              <a:rPr lang="en-US" dirty="0"/>
              <a:t>1952: Arthur Samuel - program to play checkers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Salesforce Sans"/>
              </a:rPr>
              <a:t>1955: </a:t>
            </a:r>
            <a:r>
              <a:rPr lang="en-US" b="0" i="0" dirty="0">
                <a:solidFill>
                  <a:srgbClr val="0B5CAB"/>
                </a:solidFill>
                <a:effectLst/>
                <a:latin typeface="Salesforce Sans"/>
              </a:rPr>
              <a:t>John McCarthy</a:t>
            </a:r>
            <a:r>
              <a:rPr lang="en-US" b="0" i="0" dirty="0">
                <a:solidFill>
                  <a:srgbClr val="333333"/>
                </a:solidFill>
                <a:effectLst/>
                <a:latin typeface="Salesforce Sans"/>
              </a:rPr>
              <a:t> - workshop at Dartmouth on “artificial intelligence”</a:t>
            </a:r>
          </a:p>
          <a:p>
            <a:r>
              <a:rPr lang="en-US" b="0" i="0" dirty="0">
                <a:solidFill>
                  <a:srgbClr val="032D60"/>
                </a:solidFill>
                <a:effectLst/>
                <a:latin typeface="Avant Garde"/>
              </a:rPr>
              <a:t>AI maturation: 1957-1979</a:t>
            </a:r>
          </a:p>
          <a:p>
            <a:r>
              <a:rPr lang="en-US" b="0" i="0" dirty="0">
                <a:solidFill>
                  <a:srgbClr val="032D60"/>
                </a:solidFill>
                <a:effectLst/>
                <a:latin typeface="Avant Garde"/>
              </a:rPr>
              <a:t>AI boom: 1980-1987</a:t>
            </a:r>
          </a:p>
          <a:p>
            <a:r>
              <a:rPr lang="en-US" b="0" i="0" dirty="0">
                <a:solidFill>
                  <a:srgbClr val="032D60"/>
                </a:solidFill>
                <a:effectLst/>
                <a:latin typeface="Avant Garde"/>
              </a:rPr>
              <a:t>AI winter: 1987-1993</a:t>
            </a:r>
          </a:p>
          <a:p>
            <a:r>
              <a:rPr lang="en-US" b="0" i="0">
                <a:solidFill>
                  <a:srgbClr val="032D60"/>
                </a:solidFill>
                <a:effectLst/>
                <a:latin typeface="Avant Garde"/>
              </a:rPr>
              <a:t>AI agents: 1993-2011: IBM Deep Blue to Apple Siri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9D8BB-2E0B-CF01-4B45-BAF7C391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" y="83820"/>
            <a:ext cx="1098112" cy="51945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2770BD-E9AA-BF69-CB94-E24BD0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1E827-9DB0-4FC3-C6A9-C69DEDA69E20}"/>
              </a:ext>
            </a:extLst>
          </p:cNvPr>
          <p:cNvSpPr txBox="1"/>
          <p:nvPr/>
        </p:nvSpPr>
        <p:spPr>
          <a:xfrm>
            <a:off x="2176209" y="11044"/>
            <a:ext cx="783958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 Brave New World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40063D-4360-D642-6E62-8B388E6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0020" y="6550292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972E745A-0700-BC8F-0C5E-3913B6365BEF}"/>
              </a:ext>
            </a:extLst>
          </p:cNvPr>
          <p:cNvSpPr/>
          <p:nvPr/>
        </p:nvSpPr>
        <p:spPr>
          <a:xfrm>
            <a:off x="5012965" y="6638947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9D8BB-2E0B-CF01-4B45-BAF7C391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" y="83820"/>
            <a:ext cx="1098112" cy="51945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2770BD-E9AA-BF69-CB94-E24BD0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1E827-9DB0-4FC3-C6A9-C69DEDA69E20}"/>
              </a:ext>
            </a:extLst>
          </p:cNvPr>
          <p:cNvSpPr txBox="1"/>
          <p:nvPr/>
        </p:nvSpPr>
        <p:spPr>
          <a:xfrm>
            <a:off x="2176209" y="11044"/>
            <a:ext cx="783958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 Brave New World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40063D-4360-D642-6E62-8B388E6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0020" y="6550292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972E745A-0700-BC8F-0C5E-3913B6365BEF}"/>
              </a:ext>
            </a:extLst>
          </p:cNvPr>
          <p:cNvSpPr/>
          <p:nvPr/>
        </p:nvSpPr>
        <p:spPr>
          <a:xfrm>
            <a:off x="5012965" y="6638947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Avant Garde</vt:lpstr>
      <vt:lpstr>Calibri</vt:lpstr>
      <vt:lpstr>Calibri Light</vt:lpstr>
      <vt:lpstr>Oxygen</vt:lpstr>
      <vt:lpstr>Salesforce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4</cp:revision>
  <dcterms:created xsi:type="dcterms:W3CDTF">2023-11-19T06:52:50Z</dcterms:created>
  <dcterms:modified xsi:type="dcterms:W3CDTF">2023-11-19T07:10:12Z</dcterms:modified>
</cp:coreProperties>
</file>