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8010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63" d="100"/>
          <a:sy n="63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1088" y="1143000"/>
            <a:ext cx="469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10983"/>
            <a:ext cx="10363200" cy="2788849"/>
          </a:xfrm>
        </p:spPr>
        <p:txBody>
          <a:bodyPr anchor="b"/>
          <a:lstStyle>
            <a:lvl1pPr algn="ctr">
              <a:defRPr sz="7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7380"/>
            <a:ext cx="9144000" cy="1934022"/>
          </a:xfrm>
        </p:spPr>
        <p:txBody>
          <a:bodyPr/>
          <a:lstStyle>
            <a:lvl1pPr marL="0" indent="0" algn="ctr">
              <a:buNone/>
              <a:defRPr sz="2803"/>
            </a:lvl1pPr>
            <a:lvl2pPr marL="534055" indent="0" algn="ctr">
              <a:buNone/>
              <a:defRPr sz="2336"/>
            </a:lvl2pPr>
            <a:lvl3pPr marL="1068111" indent="0" algn="ctr">
              <a:buNone/>
              <a:defRPr sz="2103"/>
            </a:lvl3pPr>
            <a:lvl4pPr marL="1602166" indent="0" algn="ctr">
              <a:buNone/>
              <a:defRPr sz="1869"/>
            </a:lvl4pPr>
            <a:lvl5pPr marL="2136221" indent="0" algn="ctr">
              <a:buNone/>
              <a:defRPr sz="1869"/>
            </a:lvl5pPr>
            <a:lvl6pPr marL="2670277" indent="0" algn="ctr">
              <a:buNone/>
              <a:defRPr sz="1869"/>
            </a:lvl6pPr>
            <a:lvl7pPr marL="3204332" indent="0" algn="ctr">
              <a:buNone/>
              <a:defRPr sz="1869"/>
            </a:lvl7pPr>
            <a:lvl8pPr marL="3738387" indent="0" algn="ctr">
              <a:buNone/>
              <a:defRPr sz="1869"/>
            </a:lvl8pPr>
            <a:lvl9pPr marL="4272443" indent="0" algn="ctr">
              <a:buNone/>
              <a:defRPr sz="18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6486"/>
            <a:ext cx="2628900" cy="678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6486"/>
            <a:ext cx="7734300" cy="678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97071"/>
            <a:ext cx="10515600" cy="3332155"/>
          </a:xfrm>
        </p:spPr>
        <p:txBody>
          <a:bodyPr anchor="b"/>
          <a:lstStyle>
            <a:lvl1pPr>
              <a:defRPr sz="7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60749"/>
            <a:ext cx="10515600" cy="1752302"/>
          </a:xfrm>
        </p:spPr>
        <p:txBody>
          <a:bodyPr/>
          <a:lstStyle>
            <a:lvl1pPr marL="0" indent="0">
              <a:buNone/>
              <a:defRPr sz="2803">
                <a:solidFill>
                  <a:schemeClr val="tx1"/>
                </a:solidFill>
              </a:defRPr>
            </a:lvl1pPr>
            <a:lvl2pPr marL="534055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2pPr>
            <a:lvl3pPr marL="1068111" indent="0">
              <a:buNone/>
              <a:defRPr sz="2103">
                <a:solidFill>
                  <a:schemeClr val="tx1">
                    <a:tint val="75000"/>
                  </a:schemeClr>
                </a:solidFill>
              </a:defRPr>
            </a:lvl3pPr>
            <a:lvl4pPr marL="1602166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4pPr>
            <a:lvl5pPr marL="2136221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5pPr>
            <a:lvl6pPr marL="267027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6pPr>
            <a:lvl7pPr marL="3204332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7pPr>
            <a:lvl8pPr marL="373838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8pPr>
            <a:lvl9pPr marL="4272443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8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32431"/>
            <a:ext cx="5181600" cy="5082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32431"/>
            <a:ext cx="5181600" cy="5082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6488"/>
            <a:ext cx="10515600" cy="1548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63692"/>
            <a:ext cx="5157787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26067"/>
            <a:ext cx="5157787" cy="4303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63692"/>
            <a:ext cx="5183188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26067"/>
            <a:ext cx="5183188" cy="4303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4035"/>
            <a:ext cx="3932237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3369"/>
            <a:ext cx="6172200" cy="5692665"/>
          </a:xfrm>
        </p:spPr>
        <p:txBody>
          <a:bodyPr/>
          <a:lstStyle>
            <a:lvl1pPr>
              <a:defRPr sz="3738"/>
            </a:lvl1pPr>
            <a:lvl2pPr>
              <a:defRPr sz="3271"/>
            </a:lvl2pPr>
            <a:lvl3pPr>
              <a:defRPr sz="2803"/>
            </a:lvl3pPr>
            <a:lvl4pPr>
              <a:defRPr sz="2336"/>
            </a:lvl4pPr>
            <a:lvl5pPr>
              <a:defRPr sz="2336"/>
            </a:lvl5pPr>
            <a:lvl6pPr>
              <a:defRPr sz="2336"/>
            </a:lvl6pPr>
            <a:lvl7pPr>
              <a:defRPr sz="2336"/>
            </a:lvl7pPr>
            <a:lvl8pPr>
              <a:defRPr sz="2336"/>
            </a:lvl8pPr>
            <a:lvl9pPr>
              <a:defRPr sz="23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3157"/>
            <a:ext cx="3932237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4035"/>
            <a:ext cx="3932237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53369"/>
            <a:ext cx="6172200" cy="5692665"/>
          </a:xfrm>
        </p:spPr>
        <p:txBody>
          <a:bodyPr anchor="t"/>
          <a:lstStyle>
            <a:lvl1pPr marL="0" indent="0">
              <a:buNone/>
              <a:defRPr sz="3738"/>
            </a:lvl1pPr>
            <a:lvl2pPr marL="534055" indent="0">
              <a:buNone/>
              <a:defRPr sz="3271"/>
            </a:lvl2pPr>
            <a:lvl3pPr marL="1068111" indent="0">
              <a:buNone/>
              <a:defRPr sz="2803"/>
            </a:lvl3pPr>
            <a:lvl4pPr marL="1602166" indent="0">
              <a:buNone/>
              <a:defRPr sz="2336"/>
            </a:lvl4pPr>
            <a:lvl5pPr marL="2136221" indent="0">
              <a:buNone/>
              <a:defRPr sz="2336"/>
            </a:lvl5pPr>
            <a:lvl6pPr marL="2670277" indent="0">
              <a:buNone/>
              <a:defRPr sz="2336"/>
            </a:lvl6pPr>
            <a:lvl7pPr marL="3204332" indent="0">
              <a:buNone/>
              <a:defRPr sz="2336"/>
            </a:lvl7pPr>
            <a:lvl8pPr marL="3738387" indent="0">
              <a:buNone/>
              <a:defRPr sz="2336"/>
            </a:lvl8pPr>
            <a:lvl9pPr marL="4272443" indent="0">
              <a:buNone/>
              <a:defRPr sz="23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3157"/>
            <a:ext cx="3932237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6488"/>
            <a:ext cx="10515600" cy="154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32431"/>
            <a:ext cx="10515600" cy="508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24572"/>
            <a:ext cx="27432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24572"/>
            <a:ext cx="41148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424572"/>
            <a:ext cx="27432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68111" rtl="0" eaLnBrk="1" latinLnBrk="0" hangingPunct="1">
        <a:lnSpc>
          <a:spcPct val="90000"/>
        </a:lnSpc>
        <a:spcBef>
          <a:spcPct val="0"/>
        </a:spcBef>
        <a:buNone/>
        <a:defRPr sz="5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028" indent="-267028" algn="l" defTabSz="1068111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1" kern="1200">
          <a:solidFill>
            <a:schemeClr val="tx1"/>
          </a:solidFill>
          <a:latin typeface="+mn-lt"/>
          <a:ea typeface="+mn-ea"/>
          <a:cs typeface="+mn-cs"/>
        </a:defRPr>
      </a:lvl1pPr>
      <a:lvl2pPr marL="801083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5138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403249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93730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47136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4005415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53947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1pPr>
      <a:lvl2pPr marL="534055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2pPr>
      <a:lvl3pPr marL="106811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3pPr>
      <a:lvl4pPr marL="1602166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13622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67027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204332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373838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272443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3" y="763052"/>
            <a:ext cx="78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9" y="2011777"/>
            <a:ext cx="81434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20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1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5" y="1647670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b="0" i="0" dirty="0">
                <a:effectLst/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b="0" i="0" dirty="0">
                <a:effectLst/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b="0" i="0" dirty="0">
              <a:effectLst/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b="0" i="0" dirty="0">
                <a:effectLst/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b="0" i="0" dirty="0">
                <a:effectLst/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b="0" dirty="0">
                <a:effectLst/>
                <a:latin typeface="Oxygen" panose="02000503000000000000" pitchFamily="2" charset="0"/>
              </a:rPr>
              <a:t>ALTER TABLE mst_product</a:t>
            </a:r>
            <a:br>
              <a:rPr lang="en-US" sz="2000" b="0" dirty="0">
                <a:effectLst/>
                <a:latin typeface="Oxygen" panose="02000503000000000000" pitchFamily="2" charset="0"/>
              </a:rPr>
            </a:br>
            <a:r>
              <a:rPr lang="en-US" sz="2000" b="0" dirty="0">
                <a:effectLst/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409871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6" y="763052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59" y="1510324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6" y="763050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4" y="151032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4" y="1205530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19" y="1332849"/>
            <a:ext cx="8652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0" y="73764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0" y="73764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4231"/>
              </p:ext>
            </p:extLst>
          </p:nvPr>
        </p:nvGraphicFramePr>
        <p:xfrm>
          <a:off x="1531256" y="308832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581659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column cannot have null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each and every column contains unique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Uniquely identifies a row in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Establishes relation between two tables through a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values in a column satisfies a condition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1531257" y="1469634"/>
            <a:ext cx="8127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</a:rPr>
              <a:t>Constraints </a:t>
            </a: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apply to 	the whole table.</a:t>
            </a:r>
            <a:endParaRPr lang="en-IN" sz="1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4" y="1001494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474844" y="1001494"/>
            <a:ext cx="101293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`fk_product_group_id` FOREIGN KEY 	(`product_group_id`) REFERENCES `mst_product_group`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122745" y="1001494"/>
            <a:ext cx="1050457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sz="1600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1600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sz="1600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1055</TotalTime>
  <Words>1171</Words>
  <Application>Microsoft Office PowerPoint</Application>
  <PresentationFormat>Custom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Oxygen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211</cp:revision>
  <dcterms:created xsi:type="dcterms:W3CDTF">2024-02-19T05:26:56Z</dcterms:created>
  <dcterms:modified xsi:type="dcterms:W3CDTF">2024-02-22T10:33:29Z</dcterms:modified>
</cp:coreProperties>
</file>