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60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E44C5-6C78-ADD0-42E2-21D7542AF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ECC882-B26C-B3EF-E602-1002243CC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710DB-569D-8998-6775-421B25007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A870-610E-4233-AAEB-478922C5345D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9DE6F-7888-8778-0B47-083B2FFF9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1E282-CEEF-023C-DD58-4E0AA63D9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D50B-F58A-42B4-99D0-C4B6C9192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76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B9C69-38D5-FA97-B923-36FE8C7F6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853ED9-D275-E091-10E9-4937E7EE0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6F162-D7F5-6207-EED0-3CDC7CBC2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A870-610E-4233-AAEB-478922C5345D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C6996-FC04-1FFA-DB49-8EDAD5A49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17AF4-3CD7-1653-0FB6-E77D399F9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D50B-F58A-42B4-99D0-C4B6C9192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992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2CE785-22CD-6A54-20DB-0C9E22A2D5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8AE157-4EC5-12D8-8CC6-6205D7A91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E895F-90AE-0AB5-9ABD-24B94AE01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A870-610E-4233-AAEB-478922C5345D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CA362-EB11-BD90-AC36-9B66CC07B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61497-867D-2E4F-98E2-538A5B60D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D50B-F58A-42B4-99D0-C4B6C9192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18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98A8F-5946-5085-5BC6-22AF41863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BB6F0-3D8B-A560-CE3B-8E02D81FC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B93C8-2541-B985-A0FF-517272FB2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A870-610E-4233-AAEB-478922C5345D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AC23A-3C8D-15E1-9590-6EFF0F6F9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7014C-FA80-E225-6916-7CF41F524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D50B-F58A-42B4-99D0-C4B6C9192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79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A5525-C967-285F-6DB3-237AAEF06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ABD08-A411-B3B3-4F0E-A9786F684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179E4-773E-91DD-2E6F-D4688DEB2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A870-610E-4233-AAEB-478922C5345D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B784E-3231-14A8-2C97-282D4F663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F418E-75F3-A5DD-FC08-0942B174F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D50B-F58A-42B4-99D0-C4B6C9192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9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B7E84-FE84-A92A-9657-6B1DB9011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58868-58FD-2B7B-80D7-71EFC1B96C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F24B99-6604-0635-DBB2-4140867D2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0D9BB-6E3D-C7B5-CA5F-FE70A4A04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A870-610E-4233-AAEB-478922C5345D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573DE-E1F6-53CD-B7F8-DB53E3C17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062826-52B3-4FC4-FCE6-AFE352448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D50B-F58A-42B4-99D0-C4B6C9192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06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3E721-7F60-CA8E-6C76-4D6BEBB7B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30842-608E-DC7B-82E8-6A2C8606C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27E0A-7012-605C-9A0B-829936887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86C4D9-0A7E-38BB-5189-1BBA7FE76C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218CB3-DFCD-4E21-5223-4FD563AD28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70E2CB-4676-06CF-8DF5-E5762EF22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A870-610E-4233-AAEB-478922C5345D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9D0986-8BD8-A70F-2C05-63F3A0F8B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968982-5E92-22B1-9E0D-C0B56BC94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D50B-F58A-42B4-99D0-C4B6C9192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02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C82BA-586E-B84B-BB4B-901EE2212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FBC9CB-F077-1DCD-BB07-264D042F5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A870-610E-4233-AAEB-478922C5345D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F9A566-76FB-5273-FF7D-F3EB84AC9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AE8C6-0E26-789E-DAD1-AD1F0F3E1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D50B-F58A-42B4-99D0-C4B6C9192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6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029EE0-B5EB-DD2D-C260-789D9DFB2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A870-610E-4233-AAEB-478922C5345D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09DD26-D616-A45E-0CE5-90F58F830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7AE40C-0179-F897-79A3-995588445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D50B-F58A-42B4-99D0-C4B6C9192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10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C03AC-EC42-05F4-94C4-17BC8DBC8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36035-C66E-9A9A-513D-B47982A5F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3ED355-F374-CC5F-B2CF-6F5ADE2C2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748E7-FAD7-29D8-877B-EC3F07353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A870-610E-4233-AAEB-478922C5345D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B68FC-563B-0C61-FB4F-56897C8BD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8E723-3AC3-7FD7-394D-5AF68647A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D50B-F58A-42B4-99D0-C4B6C9192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82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87236-7CA6-F20A-EE9D-CAACB2684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C5E932-0E90-A0E9-9F9E-222D5EA0A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8B912A-58D4-1D91-1F43-1ED7F98B6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F30DF-8A1B-D3C5-47D0-C744D7B91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A870-610E-4233-AAEB-478922C5345D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BE13D6-C375-CE77-FE41-CF8CDE536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84FB9-A030-67F0-29C4-C4FCC1310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D50B-F58A-42B4-99D0-C4B6C9192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90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534F72-C0A6-C2DA-FA74-69E2180CC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03D13-7BCA-A47C-B503-96CE4A41B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8BB33-1FB9-867A-7A3A-736EB77A19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FA870-610E-4233-AAEB-478922C5345D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3312E-73DB-8126-C089-D8009A66D0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538C8-F0F4-120C-F9AC-14806C7BFC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9D50B-F58A-42B4-99D0-C4B6C9192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78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E5C1AD-076B-264A-A08A-E035D8F88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19D25ED-8DF6-0199-8D9F-8AD294FFC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605" y="4492720"/>
            <a:ext cx="2390047" cy="13657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58BBE2-ADB2-45AB-99CD-F81B9A1375C4}"/>
              </a:ext>
            </a:extLst>
          </p:cNvPr>
          <p:cNvSpPr txBox="1"/>
          <p:nvPr/>
        </p:nvSpPr>
        <p:spPr>
          <a:xfrm>
            <a:off x="2176208" y="186786"/>
            <a:ext cx="7839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What is AI?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F84E7B6-67A0-3783-5A0F-10D6FFD6BE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2" y="186786"/>
            <a:ext cx="725875" cy="725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9953CB-3C50-0303-3C71-E82CBCF4D6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265" y="4492720"/>
            <a:ext cx="2390031" cy="13657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C81EF48-9E97-6B87-B6B7-E55669C60A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1903" y="4492720"/>
            <a:ext cx="2390047" cy="13657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C51E4E-59B8-AAEE-3123-BEB97A5DE809}"/>
              </a:ext>
            </a:extLst>
          </p:cNvPr>
          <p:cNvSpPr txBox="1"/>
          <p:nvPr/>
        </p:nvSpPr>
        <p:spPr>
          <a:xfrm>
            <a:off x="2042357" y="793231"/>
            <a:ext cx="9159043" cy="5632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Intelligence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that is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Artificial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How 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intelligence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 works?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Circle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 is a closed 2D figure in which all points are equidistant from another point called center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But we just follow a pattern that we have learnt to draw a circle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>
              <a:lnSpc>
                <a:spcPct val="150000"/>
              </a:lnSpc>
            </a:pP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We also know how to improve our accuracy to follow the pattern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AI makes computers learn and follow such patters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 without being specifically programmed</a:t>
            </a:r>
          </a:p>
        </p:txBody>
      </p:sp>
      <p:pic>
        <p:nvPicPr>
          <p:cNvPr id="1026" name="Picture 2" descr="Full moon - Wikipedia">
            <a:extLst>
              <a:ext uri="{FF2B5EF4-FFF2-40B4-BE49-F238E27FC236}">
                <a16:creationId xmlns:a16="http://schemas.microsoft.com/office/drawing/2014/main" id="{5F870F31-80A1-FB25-5310-282C72753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6559" y="2425245"/>
            <a:ext cx="1639090" cy="164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ottery Wheel Throwing Class: Make a Ceramic Piece Sydney | ClassBento">
            <a:extLst>
              <a:ext uri="{FF2B5EF4-FFF2-40B4-BE49-F238E27FC236}">
                <a16:creationId xmlns:a16="http://schemas.microsoft.com/office/drawing/2014/main" id="{1A874DA1-D182-7BA5-E015-90435AA2D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352" y="2425245"/>
            <a:ext cx="1641750" cy="164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C1B617C-8063-65FD-B18D-C8CB9ED6FE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23990" y="2425245"/>
            <a:ext cx="1641750" cy="164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52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39A33-3436-3386-82C2-0AEFD93DC4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E6D3E38-0DA8-4285-1B3A-E1AEE7B80356}"/>
              </a:ext>
            </a:extLst>
          </p:cNvPr>
          <p:cNvSpPr txBox="1"/>
          <p:nvPr/>
        </p:nvSpPr>
        <p:spPr>
          <a:xfrm>
            <a:off x="1693894" y="186786"/>
            <a:ext cx="8804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Power of Intelligence over Explicit Programming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1168B73-3C09-A8FE-7227-807D13E86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2" y="186786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A1E30B-EACB-A22E-1D9D-063763844077}"/>
              </a:ext>
            </a:extLst>
          </p:cNvPr>
          <p:cNvSpPr txBox="1"/>
          <p:nvPr/>
        </p:nvSpPr>
        <p:spPr>
          <a:xfrm>
            <a:off x="2042357" y="686551"/>
            <a:ext cx="9834401" cy="33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App to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detect activities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 like running, walking and swimming from video stream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Speed &gt; Some speed =&gt; Running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Speed &lt;= Above speed =&gt; 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Walking or Swimming?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If on water =&gt; Swimming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If on land =&gt; Walking</a:t>
            </a:r>
          </a:p>
          <a:p>
            <a:pPr>
              <a:lnSpc>
                <a:spcPct val="150000"/>
              </a:lnSpc>
            </a:pPr>
            <a:endParaRPr lang="en-US" sz="900" b="1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Human Intelligence Can Easily Differentiate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We have previously seen and learnt the patterns of running, walking &amp; swimming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So does Artificial Intelligence from 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patterns of previous example images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1F72BE-04E7-E1CF-86D4-B30872DAEC8B}"/>
              </a:ext>
            </a:extLst>
          </p:cNvPr>
          <p:cNvSpPr txBox="1"/>
          <p:nvPr/>
        </p:nvSpPr>
        <p:spPr>
          <a:xfrm>
            <a:off x="5669280" y="2101334"/>
            <a:ext cx="3863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How to differentiate water &amp; land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BB7E9FF9-2C9E-DBC7-1AE5-D637B6261D6D}"/>
              </a:ext>
            </a:extLst>
          </p:cNvPr>
          <p:cNvSpPr/>
          <p:nvPr/>
        </p:nvSpPr>
        <p:spPr>
          <a:xfrm>
            <a:off x="5151120" y="1973580"/>
            <a:ext cx="518160" cy="624840"/>
          </a:xfrm>
          <a:prstGeom prst="rightBrace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7E9D8E9-8569-D567-45D9-207CFE8F0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432" y="4168107"/>
            <a:ext cx="2630541" cy="59098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FD02A78-E236-0789-0135-6B9B8C0114FC}"/>
              </a:ext>
            </a:extLst>
          </p:cNvPr>
          <p:cNvSpPr txBox="1"/>
          <p:nvPr/>
        </p:nvSpPr>
        <p:spPr>
          <a:xfrm>
            <a:off x="571500" y="3869175"/>
            <a:ext cx="108813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Running                                                        Walking                                                             Swimming</a:t>
            </a:r>
            <a:endParaRPr lang="en-US" sz="1600" b="1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D457C59-D644-B8EC-825C-DA06055F17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9999" y="4181437"/>
            <a:ext cx="3323725" cy="56432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9F4282D-B29E-3667-C144-3E0186A502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4702" y="4181436"/>
            <a:ext cx="3448142" cy="564323"/>
          </a:xfrm>
          <a:prstGeom prst="rect">
            <a:avLst/>
          </a:prstGeom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DEA933A-DA63-3417-FE1F-82636F37DB27}"/>
              </a:ext>
            </a:extLst>
          </p:cNvPr>
          <p:cNvSpPr/>
          <p:nvPr/>
        </p:nvSpPr>
        <p:spPr>
          <a:xfrm>
            <a:off x="2485840" y="5195182"/>
            <a:ext cx="1630680" cy="129315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Explicit Program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78465288-4CFE-2296-1672-BA737A8C320E}"/>
              </a:ext>
            </a:extLst>
          </p:cNvPr>
          <p:cNvSpPr/>
          <p:nvPr/>
        </p:nvSpPr>
        <p:spPr>
          <a:xfrm>
            <a:off x="1041116" y="5461054"/>
            <a:ext cx="1444723" cy="715090"/>
          </a:xfrm>
          <a:prstGeom prst="rightArrow">
            <a:avLst>
              <a:gd name="adj1" fmla="val 64918"/>
              <a:gd name="adj2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Input Parameters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29850EB9-065A-9FE9-5F58-4171E01A66A9}"/>
              </a:ext>
            </a:extLst>
          </p:cNvPr>
          <p:cNvSpPr/>
          <p:nvPr/>
        </p:nvSpPr>
        <p:spPr>
          <a:xfrm>
            <a:off x="4116520" y="5461054"/>
            <a:ext cx="1444723" cy="715090"/>
          </a:xfrm>
          <a:prstGeom prst="rightArrow">
            <a:avLst>
              <a:gd name="adj1" fmla="val 64918"/>
              <a:gd name="adj2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Output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DD94808-0813-10CE-1284-311C1A63D853}"/>
              </a:ext>
            </a:extLst>
          </p:cNvPr>
          <p:cNvSpPr/>
          <p:nvPr/>
        </p:nvSpPr>
        <p:spPr>
          <a:xfrm>
            <a:off x="8314702" y="5242732"/>
            <a:ext cx="1630680" cy="129315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AI Program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03B29548-11DE-094B-E9E8-6A06C11B340D}"/>
              </a:ext>
            </a:extLst>
          </p:cNvPr>
          <p:cNvSpPr/>
          <p:nvPr/>
        </p:nvSpPr>
        <p:spPr>
          <a:xfrm>
            <a:off x="6868023" y="5889307"/>
            <a:ext cx="1444723" cy="715090"/>
          </a:xfrm>
          <a:prstGeom prst="rightArrow">
            <a:avLst>
              <a:gd name="adj1" fmla="val 64918"/>
              <a:gd name="adj2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Input Parameters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60FE0E84-649C-CA91-ADCB-073F8C2A7EE1}"/>
              </a:ext>
            </a:extLst>
          </p:cNvPr>
          <p:cNvSpPr/>
          <p:nvPr/>
        </p:nvSpPr>
        <p:spPr>
          <a:xfrm>
            <a:off x="9945382" y="5508604"/>
            <a:ext cx="1444723" cy="715090"/>
          </a:xfrm>
          <a:prstGeom prst="rightArrow">
            <a:avLst>
              <a:gd name="adj1" fmla="val 64918"/>
              <a:gd name="adj2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Output</a:t>
            </a:r>
          </a:p>
        </p:txBody>
      </p:sp>
      <p:sp>
        <p:nvSpPr>
          <p:cNvPr id="1024" name="Arrow: Right 1023">
            <a:extLst>
              <a:ext uri="{FF2B5EF4-FFF2-40B4-BE49-F238E27FC236}">
                <a16:creationId xmlns:a16="http://schemas.microsoft.com/office/drawing/2014/main" id="{603B4E9F-1168-630E-D4D6-D6589FCE04EE}"/>
              </a:ext>
            </a:extLst>
          </p:cNvPr>
          <p:cNvSpPr/>
          <p:nvPr/>
        </p:nvSpPr>
        <p:spPr>
          <a:xfrm>
            <a:off x="6868023" y="5142547"/>
            <a:ext cx="1444723" cy="715090"/>
          </a:xfrm>
          <a:prstGeom prst="rightArrow">
            <a:avLst>
              <a:gd name="adj1" fmla="val 64918"/>
              <a:gd name="adj2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Previous Examples</a:t>
            </a:r>
          </a:p>
        </p:txBody>
      </p:sp>
    </p:spTree>
    <p:extLst>
      <p:ext uri="{BB962C8B-B14F-4D97-AF65-F5344CB8AC3E}">
        <p14:creationId xmlns:p14="http://schemas.microsoft.com/office/powerpoint/2010/main" val="289483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20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10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EBD0C7-76F2-5589-4BEC-3EA870650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8D6C65-F664-1F34-ECD0-4780BD1ADDBC}"/>
              </a:ext>
            </a:extLst>
          </p:cNvPr>
          <p:cNvSpPr txBox="1"/>
          <p:nvPr/>
        </p:nvSpPr>
        <p:spPr>
          <a:xfrm>
            <a:off x="2176208" y="186786"/>
            <a:ext cx="7839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How Computers Compute?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DC950D4-9190-C05C-E78C-ECCB1C24A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2" y="186786"/>
            <a:ext cx="725875" cy="7258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6A70AB6-B55C-F8C0-0BF4-DD0773964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045" y="1490662"/>
            <a:ext cx="485775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751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165</Words>
  <Application>Microsoft Office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Oxygen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Anirban Chakrabarty</dc:creator>
  <cp:lastModifiedBy>Anirban Chakrabarty</cp:lastModifiedBy>
  <cp:revision>3</cp:revision>
  <dcterms:created xsi:type="dcterms:W3CDTF">2024-02-12T06:27:55Z</dcterms:created>
  <dcterms:modified xsi:type="dcterms:W3CDTF">2024-02-12T11:55:40Z</dcterms:modified>
</cp:coreProperties>
</file>