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61"/>
    <a:srgbClr val="20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5C60-AC53-0B64-F9E0-55EA89ADF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FF4B9-D910-904D-D4C3-3BF9E3CDF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54CA-FE12-4704-95E3-B5CFD723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9BD8-2AA7-B2F3-57B4-46C9A74A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2E90-8F48-E212-38E2-E2184B6D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7E34-B92B-A4E3-B5F9-28A38903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DF452-8E5D-CAB0-2D84-34449B444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7877-C5C0-A135-4E0E-3330CAA8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87F0-FCD2-3AAD-621F-3F70A2EB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3A52-D888-5940-98DB-14E3FDF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7E1AF-E504-8CDB-C85C-DB3B8F83D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3780D-B8E7-B689-B5E3-5701C6BD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9AA7-F51D-4944-CA96-AADF38D9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0930-098E-4842-76EF-6290B44D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9D23-AF8C-8D56-DA26-9E107BF7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0C48-1008-6463-0E2A-B8C4866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1D9D-3B68-D216-D23F-13F16BBD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D148-B758-A9F7-8515-2601A79F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4664-0390-B4D7-704C-C1049836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1202-10BF-0C0B-1AF8-59906C3D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A88B-DD08-32E2-347C-7D8A0EB1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C05FA-EC4A-DECB-B504-7F83947A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083E-8379-36D8-4EFB-A6F133CF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1458E-AA17-3437-3A4A-08FEC26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5A6C-0923-696A-9043-9FCB860B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36D2-6A41-EFD9-39B0-3BB7FEEB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5E0E-F0EA-F9C7-1F30-C89B99133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BFF9-24B5-6FE7-603A-576D40C8D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81FA2-B5FD-DD8F-1D5C-00309283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AAC14-9CA9-3CA5-C340-9A5010B8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8A3B5-C9D5-C0D1-8158-14E5DCCF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F1B2-0AC1-D5E8-A62F-A924F373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7568-D10F-AA7D-1F9F-79063DFB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FF3BB-E9C8-67FF-E6CE-7D160566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B4B54-4F84-0BC0-16EE-828B6525F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7C7D3-7356-C24E-C0DF-F49B7D241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2C7C7-4C57-36D3-1AF3-8793A42F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6A534-A653-BA69-E510-8A3D55D9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CCEEF-A10A-3F07-7C69-8E3F0A9A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9DB5-EA4A-7509-0CC2-D366B3DB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14872-EBB1-5820-9BDB-99099643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DDA0-8795-D34A-31FD-4EE32072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18788-0361-281B-847A-31768BCD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AC324-DA7F-BADA-5608-FD5EF6F1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8A96B-7241-9DDE-7D3B-84C5F28F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27A7-B043-4E8B-6CA0-F0285B8C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660D-1C24-F288-F7AA-F4548A61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916E-1E07-E1F6-4EBD-88E963AB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6FA1-3E27-D849-D979-92E54BFC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D4FE-5C61-8C09-8ACE-D9C510BC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8A086-9150-C41E-6F47-5A9A4DE4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054AE-65E9-167F-116E-9A24375F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E5A9-10D5-1123-A41A-9C224F65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4DA47-8829-55A0-09F3-4C272C1BE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EB2E6-9BE1-285C-1145-14DE42B59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8539-D4E2-B8A2-20D3-6A2EBB6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3678-54D3-E10A-6FB7-61AF773A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6B2B-DAFF-F7A6-5D0E-4209A27D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D5D8C-816C-A37A-F3E2-8518389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EB5EE-49E3-2488-C433-C522599B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ED346-8B2E-C4B7-1539-D624CFF80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E550-36A3-2B7F-F892-F417155B6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EE6B-998B-2986-83F8-8D175595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D3E6E-B16E-8DD9-ED0D-8ED93A48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1" y="0"/>
            <a:ext cx="959849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296751" y="0"/>
            <a:ext cx="9598498" cy="1036410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83" y="128870"/>
            <a:ext cx="2318833" cy="7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</cp:revision>
  <dcterms:created xsi:type="dcterms:W3CDTF">2024-02-01T11:49:50Z</dcterms:created>
  <dcterms:modified xsi:type="dcterms:W3CDTF">2024-02-01T12:03:49Z</dcterms:modified>
</cp:coreProperties>
</file>