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E0F5FC"/>
    <a:srgbClr val="B2E6F8"/>
    <a:srgbClr val="57C7EF"/>
    <a:srgbClr val="203C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570" y="5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5268F-BF9D-2739-7D63-270C5EAB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685800"/>
            <a:ext cx="9601200" cy="5486400"/>
          </a:xfrm>
          <a:prstGeom prst="rect">
            <a:avLst/>
          </a:prstGeom>
          <a:solidFill>
            <a:srgbClr val="023C6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055958" y="1738467"/>
            <a:ext cx="4237437" cy="5189220"/>
            <a:chOff x="4860843" y="1383147"/>
            <a:chExt cx="4356707" cy="5474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302C36-E1EF-63E7-9F7A-F0A2208E8048}"/>
              </a:ext>
            </a:extLst>
          </p:cNvPr>
          <p:cNvSpPr/>
          <p:nvPr/>
        </p:nvSpPr>
        <p:spPr>
          <a:xfrm>
            <a:off x="0" y="1657350"/>
            <a:ext cx="9601200" cy="354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99BD3-5334-CBC7-4C38-98C39E853604}"/>
              </a:ext>
            </a:extLst>
          </p:cNvPr>
          <p:cNvSpPr txBox="1"/>
          <p:nvPr/>
        </p:nvSpPr>
        <p:spPr>
          <a:xfrm>
            <a:off x="4747260" y="178308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Home    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Our Courses    Contact Us   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194C9-E4F7-F804-575B-3530268C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2" y="1845810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FA632-C859-DD17-04B5-A2D5BAF7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703F84-081B-542A-5836-EE4437BF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</TotalTime>
  <Words>6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18</cp:revision>
  <dcterms:created xsi:type="dcterms:W3CDTF">2024-02-01T11:49:50Z</dcterms:created>
  <dcterms:modified xsi:type="dcterms:W3CDTF">2024-02-08T03:31:59Z</dcterms:modified>
</cp:coreProperties>
</file>