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63" r:id="rId10"/>
    <p:sldId id="262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A386-AF09-486C-A8B7-4746725DE3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496F4-53A8-4B18-AA3B-50D6229AF5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39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1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6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1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4BB-AB66-4CC7-A521-803D17E484C4}" type="datetimeFigureOut">
              <a:rPr lang="en-AU" smtClean="0"/>
              <a:t>12/12/2023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BE36-736A-4726-8B79-D11D155E0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2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ful Welcome Design Template 10925944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232" r="4553" b="-232"/>
          <a:stretch/>
        </p:blipFill>
        <p:spPr bwMode="auto">
          <a:xfrm>
            <a:off x="0" y="-48126"/>
            <a:ext cx="12192000" cy="687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8CF0C-2DF4-F956-D9BD-6BF59F67A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6262"/>
            <a:ext cx="3158002" cy="15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0" y="0"/>
            <a:ext cx="12191999" cy="7047571"/>
            <a:chOff x="98705" y="2260354"/>
            <a:chExt cx="5801302" cy="38893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8705" y="2260354"/>
              <a:ext cx="5801302" cy="388934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23726" y="4035981"/>
              <a:ext cx="337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2899" y="393187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Machine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31728" y="4446271"/>
              <a:ext cx="6547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38693" y="4794764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Deep Learning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35563" y="4888284"/>
              <a:ext cx="1082732" cy="0"/>
            </a:xfrm>
            <a:prstGeom prst="straightConnector1">
              <a:avLst/>
            </a:prstGeom>
            <a:ln>
              <a:solidFill>
                <a:schemeClr val="bg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00664" y="4350070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Neural Networks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3173895" y="5329926"/>
              <a:ext cx="154475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0099" y="5232825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Data Science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1592257" y="5001690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879" y="44972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Mathematics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1944277" y="5361467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78446" y="489416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Statistics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373182" y="4611165"/>
              <a:ext cx="82472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35014" y="5240709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Coding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1171575" y="4184965"/>
              <a:ext cx="97870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28956" y="4072026"/>
              <a:ext cx="1164963" cy="20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Creativity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6762" y="2532444"/>
              <a:ext cx="1080843" cy="3790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7260" y="2459458"/>
              <a:ext cx="952298" cy="53566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8210" y="3011000"/>
              <a:ext cx="1094798" cy="54739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095" y="2982555"/>
              <a:ext cx="626296" cy="626296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-591899" y="159272"/>
            <a:ext cx="45427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noFill/>
                  <a:prstDash val="solid"/>
                </a:ln>
                <a:solidFill>
                  <a:srgbClr val="C00000"/>
                </a:solidFill>
              </a:rPr>
              <a:t>UNVEIL AI WITH US</a:t>
            </a:r>
          </a:p>
        </p:txBody>
      </p:sp>
    </p:spTree>
    <p:extLst>
      <p:ext uri="{BB962C8B-B14F-4D97-AF65-F5344CB8AC3E}">
        <p14:creationId xmlns:p14="http://schemas.microsoft.com/office/powerpoint/2010/main" val="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F3B54"/>
              </a:clrFrom>
              <a:clrTo>
                <a:srgbClr val="0F3B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8" y="4909234"/>
            <a:ext cx="674034" cy="505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5399997"/>
            <a:ext cx="464922" cy="4839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43" y="3548061"/>
            <a:ext cx="464922" cy="464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33" y="4012983"/>
            <a:ext cx="553633" cy="553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5132E"/>
              </a:clrFrom>
              <a:clrTo>
                <a:srgbClr val="0513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5" y="3985551"/>
            <a:ext cx="1484998" cy="148499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02705" y="416645"/>
            <a:ext cx="956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AI PROFESSIONALS ARE SOUGHT AFTER ALL OVER THE WORLD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File:Microsoft logo.svg -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0" y="4054417"/>
            <a:ext cx="400814" cy="4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BM icon download | Free icons, app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2" y="4908144"/>
            <a:ext cx="521478" cy="52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8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318B-C3D7-31A4-D7E6-6023394D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A550-C125-14E2-26C1-0FE13CBD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,062 Black Child Robot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4090" y="4013281"/>
            <a:ext cx="10943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 ONE STOP DESTINATION FOR AI &amp; ROBOTICS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6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90E7-6792-5B0B-44E4-776646CC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Speakers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E13A2C-DA25-0272-4EFA-2200ED802DA2}"/>
              </a:ext>
            </a:extLst>
          </p:cNvPr>
          <p:cNvGrpSpPr/>
          <p:nvPr/>
        </p:nvGrpSpPr>
        <p:grpSpPr>
          <a:xfrm>
            <a:off x="838200" y="1940768"/>
            <a:ext cx="785327" cy="918995"/>
            <a:chOff x="1125501" y="1987420"/>
            <a:chExt cx="955226" cy="11522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A35F6E-70AC-477B-DD8E-BEE177C2FDE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501" y="1998154"/>
              <a:ext cx="955226" cy="114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546384-734D-D40B-F24A-0DB2B54340A9}"/>
                </a:ext>
              </a:extLst>
            </p:cNvPr>
            <p:cNvSpPr/>
            <p:nvPr/>
          </p:nvSpPr>
          <p:spPr>
            <a:xfrm>
              <a:off x="1125501" y="1987420"/>
              <a:ext cx="955226" cy="1152261"/>
            </a:xfrm>
            <a:prstGeom prst="rect">
              <a:avLst/>
            </a:prstGeom>
            <a:gradFill>
              <a:gsLst>
                <a:gs pos="70000">
                  <a:srgbClr val="FFFFFF"/>
                </a:gs>
                <a:gs pos="6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23043DC-6366-BF12-5D0D-3BC5A5983466}"/>
              </a:ext>
            </a:extLst>
          </p:cNvPr>
          <p:cNvSpPr txBox="1"/>
          <p:nvPr/>
        </p:nvSpPr>
        <p:spPr>
          <a:xfrm>
            <a:off x="1782146" y="2216242"/>
            <a:ext cx="884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Bappaditya Debsingha, IoT Product Manager, TCS, 18 years of global experience in Robotics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40C5E7-4FDC-4E5B-6E32-0EB4BDA70CB0}"/>
              </a:ext>
            </a:extLst>
          </p:cNvPr>
          <p:cNvGrpSpPr/>
          <p:nvPr/>
        </p:nvGrpSpPr>
        <p:grpSpPr>
          <a:xfrm>
            <a:off x="10497030" y="2916248"/>
            <a:ext cx="1044846" cy="1014775"/>
            <a:chOff x="970750" y="823381"/>
            <a:chExt cx="2061114" cy="20615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FC65E4-C3C0-BF67-3431-5469DB117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421" y="1011288"/>
              <a:ext cx="1869772" cy="186749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7E541F-69DB-2858-FB1B-AFAE14F3B61A}"/>
                </a:ext>
              </a:extLst>
            </p:cNvPr>
            <p:cNvSpPr/>
            <p:nvPr/>
          </p:nvSpPr>
          <p:spPr>
            <a:xfrm>
              <a:off x="970750" y="823381"/>
              <a:ext cx="2061114" cy="2061580"/>
            </a:xfrm>
            <a:prstGeom prst="rect">
              <a:avLst/>
            </a:prstGeom>
            <a:gradFill>
              <a:gsLst>
                <a:gs pos="70000">
                  <a:srgbClr val="FFFFFF"/>
                </a:gs>
                <a:gs pos="6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B98082-5E33-5BF4-8FFF-4857212E1142}"/>
              </a:ext>
            </a:extLst>
          </p:cNvPr>
          <p:cNvSpPr txBox="1"/>
          <p:nvPr/>
        </p:nvSpPr>
        <p:spPr>
          <a:xfrm>
            <a:off x="1476375" y="3251459"/>
            <a:ext cx="884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Anirban Chakrabarty, C.E.O. of Anodiam, 24 years of experience in IT, Corporate grooming &amp; AI</a:t>
            </a:r>
          </a:p>
        </p:txBody>
      </p:sp>
    </p:spTree>
    <p:extLst>
      <p:ext uri="{BB962C8B-B14F-4D97-AF65-F5344CB8AC3E}">
        <p14:creationId xmlns:p14="http://schemas.microsoft.com/office/powerpoint/2010/main" val="35070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677-F496-DBA5-3D59-97D67B53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Oxygen" panose="02000503000000000000" pitchFamily="2" charset="0"/>
              </a:rPr>
              <a:t>You will learn from us</a:t>
            </a:r>
            <a:endParaRPr lang="en-IN" dirty="0">
              <a:solidFill>
                <a:schemeClr val="accent1"/>
              </a:solidFill>
              <a:latin typeface="Oxygen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AA53-A7E6-6BA4-8444-AB98F448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 skills</a:t>
            </a:r>
          </a:p>
          <a:p>
            <a:r>
              <a:rPr lang="en-US" dirty="0"/>
              <a:t>Creative thinking</a:t>
            </a:r>
          </a:p>
          <a:p>
            <a:r>
              <a:rPr lang="en-US" dirty="0"/>
              <a:t>Maths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Fundamentals of AI</a:t>
            </a:r>
          </a:p>
          <a:p>
            <a:r>
              <a:rPr lang="en-US" dirty="0"/>
              <a:t>Hands on Robotics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BC7E-6B2A-D0DE-539C-C2A7B3E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Abhishek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F03C-2F9E-8423-A103-B50C9A4B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7E6-30E5-B6BA-11D0-5B47737E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Abhishek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50C8-B6FE-E5DA-EA0D-2E344B8F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7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A67D-AD05-CC25-3D20-741E5D56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Bappa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B3CC-BFE2-96B5-68A0-2A1AC07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3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1B8E-2D45-D422-4C89-FC94D1FE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Bappa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C74F-B280-A640-ED62-CE26508F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0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8543331" y="3799204"/>
            <a:ext cx="1046528" cy="9835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940333" y="3456603"/>
            <a:ext cx="4131745" cy="579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21162127">
            <a:off x="10387564" y="3041633"/>
            <a:ext cx="1151386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HYPE</a:t>
            </a:r>
            <a:endParaRPr lang="en-A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162127">
            <a:off x="6852097" y="3510883"/>
            <a:ext cx="1567282" cy="57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REALITY</a:t>
            </a:r>
            <a:endParaRPr lang="en-A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101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Our Speakers</vt:lpstr>
      <vt:lpstr>You will learn from us</vt:lpstr>
      <vt:lpstr>Abhishek</vt:lpstr>
      <vt:lpstr>Abhishek</vt:lpstr>
      <vt:lpstr>Bappa</vt:lpstr>
      <vt:lpstr>Bappa</vt:lpstr>
      <vt:lpstr>PowerPoint Presentation</vt:lpstr>
      <vt:lpstr>PowerPoint Presentation</vt:lpstr>
      <vt:lpstr>PowerPoint Presentation</vt:lpstr>
      <vt:lpstr>Effective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 Nath</cp:lastModifiedBy>
  <cp:revision>33</cp:revision>
  <dcterms:created xsi:type="dcterms:W3CDTF">2023-12-11T09:36:38Z</dcterms:created>
  <dcterms:modified xsi:type="dcterms:W3CDTF">2023-12-12T11:25:25Z</dcterms:modified>
</cp:coreProperties>
</file>