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8" r:id="rId2"/>
    <p:sldId id="260" r:id="rId3"/>
    <p:sldId id="262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6A386-AF09-486C-A8B7-4746725DE3C4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496F4-53A8-4B18-AA3B-50D6229AF5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399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91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16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84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62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68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8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62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7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67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612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82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0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BC4BB-AB66-4CC7-A521-803D17E484C4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428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orful Welcome Design Template 10925944 Vector Art at Vecteez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5" t="232" r="4553" b="-232"/>
          <a:stretch/>
        </p:blipFill>
        <p:spPr bwMode="auto">
          <a:xfrm>
            <a:off x="0" y="0"/>
            <a:ext cx="12192000" cy="687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978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,062 Black Child Robot Royalty-Free Images, Stock Photos &amp; Pictures |  Shutterstock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4090" y="4013281"/>
            <a:ext cx="109438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YOUR ONE STOP DESTINATION FOR AI &amp; </a:t>
            </a:r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ROBOTICS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1F8CF0C-2DF4-F956-D9BD-6BF59F67A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42" y="119604"/>
            <a:ext cx="3190786" cy="154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0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724509" cy="1325563"/>
          </a:xfrm>
        </p:spPr>
        <p:txBody>
          <a:bodyPr/>
          <a:lstStyle/>
          <a:p>
            <a:r>
              <a:rPr lang="en-US" dirty="0" smtClean="0"/>
              <a:t>What is AI?</a:t>
            </a:r>
            <a:endParaRPr lang="en-AU" dirty="0"/>
          </a:p>
        </p:txBody>
      </p:sp>
      <p:sp>
        <p:nvSpPr>
          <p:cNvPr id="5" name="Isosceles Triangle 4"/>
          <p:cNvSpPr/>
          <p:nvPr/>
        </p:nvSpPr>
        <p:spPr>
          <a:xfrm>
            <a:off x="5670736" y="3786712"/>
            <a:ext cx="1046528" cy="9835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128127" y="3456603"/>
            <a:ext cx="4131745" cy="5793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1162127">
            <a:off x="7635747" y="3041633"/>
            <a:ext cx="1151386" cy="576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HYPE</a:t>
            </a:r>
            <a:endParaRPr lang="en-AU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1162127">
            <a:off x="4005389" y="3467753"/>
            <a:ext cx="1567282" cy="576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REALITY</a:t>
            </a:r>
            <a:endParaRPr lang="en-A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99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clrChange>
              <a:clrFrom>
                <a:srgbClr val="0F3B54"/>
              </a:clrFrom>
              <a:clrTo>
                <a:srgbClr val="0F3B5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973" y="6251281"/>
            <a:ext cx="1098112" cy="519455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4800153" y="6658421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88" y="4909234"/>
            <a:ext cx="674034" cy="505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81" y="3908215"/>
            <a:ext cx="763171" cy="7631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43" y="5399997"/>
            <a:ext cx="464922" cy="4839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541" y="4942285"/>
            <a:ext cx="439424" cy="4394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43" y="3548061"/>
            <a:ext cx="464922" cy="4649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33" y="4012983"/>
            <a:ext cx="553633" cy="5536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05132E"/>
              </a:clrFrom>
              <a:clrTo>
                <a:srgbClr val="05132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05" y="3985551"/>
            <a:ext cx="1484998" cy="148499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311150" y="2658552"/>
            <a:ext cx="956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Oxygen" panose="02000503000000000000" pitchFamily="2" charset="0"/>
              </a:rPr>
              <a:t>AI HAS TAKEN THE WORLD BY STORM!</a:t>
            </a:r>
            <a:endParaRPr lang="en-AU" sz="40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80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23</Words>
  <Application>Microsoft Office PowerPoint</Application>
  <PresentationFormat>Widescreen</PresentationFormat>
  <Paragraphs>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What is AI?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</cp:revision>
  <dcterms:created xsi:type="dcterms:W3CDTF">2023-12-11T09:36:38Z</dcterms:created>
  <dcterms:modified xsi:type="dcterms:W3CDTF">2023-12-11T11:39:45Z</dcterms:modified>
</cp:coreProperties>
</file>