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7"/>
  </p:notesMasterIdLst>
  <p:sldIdLst>
    <p:sldId id="438" r:id="rId2"/>
    <p:sldId id="409" r:id="rId3"/>
    <p:sldId id="410" r:id="rId4"/>
    <p:sldId id="436" r:id="rId5"/>
    <p:sldId id="437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9225FF"/>
    <a:srgbClr val="0033CC"/>
    <a:srgbClr val="0000CC"/>
    <a:srgbClr val="D60093"/>
    <a:srgbClr val="008080"/>
    <a:srgbClr val="FF9900"/>
    <a:srgbClr val="000000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0947" autoAdjust="0"/>
    <p:restoredTop sz="96980" autoAdjust="0"/>
  </p:normalViewPr>
  <p:slideViewPr>
    <p:cSldViewPr>
      <p:cViewPr>
        <p:scale>
          <a:sx n="100" d="100"/>
          <a:sy n="100" d="100"/>
        </p:scale>
        <p:origin x="-72" y="-630"/>
      </p:cViewPr>
      <p:guideLst>
        <p:guide orient="horz" pos="162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7610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 userDrawn="1"/>
        </p:nvGrpSpPr>
        <p:grpSpPr>
          <a:xfrm>
            <a:off x="776071" y="1227978"/>
            <a:ext cx="3795929" cy="3429000"/>
            <a:chOff x="671727" y="1047750"/>
            <a:chExt cx="3680511" cy="3632200"/>
          </a:xfrm>
        </p:grpSpPr>
        <p:sp>
          <p:nvSpPr>
            <p:cNvPr id="35" name="Hexagon 34"/>
            <p:cNvSpPr/>
            <p:nvPr/>
          </p:nvSpPr>
          <p:spPr>
            <a:xfrm>
              <a:off x="671727" y="1047750"/>
              <a:ext cx="1981200" cy="1752600"/>
            </a:xfrm>
            <a:prstGeom prst="hexagon">
              <a:avLst/>
            </a:prstGeom>
            <a:blipFill>
              <a:blip r:embed="rId4"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Hexagon 35"/>
            <p:cNvSpPr/>
            <p:nvPr/>
          </p:nvSpPr>
          <p:spPr>
            <a:xfrm>
              <a:off x="2371038" y="1989921"/>
              <a:ext cx="1981200" cy="1752600"/>
            </a:xfrm>
            <a:prstGeom prst="hexagon">
              <a:avLst/>
            </a:prstGeom>
            <a:blipFill dpi="0" rotWithShape="1">
              <a:blip r:embed="rId5"/>
              <a:srcRect/>
              <a:stretch>
                <a:fillRect t="-8000" b="-7000"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Hexagon 36"/>
            <p:cNvSpPr/>
            <p:nvPr/>
          </p:nvSpPr>
          <p:spPr>
            <a:xfrm>
              <a:off x="671727" y="2927350"/>
              <a:ext cx="1981200" cy="1752600"/>
            </a:xfrm>
            <a:prstGeom prst="hexagon">
              <a:avLst/>
            </a:prstGeom>
            <a:blipFill>
              <a:blip r:embed="rId6"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gif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gif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9.png"/><Relationship Id="rId3" Type="http://schemas.openxmlformats.org/officeDocument/2006/relationships/image" Target="../media/image13.jpg"/><Relationship Id="rId7" Type="http://schemas.openxmlformats.org/officeDocument/2006/relationships/image" Target="../media/image16.png"/><Relationship Id="rId12" Type="http://schemas.microsoft.com/office/2007/relationships/hdphoto" Target="../media/hdphoto4.wdp"/><Relationship Id="rId17" Type="http://schemas.openxmlformats.org/officeDocument/2006/relationships/image" Target="../media/image9.jpg"/><Relationship Id="rId2" Type="http://schemas.openxmlformats.org/officeDocument/2006/relationships/image" Target="../media/image12.jpeg"/><Relationship Id="rId16" Type="http://schemas.openxmlformats.org/officeDocument/2006/relationships/image" Target="../media/image6.gif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5" Type="http://schemas.openxmlformats.org/officeDocument/2006/relationships/image" Target="../media/image20.gif"/><Relationship Id="rId10" Type="http://schemas.microsoft.com/office/2007/relationships/hdphoto" Target="../media/hdphoto3.wdp"/><Relationship Id="rId4" Type="http://schemas.openxmlformats.org/officeDocument/2006/relationships/image" Target="../media/image14.gif"/><Relationship Id="rId9" Type="http://schemas.openxmlformats.org/officeDocument/2006/relationships/image" Target="../media/image17.png"/><Relationship Id="rId14" Type="http://schemas.microsoft.com/office/2007/relationships/hdphoto" Target="../media/hdphoto5.wdp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17.png"/><Relationship Id="rId4" Type="http://schemas.microsoft.com/office/2007/relationships/hdphoto" Target="../media/hdphoto1.wdp"/><Relationship Id="rId9" Type="http://schemas.openxmlformats.org/officeDocument/2006/relationships/image" Target="../media/image1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13347" y="1657350"/>
            <a:ext cx="3517310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ookman Old Style" panose="02050604050505020204" pitchFamily="18" charset="0"/>
              </a:rPr>
              <a:t>M11</a:t>
            </a:r>
            <a:endParaRPr lang="en-US" sz="115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133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11207" y="1268442"/>
            <a:ext cx="3198037" cy="1994799"/>
            <a:chOff x="1358846" y="1758798"/>
            <a:chExt cx="3198037" cy="1994799"/>
          </a:xfrm>
        </p:grpSpPr>
        <p:pic>
          <p:nvPicPr>
            <p:cNvPr id="3" name="Picture 4" descr="\\192.168.1.20\home\State Board_BIO_TAT_2014-15\Std. 9th\Chpt. 8\Images\picture-151279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3458" y="2241239"/>
              <a:ext cx="1893425" cy="1512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ounded Rectangular Callout 3"/>
            <p:cNvSpPr/>
            <p:nvPr/>
          </p:nvSpPr>
          <p:spPr>
            <a:xfrm>
              <a:off x="1358846" y="1758798"/>
              <a:ext cx="2056747" cy="715089"/>
            </a:xfrm>
            <a:prstGeom prst="wedgeRoundRectCallout">
              <a:avLst>
                <a:gd name="adj1" fmla="val 38162"/>
                <a:gd name="adj2" fmla="val 86276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b="1" dirty="0">
                  <a:latin typeface="Bookman Old Style" panose="02050604050505020204" pitchFamily="18" charset="0"/>
                </a:rPr>
                <a:t>What are the specific ways?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99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85"/>
          <a:stretch/>
        </p:blipFill>
        <p:spPr bwMode="auto">
          <a:xfrm>
            <a:off x="1600200" y="1657350"/>
            <a:ext cx="3339081" cy="2490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44551" y="274599"/>
            <a:ext cx="80418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Blip>
                <a:blip r:embed="rId3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They relate </a:t>
            </a:r>
            <a:r>
              <a:rPr lang="en-US" dirty="0">
                <a:latin typeface="Bookman Old Style" panose="02050604050505020204" pitchFamily="18" charset="0"/>
              </a:rPr>
              <a:t>to a peculiar property of the </a:t>
            </a:r>
            <a:r>
              <a:rPr lang="en-US" dirty="0" smtClean="0">
                <a:latin typeface="Bookman Old Style" panose="02050604050505020204" pitchFamily="18" charset="0"/>
              </a:rPr>
              <a:t>immune system </a:t>
            </a:r>
            <a:r>
              <a:rPr lang="en-US" dirty="0">
                <a:latin typeface="Bookman Old Style" panose="02050604050505020204" pitchFamily="18" charset="0"/>
              </a:rPr>
              <a:t>that usually fights off </a:t>
            </a:r>
            <a:r>
              <a:rPr lang="en-US" dirty="0" smtClean="0">
                <a:latin typeface="Bookman Old Style" panose="02050604050505020204" pitchFamily="18" charset="0"/>
              </a:rPr>
              <a:t>microbial infections.</a:t>
            </a:r>
          </a:p>
          <a:p>
            <a:pPr marL="285750" indent="-285750">
              <a:buBlip>
                <a:blip r:embed="rId3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Let </a:t>
            </a:r>
            <a:r>
              <a:rPr lang="en-US" dirty="0">
                <a:latin typeface="Bookman Old Style" panose="02050604050505020204" pitchFamily="18" charset="0"/>
              </a:rPr>
              <a:t>us cite an example to try </a:t>
            </a:r>
            <a:r>
              <a:rPr lang="en-US" dirty="0" smtClean="0">
                <a:latin typeface="Bookman Old Style" panose="02050604050505020204" pitchFamily="18" charset="0"/>
              </a:rPr>
              <a:t>and understand </a:t>
            </a:r>
            <a:r>
              <a:rPr lang="en-US" dirty="0">
                <a:latin typeface="Bookman Old Style" panose="02050604050505020204" pitchFamily="18" charset="0"/>
              </a:rPr>
              <a:t>this property</a:t>
            </a:r>
            <a:r>
              <a:rPr lang="en-US" dirty="0" smtClean="0">
                <a:latin typeface="Bookman Old Style" panose="02050604050505020204" pitchFamily="18" charset="0"/>
              </a:rPr>
              <a:t>.</a:t>
            </a:r>
          </a:p>
          <a:p>
            <a:pPr marL="285750" indent="-285750">
              <a:buBlip>
                <a:blip r:embed="rId3"/>
              </a:buBlip>
            </a:pPr>
            <a:r>
              <a:rPr lang="en-US" dirty="0">
                <a:latin typeface="Bookman Old Style" panose="02050604050505020204" pitchFamily="18" charset="0"/>
              </a:rPr>
              <a:t>These days, there is no </a:t>
            </a:r>
            <a:r>
              <a:rPr lang="en-US" dirty="0" smtClean="0">
                <a:latin typeface="Bookman Old Style" panose="02050604050505020204" pitchFamily="18" charset="0"/>
              </a:rPr>
              <a:t>smallpox anywhere </a:t>
            </a:r>
            <a:r>
              <a:rPr lang="en-US" dirty="0">
                <a:latin typeface="Bookman Old Style" panose="02050604050505020204" pitchFamily="18" charset="0"/>
              </a:rPr>
              <a:t>in the world</a:t>
            </a:r>
            <a:r>
              <a:rPr lang="en-US" dirty="0" smtClean="0">
                <a:latin typeface="Bookman Old Style" panose="02050604050505020204" pitchFamily="18" charset="0"/>
              </a:rPr>
              <a:t>.</a:t>
            </a:r>
          </a:p>
          <a:p>
            <a:pPr marL="285750" indent="-285750">
              <a:buBlip>
                <a:blip r:embed="rId3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But </a:t>
            </a:r>
            <a:r>
              <a:rPr lang="en-US" dirty="0">
                <a:latin typeface="Bookman Old Style" panose="02050604050505020204" pitchFamily="18" charset="0"/>
              </a:rPr>
              <a:t>as recently as </a:t>
            </a:r>
            <a:r>
              <a:rPr lang="en-US" dirty="0" smtClean="0">
                <a:latin typeface="Bookman Old Style" panose="02050604050505020204" pitchFamily="18" charset="0"/>
              </a:rPr>
              <a:t>a hundred </a:t>
            </a:r>
            <a:r>
              <a:rPr lang="en-US" dirty="0">
                <a:latin typeface="Bookman Old Style" panose="02050604050505020204" pitchFamily="18" charset="0"/>
              </a:rPr>
              <a:t>years ago, smallpox epidemics </a:t>
            </a:r>
            <a:r>
              <a:rPr lang="en-US" dirty="0" smtClean="0">
                <a:latin typeface="Bookman Old Style" panose="02050604050505020204" pitchFamily="18" charset="0"/>
              </a:rPr>
              <a:t>were not </a:t>
            </a:r>
            <a:r>
              <a:rPr lang="en-US" dirty="0">
                <a:latin typeface="Bookman Old Style" panose="02050604050505020204" pitchFamily="18" charset="0"/>
              </a:rPr>
              <a:t>at all uncommon. 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marL="285750" indent="-285750">
              <a:buBlip>
                <a:blip r:embed="rId3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In </a:t>
            </a:r>
            <a:r>
              <a:rPr lang="en-US" dirty="0">
                <a:latin typeface="Bookman Old Style" panose="02050604050505020204" pitchFamily="18" charset="0"/>
              </a:rPr>
              <a:t>such an </a:t>
            </a:r>
            <a:r>
              <a:rPr lang="en-US" dirty="0" smtClean="0">
                <a:latin typeface="Bookman Old Style" panose="02050604050505020204" pitchFamily="18" charset="0"/>
              </a:rPr>
              <a:t>epidemic, people </a:t>
            </a:r>
            <a:r>
              <a:rPr lang="en-US" dirty="0">
                <a:latin typeface="Bookman Old Style" panose="02050604050505020204" pitchFamily="18" charset="0"/>
              </a:rPr>
              <a:t>used to be very afraid of coming </a:t>
            </a:r>
            <a:r>
              <a:rPr lang="en-US" dirty="0" smtClean="0">
                <a:latin typeface="Bookman Old Style" panose="02050604050505020204" pitchFamily="18" charset="0"/>
              </a:rPr>
              <a:t>near someone </a:t>
            </a:r>
            <a:r>
              <a:rPr lang="en-US" dirty="0">
                <a:latin typeface="Bookman Old Style" panose="02050604050505020204" pitchFamily="18" charset="0"/>
              </a:rPr>
              <a:t>suffering from the disease since </a:t>
            </a:r>
            <a:r>
              <a:rPr lang="en-US" dirty="0" smtClean="0">
                <a:latin typeface="Bookman Old Style" panose="02050604050505020204" pitchFamily="18" charset="0"/>
              </a:rPr>
              <a:t/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they were </a:t>
            </a:r>
            <a:r>
              <a:rPr lang="en-US" dirty="0">
                <a:latin typeface="Bookman Old Style" panose="02050604050505020204" pitchFamily="18" charset="0"/>
              </a:rPr>
              <a:t>afraid of catching the disease.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90799" y="3181350"/>
            <a:ext cx="2842853" cy="1599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4552" y="1963245"/>
            <a:ext cx="2454626" cy="1599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07722" y="2859922"/>
            <a:ext cx="2184231" cy="1769228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1219200" y="2859922"/>
            <a:ext cx="1558605" cy="1769228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\\192.168.1.20\home\ICSE_BIO_TAT_2014-15\Std. 10th\Ch_13 Airds to Health\Images\Immune_System_2_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8" t="-313" b="1406"/>
          <a:stretch/>
        </p:blipFill>
        <p:spPr bwMode="auto">
          <a:xfrm>
            <a:off x="1998502" y="947187"/>
            <a:ext cx="2566993" cy="3667963"/>
          </a:xfrm>
          <a:prstGeom prst="rect">
            <a:avLst/>
          </a:prstGeom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20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89914" y="3041225"/>
            <a:ext cx="1698455" cy="1698455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0" y="1480325"/>
            <a:ext cx="1932753" cy="1602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D:\ICSE (Images, animations and Videos)\Chpt. 13 Airds to Health\Images\Germs.gif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284" y="1123949"/>
            <a:ext cx="251901" cy="25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D:\ICSE (Images, animations and Videos)\Chpt. 13 Airds to Health\Images\princ_rm_photo_of_illustration_of_skin_infection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1045" b="84478" l="34280" r="5598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613" t="69159" r="44827" b="15421"/>
          <a:stretch/>
        </p:blipFill>
        <p:spPr bwMode="auto">
          <a:xfrm>
            <a:off x="4504867" y="2885247"/>
            <a:ext cx="219533" cy="10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D:\ICSE (Images, animations and Videos)\Chpt. 13 Airds to Health\Images\princ_rm_photo_of_illustration_of_skin_infection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1045" b="84478" l="34280" r="5598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613" t="69159" r="44827" b="15421"/>
          <a:stretch/>
        </p:blipFill>
        <p:spPr bwMode="auto">
          <a:xfrm>
            <a:off x="1582426" y="2051034"/>
            <a:ext cx="219533" cy="10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5" descr="D:\ICSE (Images, animations and Videos)\Chpt. 13 Airds to Health\Images\princ_rm_photo_of_illustration_of_skin_infection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0448" b="69254" l="37728" r="5010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951" t="50000" r="50000" b="31651"/>
          <a:stretch/>
        </p:blipFill>
        <p:spPr bwMode="auto">
          <a:xfrm>
            <a:off x="2484303" y="3584532"/>
            <a:ext cx="126986" cy="12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" descr="D:\ICSE (Images, animations and Videos)\Chpt. 13 Airds to Health\Images\princ_rm_photo_of_illustration_of_skin_infection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0448" b="69254" l="37728" r="5010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951" t="50000" r="50000" b="31651"/>
          <a:stretch/>
        </p:blipFill>
        <p:spPr bwMode="auto">
          <a:xfrm>
            <a:off x="4597414" y="2051034"/>
            <a:ext cx="126986" cy="12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D:\ICSE (Images, animations and Videos)\Chpt. 13 Airds to Health\Images\images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8557" b="85052" l="10811" r="57529">
                        <a14:foregroundMark x1="52510" y1="51546" x2="54826" y2="515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618" t="19977" r="42020" b="16105"/>
          <a:stretch/>
        </p:blipFill>
        <p:spPr bwMode="auto">
          <a:xfrm>
            <a:off x="1693385" y="2839040"/>
            <a:ext cx="192293" cy="19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D:\ICSE (Images, animations and Videos)\Chpt. 13 Airds to Health\Images\images.jpg"/>
          <p:cNvPicPr>
            <a:picLocks noChangeAspect="1" noChangeArrowheads="1"/>
          </p:cNvPicPr>
          <p:nvPr/>
        </p:nvPicPr>
        <p:blipFill rotWithShape="1">
          <a:blip r:embed="rId11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8557" b="85052" l="10811" r="57529">
                        <a14:foregroundMark x1="52510" y1="51546" x2="54826" y2="515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618" t="19977" r="42020" b="16105"/>
          <a:stretch/>
        </p:blipFill>
        <p:spPr bwMode="auto">
          <a:xfrm>
            <a:off x="4387906" y="1428750"/>
            <a:ext cx="260294" cy="19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D:\ICSE (Images, animations and Videos)\Chpt. 13 Airds to Health\Images\princ_rm_photo_of_illustration_of_skin_infection.jp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71045" b="84478" l="34280" r="5598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613" t="69159" r="44827" b="15421"/>
          <a:stretch/>
        </p:blipFill>
        <p:spPr bwMode="auto">
          <a:xfrm>
            <a:off x="2885345" y="1123950"/>
            <a:ext cx="149944" cy="69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D:\ICSE (Images, animations and Videos)\Chpt. 13 Airds to Health\Images\Germs.gif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369" y="3311411"/>
            <a:ext cx="277091" cy="27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" descr="D:\ICSE (Images, animations and Videos)\Chpt. 13 Airds to Health\Images\Germs.gif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424" y="129979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3799" y="1525941"/>
            <a:ext cx="1499755" cy="1499755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44551" y="274599"/>
            <a:ext cx="80418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Blip>
                <a:blip r:embed="rId16"/>
              </a:buBlip>
            </a:pPr>
            <a:r>
              <a:rPr lang="en-US" dirty="0">
                <a:latin typeface="Bookman Old Style" panose="02050604050505020204" pitchFamily="18" charset="0"/>
              </a:rPr>
              <a:t>However, there was one group of </a:t>
            </a:r>
            <a:r>
              <a:rPr lang="en-US" dirty="0" smtClean="0">
                <a:latin typeface="Bookman Old Style" panose="02050604050505020204" pitchFamily="18" charset="0"/>
              </a:rPr>
              <a:t>people who </a:t>
            </a:r>
            <a:r>
              <a:rPr lang="en-US" dirty="0">
                <a:latin typeface="Bookman Old Style" panose="02050604050505020204" pitchFamily="18" charset="0"/>
              </a:rPr>
              <a:t>did not have </a:t>
            </a:r>
            <a:r>
              <a:rPr lang="en-US" dirty="0" smtClean="0">
                <a:latin typeface="Bookman Old Style" panose="02050604050505020204" pitchFamily="18" charset="0"/>
              </a:rPr>
              <a:t/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this </a:t>
            </a:r>
            <a:r>
              <a:rPr lang="en-US" dirty="0">
                <a:latin typeface="Bookman Old Style" panose="02050604050505020204" pitchFamily="18" charset="0"/>
              </a:rPr>
              <a:t>fear. 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marL="285750" indent="-285750">
              <a:buBlip>
                <a:blip r:embed="rId16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These </a:t>
            </a:r>
            <a:r>
              <a:rPr lang="en-US" dirty="0">
                <a:latin typeface="Bookman Old Style" panose="02050604050505020204" pitchFamily="18" charset="0"/>
              </a:rPr>
              <a:t>people </a:t>
            </a:r>
            <a:r>
              <a:rPr lang="en-US" dirty="0" smtClean="0">
                <a:latin typeface="Bookman Old Style" panose="02050604050505020204" pitchFamily="18" charset="0"/>
              </a:rPr>
              <a:t>would provide </a:t>
            </a:r>
            <a:r>
              <a:rPr lang="en-US" dirty="0">
                <a:latin typeface="Bookman Old Style" panose="02050604050505020204" pitchFamily="18" charset="0"/>
              </a:rPr>
              <a:t>nursing care for the victims </a:t>
            </a:r>
            <a:r>
              <a:rPr lang="en-US" dirty="0" smtClean="0">
                <a:latin typeface="Bookman Old Style" panose="02050604050505020204" pitchFamily="18" charset="0"/>
              </a:rPr>
              <a:t>of smallpox</a:t>
            </a:r>
            <a:r>
              <a:rPr lang="en-US" dirty="0">
                <a:latin typeface="Bookman Old Style" panose="02050604050505020204" pitchFamily="18" charset="0"/>
              </a:rPr>
              <a:t>. 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marL="285750" indent="-285750">
              <a:buBlip>
                <a:blip r:embed="rId16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This </a:t>
            </a:r>
            <a:r>
              <a:rPr lang="en-US" dirty="0">
                <a:latin typeface="Bookman Old Style" panose="02050604050505020204" pitchFamily="18" charset="0"/>
              </a:rPr>
              <a:t>was a group of people who </a:t>
            </a:r>
            <a:r>
              <a:rPr lang="en-US" dirty="0" smtClean="0">
                <a:latin typeface="Bookman Old Style" panose="02050604050505020204" pitchFamily="18" charset="0"/>
              </a:rPr>
              <a:t>had had </a:t>
            </a:r>
            <a:r>
              <a:rPr lang="en-US" dirty="0">
                <a:latin typeface="Bookman Old Style" panose="02050604050505020204" pitchFamily="18" charset="0"/>
              </a:rPr>
              <a:t>smallpox earlier and survived it, </a:t>
            </a:r>
            <a:r>
              <a:rPr lang="en-US" dirty="0" smtClean="0">
                <a:latin typeface="Bookman Old Style" panose="02050604050505020204" pitchFamily="18" charset="0"/>
              </a:rPr>
              <a:t>although with </a:t>
            </a:r>
            <a:r>
              <a:rPr lang="en-US" dirty="0">
                <a:latin typeface="Bookman Old Style" panose="02050604050505020204" pitchFamily="18" charset="0"/>
              </a:rPr>
              <a:t>a lot of scarring. 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marL="285750" indent="-285750">
              <a:buBlip>
                <a:blip r:embed="rId16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In </a:t>
            </a:r>
            <a:r>
              <a:rPr lang="en-US" dirty="0">
                <a:latin typeface="Bookman Old Style" panose="02050604050505020204" pitchFamily="18" charset="0"/>
              </a:rPr>
              <a:t>other words, if </a:t>
            </a:r>
            <a:r>
              <a:rPr lang="en-US" dirty="0" smtClean="0">
                <a:latin typeface="Bookman Old Style" panose="02050604050505020204" pitchFamily="18" charset="0"/>
              </a:rPr>
              <a:t>you had </a:t>
            </a:r>
            <a:r>
              <a:rPr lang="en-US" dirty="0">
                <a:latin typeface="Bookman Old Style" panose="02050604050505020204" pitchFamily="18" charset="0"/>
              </a:rPr>
              <a:t>smallpox once, there was no chance </a:t>
            </a:r>
            <a:r>
              <a:rPr lang="en-US" dirty="0" smtClean="0">
                <a:latin typeface="Bookman Old Style" panose="02050604050505020204" pitchFamily="18" charset="0"/>
              </a:rPr>
              <a:t>of suffering </a:t>
            </a:r>
            <a:r>
              <a:rPr lang="en-US" dirty="0">
                <a:latin typeface="Bookman Old Style" panose="02050604050505020204" pitchFamily="18" charset="0"/>
              </a:rPr>
              <a:t>from it again. 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marL="285750" indent="-285750">
              <a:buBlip>
                <a:blip r:embed="rId16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So</a:t>
            </a:r>
            <a:r>
              <a:rPr lang="en-US" dirty="0">
                <a:latin typeface="Bookman Old Style" panose="02050604050505020204" pitchFamily="18" charset="0"/>
              </a:rPr>
              <a:t>, having the </a:t>
            </a:r>
            <a:r>
              <a:rPr lang="en-US" dirty="0" smtClean="0">
                <a:latin typeface="Bookman Old Style" panose="02050604050505020204" pitchFamily="18" charset="0"/>
              </a:rPr>
              <a:t>disease once </a:t>
            </a:r>
            <a:r>
              <a:rPr lang="en-US" dirty="0">
                <a:latin typeface="Bookman Old Style" panose="02050604050505020204" pitchFamily="18" charset="0"/>
              </a:rPr>
              <a:t>was a means </a:t>
            </a:r>
            <a:r>
              <a:rPr lang="en-US" dirty="0" smtClean="0">
                <a:latin typeface="Bookman Old Style" panose="02050604050505020204" pitchFamily="18" charset="0"/>
              </a:rPr>
              <a:t/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of </a:t>
            </a:r>
            <a:r>
              <a:rPr lang="en-US" dirty="0">
                <a:latin typeface="Bookman Old Style" panose="02050604050505020204" pitchFamily="18" charset="0"/>
              </a:rPr>
              <a:t>preventing </a:t>
            </a:r>
            <a:r>
              <a:rPr lang="en-US" dirty="0" smtClean="0">
                <a:latin typeface="Bookman Old Style" panose="02050604050505020204" pitchFamily="18" charset="0"/>
              </a:rPr>
              <a:t>subsequent attacks </a:t>
            </a:r>
            <a:r>
              <a:rPr lang="en-US" dirty="0">
                <a:latin typeface="Bookman Old Style" panose="02050604050505020204" pitchFamily="18" charset="0"/>
              </a:rPr>
              <a:t>of the </a:t>
            </a:r>
            <a:r>
              <a:rPr lang="en-US" dirty="0" smtClean="0">
                <a:latin typeface="Bookman Old Style" panose="02050604050505020204" pitchFamily="18" charset="0"/>
              </a:rPr>
              <a:t/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same </a:t>
            </a:r>
            <a:r>
              <a:rPr lang="en-US" dirty="0">
                <a:latin typeface="Bookman Old Style" panose="02050604050505020204" pitchFamily="18" charset="0"/>
              </a:rPr>
              <a:t>disease</a:t>
            </a:r>
            <a:r>
              <a:rPr lang="en-US" dirty="0" smtClean="0">
                <a:latin typeface="Bookman Old Style" panose="02050604050505020204" pitchFamily="18" charset="0"/>
              </a:rPr>
              <a:t>.</a:t>
            </a:r>
          </a:p>
        </p:txBody>
      </p:sp>
      <p:pic>
        <p:nvPicPr>
          <p:cNvPr id="36" name="Picture 35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8531" y="1553897"/>
            <a:ext cx="1479269" cy="1198209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92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-0.04514 0.03024 " pathEditMode="relative" rAng="0" ptsTypes="FF">
                                      <p:cBhvr>
                                        <p:cTn id="6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7" y="1512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3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96296E-6 L 0.02501 2.96296E-6 L 0.05105 0.01574 " pathEditMode="relative" rAng="0" ptsTypes="FAF">
                                      <p:cBhvr>
                                        <p:cTn id="64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772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3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95062E-6 L 0.04271 -0.0145 " pathEditMode="relative" rAng="0" ptsTypes="FF">
                                      <p:cBhvr>
                                        <p:cTn id="6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5" y="-741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3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3.95062E-6 L -0.04062 -0.02222 " pathEditMode="relative" rAng="0" ptsTypes="Ff">
                                      <p:cBhvr>
                                        <p:cTn id="68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1" y="-1111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3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20988E-6 L -0.03195 -0.04629 " pathEditMode="relative" rAng="0" ptsTypes="FF">
                                      <p:cBhvr>
                                        <p:cTn id="7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7" y="-2315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3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19753E-6 L -0.02639 0.03209 " pathEditMode="relative" rAng="0" ptsTypes="FF">
                                      <p:cBhvr>
                                        <p:cTn id="7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9" y="1605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3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83951E-6 L 0.01527 0.04012 C 0.0184 0.04907 0.03958 0.05401 0.04461 0.05401 " pathEditMode="relative" rAng="0" ptsTypes="FfF">
                                      <p:cBhvr>
                                        <p:cTn id="7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2" y="2685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3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34568E-6 C 0.00139 0.00432 0.00365 0.01729 0.00851 0.02562 C 0.01337 0.03395 0.02986 0.03118 0.02917 0.05031 " pathEditMode="relative" rAng="0" ptsTypes="faf">
                                      <p:cBhvr>
                                        <p:cTn id="76" dur="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" y="250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3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69136E-6 L 0.04271 -0.08703 " pathEditMode="relative" rAng="0" ptsTypes="FF">
                                      <p:cBhvr>
                                        <p:cTn id="7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5" y="-4352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3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11111E-6 L -0.03402 0.01204 " pathEditMode="relative" rAng="0" ptsTypes="FA">
                                      <p:cBhvr>
                                        <p:cTn id="8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1" y="5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4551" y="409635"/>
            <a:ext cx="80418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This happens because when the immune system first sees an infectious microbe, it responds against it and then remembers it specifically. </a:t>
            </a:r>
          </a:p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So the next time that </a:t>
            </a:r>
            <a:r>
              <a:rPr lang="en-US" dirty="0" smtClean="0">
                <a:latin typeface="Bookman Old Style" panose="02050604050505020204" pitchFamily="18" charset="0"/>
              </a:rPr>
              <a:t/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particular </a:t>
            </a:r>
            <a:r>
              <a:rPr lang="en-US" dirty="0">
                <a:latin typeface="Bookman Old Style" panose="02050604050505020204" pitchFamily="18" charset="0"/>
              </a:rPr>
              <a:t>microbe, or its </a:t>
            </a:r>
            <a:r>
              <a:rPr lang="en-US" dirty="0" smtClean="0">
                <a:latin typeface="Bookman Old Style" panose="02050604050505020204" pitchFamily="18" charset="0"/>
              </a:rPr>
              <a:t/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close </a:t>
            </a:r>
            <a:r>
              <a:rPr lang="en-US" dirty="0">
                <a:latin typeface="Bookman Old Style" panose="02050604050505020204" pitchFamily="18" charset="0"/>
              </a:rPr>
              <a:t>relatives enter the </a:t>
            </a:r>
            <a:r>
              <a:rPr lang="en-US" dirty="0" smtClean="0">
                <a:latin typeface="Bookman Old Style" panose="02050604050505020204" pitchFamily="18" charset="0"/>
              </a:rPr>
              <a:t/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body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dirty="0" smtClean="0">
                <a:latin typeface="Bookman Old Style" panose="02050604050505020204" pitchFamily="18" charset="0"/>
              </a:rPr>
              <a:t>the </a:t>
            </a:r>
            <a:r>
              <a:rPr lang="en-US" dirty="0">
                <a:latin typeface="Bookman Old Style" panose="02050604050505020204" pitchFamily="18" charset="0"/>
              </a:rPr>
              <a:t>immune </a:t>
            </a:r>
            <a:r>
              <a:rPr lang="en-US" dirty="0" smtClean="0">
                <a:latin typeface="Bookman Old Style" panose="02050604050505020204" pitchFamily="18" charset="0"/>
              </a:rPr>
              <a:t/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system responds </a:t>
            </a:r>
            <a:r>
              <a:rPr lang="en-US" dirty="0">
                <a:latin typeface="Bookman Old Style" panose="02050604050505020204" pitchFamily="18" charset="0"/>
              </a:rPr>
              <a:t>with </a:t>
            </a:r>
            <a:r>
              <a:rPr lang="en-US" dirty="0" smtClean="0">
                <a:latin typeface="Bookman Old Style" panose="02050604050505020204" pitchFamily="18" charset="0"/>
              </a:rPr>
              <a:t/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even greater </a:t>
            </a:r>
            <a:r>
              <a:rPr lang="en-US" dirty="0" err="1">
                <a:latin typeface="Bookman Old Style" panose="02050604050505020204" pitchFamily="18" charset="0"/>
              </a:rPr>
              <a:t>vigour</a:t>
            </a:r>
            <a:r>
              <a:rPr lang="en-US" dirty="0">
                <a:latin typeface="Bookman Old Style" panose="02050604050505020204" pitchFamily="18" charset="0"/>
              </a:rPr>
              <a:t>. </a:t>
            </a:r>
          </a:p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This eliminates the </a:t>
            </a:r>
            <a:r>
              <a:rPr lang="en-US" dirty="0" smtClean="0">
                <a:latin typeface="Bookman Old Style" panose="02050604050505020204" pitchFamily="18" charset="0"/>
              </a:rPr>
              <a:t/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infection </a:t>
            </a:r>
            <a:r>
              <a:rPr lang="en-US" dirty="0">
                <a:latin typeface="Bookman Old Style" panose="02050604050505020204" pitchFamily="18" charset="0"/>
              </a:rPr>
              <a:t>even more </a:t>
            </a:r>
            <a:r>
              <a:rPr lang="en-US" dirty="0" smtClean="0">
                <a:latin typeface="Bookman Old Style" panose="02050604050505020204" pitchFamily="18" charset="0"/>
              </a:rPr>
              <a:t/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quickly </a:t>
            </a:r>
            <a:r>
              <a:rPr lang="en-US" dirty="0">
                <a:latin typeface="Bookman Old Style" panose="02050604050505020204" pitchFamily="18" charset="0"/>
              </a:rPr>
              <a:t>than the first time </a:t>
            </a:r>
            <a:r>
              <a:rPr lang="en-US" dirty="0" smtClean="0">
                <a:latin typeface="Bookman Old Style" panose="02050604050505020204" pitchFamily="18" charset="0"/>
              </a:rPr>
              <a:t/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around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</a:p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This is the basis of </a:t>
            </a:r>
            <a:r>
              <a:rPr lang="en-US" dirty="0" smtClean="0">
                <a:latin typeface="Bookman Old Style" panose="02050604050505020204" pitchFamily="18" charset="0"/>
              </a:rPr>
              <a:t/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the </a:t>
            </a:r>
            <a:r>
              <a:rPr lang="en-US" dirty="0">
                <a:latin typeface="Bookman Old Style" panose="02050604050505020204" pitchFamily="18" charset="0"/>
              </a:rPr>
              <a:t>principle of </a:t>
            </a:r>
            <a:r>
              <a:rPr lang="en-US" dirty="0" smtClean="0">
                <a:latin typeface="Bookman Old Style" panose="02050604050505020204" pitchFamily="18" charset="0"/>
              </a:rPr>
              <a:t/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‘</a:t>
            </a:r>
            <a:r>
              <a:rPr lang="en-US" dirty="0">
                <a:latin typeface="Bookman Old Style" panose="02050604050505020204" pitchFamily="18" charset="0"/>
              </a:rPr>
              <a:t>vaccination’ has come into our usage.</a:t>
            </a:r>
            <a:endParaRPr lang="en-US" dirty="0" smtClean="0">
              <a:latin typeface="Bookman Old Style" panose="02050604050505020204" pitchFamily="18" charset="0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3655082" y="977518"/>
            <a:ext cx="1852392" cy="3468752"/>
          </a:xfrm>
          <a:custGeom>
            <a:avLst/>
            <a:gdLst>
              <a:gd name="connsiteX0" fmla="*/ 928851 w 2133103"/>
              <a:gd name="connsiteY0" fmla="*/ 681348 h 4036004"/>
              <a:gd name="connsiteX1" fmla="*/ 681201 w 2133103"/>
              <a:gd name="connsiteY1" fmla="*/ 763898 h 4036004"/>
              <a:gd name="connsiteX2" fmla="*/ 585951 w 2133103"/>
              <a:gd name="connsiteY2" fmla="*/ 852798 h 4036004"/>
              <a:gd name="connsiteX3" fmla="*/ 497051 w 2133103"/>
              <a:gd name="connsiteY3" fmla="*/ 1176648 h 4036004"/>
              <a:gd name="connsiteX4" fmla="*/ 458951 w 2133103"/>
              <a:gd name="connsiteY4" fmla="*/ 1386198 h 4036004"/>
              <a:gd name="connsiteX5" fmla="*/ 389101 w 2133103"/>
              <a:gd name="connsiteY5" fmla="*/ 1487798 h 4036004"/>
              <a:gd name="connsiteX6" fmla="*/ 312901 w 2133103"/>
              <a:gd name="connsiteY6" fmla="*/ 1684648 h 4036004"/>
              <a:gd name="connsiteX7" fmla="*/ 236701 w 2133103"/>
              <a:gd name="connsiteY7" fmla="*/ 1830698 h 4036004"/>
              <a:gd name="connsiteX8" fmla="*/ 109701 w 2133103"/>
              <a:gd name="connsiteY8" fmla="*/ 1906898 h 4036004"/>
              <a:gd name="connsiteX9" fmla="*/ 20801 w 2133103"/>
              <a:gd name="connsiteY9" fmla="*/ 1951348 h 4036004"/>
              <a:gd name="connsiteX10" fmla="*/ 1751 w 2133103"/>
              <a:gd name="connsiteY10" fmla="*/ 1976748 h 4036004"/>
              <a:gd name="connsiteX11" fmla="*/ 20801 w 2133103"/>
              <a:gd name="connsiteY11" fmla="*/ 2008498 h 4036004"/>
              <a:gd name="connsiteX12" fmla="*/ 52551 w 2133103"/>
              <a:gd name="connsiteY12" fmla="*/ 2014848 h 4036004"/>
              <a:gd name="connsiteX13" fmla="*/ 71601 w 2133103"/>
              <a:gd name="connsiteY13" fmla="*/ 2008498 h 4036004"/>
              <a:gd name="connsiteX14" fmla="*/ 90651 w 2133103"/>
              <a:gd name="connsiteY14" fmla="*/ 2008498 h 4036004"/>
              <a:gd name="connsiteX15" fmla="*/ 90651 w 2133103"/>
              <a:gd name="connsiteY15" fmla="*/ 2040248 h 4036004"/>
              <a:gd name="connsiteX16" fmla="*/ 46201 w 2133103"/>
              <a:gd name="connsiteY16" fmla="*/ 2091048 h 4036004"/>
              <a:gd name="connsiteX17" fmla="*/ 1751 w 2133103"/>
              <a:gd name="connsiteY17" fmla="*/ 2167248 h 4036004"/>
              <a:gd name="connsiteX18" fmla="*/ 14451 w 2133103"/>
              <a:gd name="connsiteY18" fmla="*/ 2192648 h 4036004"/>
              <a:gd name="connsiteX19" fmla="*/ 65251 w 2133103"/>
              <a:gd name="connsiteY19" fmla="*/ 2179948 h 4036004"/>
              <a:gd name="connsiteX20" fmla="*/ 122401 w 2133103"/>
              <a:gd name="connsiteY20" fmla="*/ 2141848 h 4036004"/>
              <a:gd name="connsiteX21" fmla="*/ 97001 w 2133103"/>
              <a:gd name="connsiteY21" fmla="*/ 2224398 h 4036004"/>
              <a:gd name="connsiteX22" fmla="*/ 97001 w 2133103"/>
              <a:gd name="connsiteY22" fmla="*/ 2256148 h 4036004"/>
              <a:gd name="connsiteX23" fmla="*/ 116051 w 2133103"/>
              <a:gd name="connsiteY23" fmla="*/ 2262498 h 4036004"/>
              <a:gd name="connsiteX24" fmla="*/ 166851 w 2133103"/>
              <a:gd name="connsiteY24" fmla="*/ 2154548 h 4036004"/>
              <a:gd name="connsiteX25" fmla="*/ 128751 w 2133103"/>
              <a:gd name="connsiteY25" fmla="*/ 2262498 h 4036004"/>
              <a:gd name="connsiteX26" fmla="*/ 179551 w 2133103"/>
              <a:gd name="connsiteY26" fmla="*/ 2268848 h 4036004"/>
              <a:gd name="connsiteX27" fmla="*/ 236701 w 2133103"/>
              <a:gd name="connsiteY27" fmla="*/ 2167248 h 4036004"/>
              <a:gd name="connsiteX28" fmla="*/ 255751 w 2133103"/>
              <a:gd name="connsiteY28" fmla="*/ 2230748 h 4036004"/>
              <a:gd name="connsiteX29" fmla="*/ 287501 w 2133103"/>
              <a:gd name="connsiteY29" fmla="*/ 2211698 h 4036004"/>
              <a:gd name="connsiteX30" fmla="*/ 300201 w 2133103"/>
              <a:gd name="connsiteY30" fmla="*/ 2122798 h 4036004"/>
              <a:gd name="connsiteX31" fmla="*/ 338301 w 2133103"/>
              <a:gd name="connsiteY31" fmla="*/ 1995798 h 4036004"/>
              <a:gd name="connsiteX32" fmla="*/ 363701 w 2133103"/>
              <a:gd name="connsiteY32" fmla="*/ 1938648 h 4036004"/>
              <a:gd name="connsiteX33" fmla="*/ 509751 w 2133103"/>
              <a:gd name="connsiteY33" fmla="*/ 1760848 h 4036004"/>
              <a:gd name="connsiteX34" fmla="*/ 662151 w 2133103"/>
              <a:gd name="connsiteY34" fmla="*/ 1532248 h 4036004"/>
              <a:gd name="connsiteX35" fmla="*/ 687551 w 2133103"/>
              <a:gd name="connsiteY35" fmla="*/ 1373498 h 4036004"/>
              <a:gd name="connsiteX36" fmla="*/ 732001 w 2133103"/>
              <a:gd name="connsiteY36" fmla="*/ 1252848 h 4036004"/>
              <a:gd name="connsiteX37" fmla="*/ 738351 w 2133103"/>
              <a:gd name="connsiteY37" fmla="*/ 1424298 h 4036004"/>
              <a:gd name="connsiteX38" fmla="*/ 757401 w 2133103"/>
              <a:gd name="connsiteY38" fmla="*/ 1513198 h 4036004"/>
              <a:gd name="connsiteX39" fmla="*/ 706601 w 2133103"/>
              <a:gd name="connsiteY39" fmla="*/ 1792598 h 4036004"/>
              <a:gd name="connsiteX40" fmla="*/ 649451 w 2133103"/>
              <a:gd name="connsiteY40" fmla="*/ 2211698 h 4036004"/>
              <a:gd name="connsiteX41" fmla="*/ 662151 w 2133103"/>
              <a:gd name="connsiteY41" fmla="*/ 2478398 h 4036004"/>
              <a:gd name="connsiteX42" fmla="*/ 687551 w 2133103"/>
              <a:gd name="connsiteY42" fmla="*/ 2599048 h 4036004"/>
              <a:gd name="connsiteX43" fmla="*/ 687551 w 2133103"/>
              <a:gd name="connsiteY43" fmla="*/ 2681598 h 4036004"/>
              <a:gd name="connsiteX44" fmla="*/ 668501 w 2133103"/>
              <a:gd name="connsiteY44" fmla="*/ 2751448 h 4036004"/>
              <a:gd name="connsiteX45" fmla="*/ 668501 w 2133103"/>
              <a:gd name="connsiteY45" fmla="*/ 2840348 h 4036004"/>
              <a:gd name="connsiteX46" fmla="*/ 636751 w 2133103"/>
              <a:gd name="connsiteY46" fmla="*/ 3005448 h 4036004"/>
              <a:gd name="connsiteX47" fmla="*/ 649451 w 2133103"/>
              <a:gd name="connsiteY47" fmla="*/ 3227698 h 4036004"/>
              <a:gd name="connsiteX48" fmla="*/ 681201 w 2133103"/>
              <a:gd name="connsiteY48" fmla="*/ 3507098 h 4036004"/>
              <a:gd name="connsiteX49" fmla="*/ 668501 w 2133103"/>
              <a:gd name="connsiteY49" fmla="*/ 3672198 h 4036004"/>
              <a:gd name="connsiteX50" fmla="*/ 630401 w 2133103"/>
              <a:gd name="connsiteY50" fmla="*/ 3824598 h 4036004"/>
              <a:gd name="connsiteX51" fmla="*/ 624051 w 2133103"/>
              <a:gd name="connsiteY51" fmla="*/ 3888098 h 4036004"/>
              <a:gd name="connsiteX52" fmla="*/ 687551 w 2133103"/>
              <a:gd name="connsiteY52" fmla="*/ 3983348 h 4036004"/>
              <a:gd name="connsiteX53" fmla="*/ 770101 w 2133103"/>
              <a:gd name="connsiteY53" fmla="*/ 4034148 h 4036004"/>
              <a:gd name="connsiteX54" fmla="*/ 852651 w 2133103"/>
              <a:gd name="connsiteY54" fmla="*/ 3919848 h 4036004"/>
              <a:gd name="connsiteX55" fmla="*/ 859001 w 2133103"/>
              <a:gd name="connsiteY55" fmla="*/ 3697598 h 4036004"/>
              <a:gd name="connsiteX56" fmla="*/ 871701 w 2133103"/>
              <a:gd name="connsiteY56" fmla="*/ 3526148 h 4036004"/>
              <a:gd name="connsiteX57" fmla="*/ 859001 w 2133103"/>
              <a:gd name="connsiteY57" fmla="*/ 3392798 h 4036004"/>
              <a:gd name="connsiteX58" fmla="*/ 878051 w 2133103"/>
              <a:gd name="connsiteY58" fmla="*/ 3291198 h 4036004"/>
              <a:gd name="connsiteX59" fmla="*/ 903451 w 2133103"/>
              <a:gd name="connsiteY59" fmla="*/ 3202298 h 4036004"/>
              <a:gd name="connsiteX60" fmla="*/ 928851 w 2133103"/>
              <a:gd name="connsiteY60" fmla="*/ 3107048 h 4036004"/>
              <a:gd name="connsiteX61" fmla="*/ 916151 w 2133103"/>
              <a:gd name="connsiteY61" fmla="*/ 2992748 h 4036004"/>
              <a:gd name="connsiteX62" fmla="*/ 909801 w 2133103"/>
              <a:gd name="connsiteY62" fmla="*/ 2897498 h 4036004"/>
              <a:gd name="connsiteX63" fmla="*/ 935201 w 2133103"/>
              <a:gd name="connsiteY63" fmla="*/ 2789548 h 4036004"/>
              <a:gd name="connsiteX64" fmla="*/ 947901 w 2133103"/>
              <a:gd name="connsiteY64" fmla="*/ 2681598 h 4036004"/>
              <a:gd name="connsiteX65" fmla="*/ 979651 w 2133103"/>
              <a:gd name="connsiteY65" fmla="*/ 2452998 h 4036004"/>
              <a:gd name="connsiteX66" fmla="*/ 1011401 w 2133103"/>
              <a:gd name="connsiteY66" fmla="*/ 2192648 h 4036004"/>
              <a:gd name="connsiteX67" fmla="*/ 1043151 w 2133103"/>
              <a:gd name="connsiteY67" fmla="*/ 2154548 h 4036004"/>
              <a:gd name="connsiteX68" fmla="*/ 1068551 w 2133103"/>
              <a:gd name="connsiteY68" fmla="*/ 2167248 h 4036004"/>
              <a:gd name="connsiteX69" fmla="*/ 1081251 w 2133103"/>
              <a:gd name="connsiteY69" fmla="*/ 2224398 h 4036004"/>
              <a:gd name="connsiteX70" fmla="*/ 1113001 w 2133103"/>
              <a:gd name="connsiteY70" fmla="*/ 2497448 h 4036004"/>
              <a:gd name="connsiteX71" fmla="*/ 1151101 w 2133103"/>
              <a:gd name="connsiteY71" fmla="*/ 2751448 h 4036004"/>
              <a:gd name="connsiteX72" fmla="*/ 1176501 w 2133103"/>
              <a:gd name="connsiteY72" fmla="*/ 2853048 h 4036004"/>
              <a:gd name="connsiteX73" fmla="*/ 1176501 w 2133103"/>
              <a:gd name="connsiteY73" fmla="*/ 2935598 h 4036004"/>
              <a:gd name="connsiteX74" fmla="*/ 1170151 w 2133103"/>
              <a:gd name="connsiteY74" fmla="*/ 3018148 h 4036004"/>
              <a:gd name="connsiteX75" fmla="*/ 1176501 w 2133103"/>
              <a:gd name="connsiteY75" fmla="*/ 3113398 h 4036004"/>
              <a:gd name="connsiteX76" fmla="*/ 1208251 w 2133103"/>
              <a:gd name="connsiteY76" fmla="*/ 3316598 h 4036004"/>
              <a:gd name="connsiteX77" fmla="*/ 1233651 w 2133103"/>
              <a:gd name="connsiteY77" fmla="*/ 3449948 h 4036004"/>
              <a:gd name="connsiteX78" fmla="*/ 1227301 w 2133103"/>
              <a:gd name="connsiteY78" fmla="*/ 3576948 h 4036004"/>
              <a:gd name="connsiteX79" fmla="*/ 1227301 w 2133103"/>
              <a:gd name="connsiteY79" fmla="*/ 3640448 h 4036004"/>
              <a:gd name="connsiteX80" fmla="*/ 1246351 w 2133103"/>
              <a:gd name="connsiteY80" fmla="*/ 3672198 h 4036004"/>
              <a:gd name="connsiteX81" fmla="*/ 1252701 w 2133103"/>
              <a:gd name="connsiteY81" fmla="*/ 3773798 h 4036004"/>
              <a:gd name="connsiteX82" fmla="*/ 1252701 w 2133103"/>
              <a:gd name="connsiteY82" fmla="*/ 3869048 h 4036004"/>
              <a:gd name="connsiteX83" fmla="*/ 1278101 w 2133103"/>
              <a:gd name="connsiteY83" fmla="*/ 3932548 h 4036004"/>
              <a:gd name="connsiteX84" fmla="*/ 1322551 w 2133103"/>
              <a:gd name="connsiteY84" fmla="*/ 4008748 h 4036004"/>
              <a:gd name="connsiteX85" fmla="*/ 1341601 w 2133103"/>
              <a:gd name="connsiteY85" fmla="*/ 4021448 h 4036004"/>
              <a:gd name="connsiteX86" fmla="*/ 1398751 w 2133103"/>
              <a:gd name="connsiteY86" fmla="*/ 3996048 h 4036004"/>
              <a:gd name="connsiteX87" fmla="*/ 1468601 w 2133103"/>
              <a:gd name="connsiteY87" fmla="*/ 3926198 h 4036004"/>
              <a:gd name="connsiteX88" fmla="*/ 1481301 w 2133103"/>
              <a:gd name="connsiteY88" fmla="*/ 3818248 h 4036004"/>
              <a:gd name="connsiteX89" fmla="*/ 1430501 w 2133103"/>
              <a:gd name="connsiteY89" fmla="*/ 3678548 h 4036004"/>
              <a:gd name="connsiteX90" fmla="*/ 1424151 w 2133103"/>
              <a:gd name="connsiteY90" fmla="*/ 3538848 h 4036004"/>
              <a:gd name="connsiteX91" fmla="*/ 1424151 w 2133103"/>
              <a:gd name="connsiteY91" fmla="*/ 3392798 h 4036004"/>
              <a:gd name="connsiteX92" fmla="*/ 1462251 w 2133103"/>
              <a:gd name="connsiteY92" fmla="*/ 3113398 h 4036004"/>
              <a:gd name="connsiteX93" fmla="*/ 1411451 w 2133103"/>
              <a:gd name="connsiteY93" fmla="*/ 2821298 h 4036004"/>
              <a:gd name="connsiteX94" fmla="*/ 1405101 w 2133103"/>
              <a:gd name="connsiteY94" fmla="*/ 2668898 h 4036004"/>
              <a:gd name="connsiteX95" fmla="*/ 1455901 w 2133103"/>
              <a:gd name="connsiteY95" fmla="*/ 2357748 h 4036004"/>
              <a:gd name="connsiteX96" fmla="*/ 1481301 w 2133103"/>
              <a:gd name="connsiteY96" fmla="*/ 2033898 h 4036004"/>
              <a:gd name="connsiteX97" fmla="*/ 1386051 w 2133103"/>
              <a:gd name="connsiteY97" fmla="*/ 1570348 h 4036004"/>
              <a:gd name="connsiteX98" fmla="*/ 1379701 w 2133103"/>
              <a:gd name="connsiteY98" fmla="*/ 1449698 h 4036004"/>
              <a:gd name="connsiteX99" fmla="*/ 1405101 w 2133103"/>
              <a:gd name="connsiteY99" fmla="*/ 1189348 h 4036004"/>
              <a:gd name="connsiteX100" fmla="*/ 1449551 w 2133103"/>
              <a:gd name="connsiteY100" fmla="*/ 1354448 h 4036004"/>
              <a:gd name="connsiteX101" fmla="*/ 1481301 w 2133103"/>
              <a:gd name="connsiteY101" fmla="*/ 1519548 h 4036004"/>
              <a:gd name="connsiteX102" fmla="*/ 1652751 w 2133103"/>
              <a:gd name="connsiteY102" fmla="*/ 1817998 h 4036004"/>
              <a:gd name="connsiteX103" fmla="*/ 1741651 w 2133103"/>
              <a:gd name="connsiteY103" fmla="*/ 1976748 h 4036004"/>
              <a:gd name="connsiteX104" fmla="*/ 1773401 w 2133103"/>
              <a:gd name="connsiteY104" fmla="*/ 2084698 h 4036004"/>
              <a:gd name="connsiteX105" fmla="*/ 1805151 w 2133103"/>
              <a:gd name="connsiteY105" fmla="*/ 2173598 h 4036004"/>
              <a:gd name="connsiteX106" fmla="*/ 1849601 w 2133103"/>
              <a:gd name="connsiteY106" fmla="*/ 2287898 h 4036004"/>
              <a:gd name="connsiteX107" fmla="*/ 1887701 w 2133103"/>
              <a:gd name="connsiteY107" fmla="*/ 2294248 h 4036004"/>
              <a:gd name="connsiteX108" fmla="*/ 1887701 w 2133103"/>
              <a:gd name="connsiteY108" fmla="*/ 2179948 h 4036004"/>
              <a:gd name="connsiteX109" fmla="*/ 1919451 w 2133103"/>
              <a:gd name="connsiteY109" fmla="*/ 2262498 h 4036004"/>
              <a:gd name="connsiteX110" fmla="*/ 1951201 w 2133103"/>
              <a:gd name="connsiteY110" fmla="*/ 2306948 h 4036004"/>
              <a:gd name="connsiteX111" fmla="*/ 1976601 w 2133103"/>
              <a:gd name="connsiteY111" fmla="*/ 2325998 h 4036004"/>
              <a:gd name="connsiteX112" fmla="*/ 1976601 w 2133103"/>
              <a:gd name="connsiteY112" fmla="*/ 2281548 h 4036004"/>
              <a:gd name="connsiteX113" fmla="*/ 1970251 w 2133103"/>
              <a:gd name="connsiteY113" fmla="*/ 2192648 h 4036004"/>
              <a:gd name="connsiteX114" fmla="*/ 2014701 w 2133103"/>
              <a:gd name="connsiteY114" fmla="*/ 2287898 h 4036004"/>
              <a:gd name="connsiteX115" fmla="*/ 2052801 w 2133103"/>
              <a:gd name="connsiteY115" fmla="*/ 2306948 h 4036004"/>
              <a:gd name="connsiteX116" fmla="*/ 2027401 w 2133103"/>
              <a:gd name="connsiteY116" fmla="*/ 2218048 h 4036004"/>
              <a:gd name="connsiteX117" fmla="*/ 2008351 w 2133103"/>
              <a:gd name="connsiteY117" fmla="*/ 2154548 h 4036004"/>
              <a:gd name="connsiteX118" fmla="*/ 2065501 w 2133103"/>
              <a:gd name="connsiteY118" fmla="*/ 2230748 h 4036004"/>
              <a:gd name="connsiteX119" fmla="*/ 2109951 w 2133103"/>
              <a:gd name="connsiteY119" fmla="*/ 2243448 h 4036004"/>
              <a:gd name="connsiteX120" fmla="*/ 2109951 w 2133103"/>
              <a:gd name="connsiteY120" fmla="*/ 2186298 h 4036004"/>
              <a:gd name="connsiteX121" fmla="*/ 2021051 w 2133103"/>
              <a:gd name="connsiteY121" fmla="*/ 2071998 h 4036004"/>
              <a:gd name="connsiteX122" fmla="*/ 1989301 w 2133103"/>
              <a:gd name="connsiteY122" fmla="*/ 2014848 h 4036004"/>
              <a:gd name="connsiteX123" fmla="*/ 2059151 w 2133103"/>
              <a:gd name="connsiteY123" fmla="*/ 2021198 h 4036004"/>
              <a:gd name="connsiteX124" fmla="*/ 2122651 w 2133103"/>
              <a:gd name="connsiteY124" fmla="*/ 2027548 h 4036004"/>
              <a:gd name="connsiteX125" fmla="*/ 2122651 w 2133103"/>
              <a:gd name="connsiteY125" fmla="*/ 2002148 h 4036004"/>
              <a:gd name="connsiteX126" fmla="*/ 2021051 w 2133103"/>
              <a:gd name="connsiteY126" fmla="*/ 1932298 h 4036004"/>
              <a:gd name="connsiteX127" fmla="*/ 1900401 w 2133103"/>
              <a:gd name="connsiteY127" fmla="*/ 1887848 h 4036004"/>
              <a:gd name="connsiteX128" fmla="*/ 1849601 w 2133103"/>
              <a:gd name="connsiteY128" fmla="*/ 1773548 h 4036004"/>
              <a:gd name="connsiteX129" fmla="*/ 1786101 w 2133103"/>
              <a:gd name="connsiteY129" fmla="*/ 1538598 h 4036004"/>
              <a:gd name="connsiteX130" fmla="*/ 1716251 w 2133103"/>
              <a:gd name="connsiteY130" fmla="*/ 1424298 h 4036004"/>
              <a:gd name="connsiteX131" fmla="*/ 1671801 w 2133103"/>
              <a:gd name="connsiteY131" fmla="*/ 1214748 h 4036004"/>
              <a:gd name="connsiteX132" fmla="*/ 1633701 w 2133103"/>
              <a:gd name="connsiteY132" fmla="*/ 960748 h 4036004"/>
              <a:gd name="connsiteX133" fmla="*/ 1557501 w 2133103"/>
              <a:gd name="connsiteY133" fmla="*/ 814698 h 4036004"/>
              <a:gd name="connsiteX134" fmla="*/ 1373351 w 2133103"/>
              <a:gd name="connsiteY134" fmla="*/ 732148 h 4036004"/>
              <a:gd name="connsiteX135" fmla="*/ 1259051 w 2133103"/>
              <a:gd name="connsiteY135" fmla="*/ 668648 h 4036004"/>
              <a:gd name="connsiteX136" fmla="*/ 1233651 w 2133103"/>
              <a:gd name="connsiteY136" fmla="*/ 624198 h 4036004"/>
              <a:gd name="connsiteX137" fmla="*/ 1259051 w 2133103"/>
              <a:gd name="connsiteY137" fmla="*/ 554348 h 4036004"/>
              <a:gd name="connsiteX138" fmla="*/ 1328901 w 2133103"/>
              <a:gd name="connsiteY138" fmla="*/ 440048 h 4036004"/>
              <a:gd name="connsiteX139" fmla="*/ 1360651 w 2133103"/>
              <a:gd name="connsiteY139" fmla="*/ 370198 h 4036004"/>
              <a:gd name="connsiteX140" fmla="*/ 1360651 w 2133103"/>
              <a:gd name="connsiteY140" fmla="*/ 313048 h 4036004"/>
              <a:gd name="connsiteX141" fmla="*/ 1328901 w 2133103"/>
              <a:gd name="connsiteY141" fmla="*/ 274948 h 4036004"/>
              <a:gd name="connsiteX142" fmla="*/ 1303501 w 2133103"/>
              <a:gd name="connsiteY142" fmla="*/ 135248 h 4036004"/>
              <a:gd name="connsiteX143" fmla="*/ 1259051 w 2133103"/>
              <a:gd name="connsiteY143" fmla="*/ 59048 h 4036004"/>
              <a:gd name="connsiteX144" fmla="*/ 1176501 w 2133103"/>
              <a:gd name="connsiteY144" fmla="*/ 8248 h 4036004"/>
              <a:gd name="connsiteX145" fmla="*/ 1081251 w 2133103"/>
              <a:gd name="connsiteY145" fmla="*/ 1898 h 4036004"/>
              <a:gd name="connsiteX146" fmla="*/ 986001 w 2133103"/>
              <a:gd name="connsiteY146" fmla="*/ 27298 h 4036004"/>
              <a:gd name="connsiteX147" fmla="*/ 909801 w 2133103"/>
              <a:gd name="connsiteY147" fmla="*/ 84448 h 4036004"/>
              <a:gd name="connsiteX148" fmla="*/ 871701 w 2133103"/>
              <a:gd name="connsiteY148" fmla="*/ 173348 h 4036004"/>
              <a:gd name="connsiteX149" fmla="*/ 871701 w 2133103"/>
              <a:gd name="connsiteY149" fmla="*/ 262248 h 4036004"/>
              <a:gd name="connsiteX150" fmla="*/ 827251 w 2133103"/>
              <a:gd name="connsiteY150" fmla="*/ 306698 h 4036004"/>
              <a:gd name="connsiteX151" fmla="*/ 859001 w 2133103"/>
              <a:gd name="connsiteY151" fmla="*/ 401948 h 4036004"/>
              <a:gd name="connsiteX152" fmla="*/ 909801 w 2133103"/>
              <a:gd name="connsiteY152" fmla="*/ 528948 h 4036004"/>
              <a:gd name="connsiteX153" fmla="*/ 941551 w 2133103"/>
              <a:gd name="connsiteY153" fmla="*/ 611498 h 4036004"/>
              <a:gd name="connsiteX154" fmla="*/ 928851 w 2133103"/>
              <a:gd name="connsiteY154" fmla="*/ 681348 h 4036004"/>
              <a:gd name="connsiteX0" fmla="*/ 928851 w 2133103"/>
              <a:gd name="connsiteY0" fmla="*/ 681348 h 4036004"/>
              <a:gd name="connsiteX1" fmla="*/ 681201 w 2133103"/>
              <a:gd name="connsiteY1" fmla="*/ 763898 h 4036004"/>
              <a:gd name="connsiteX2" fmla="*/ 585951 w 2133103"/>
              <a:gd name="connsiteY2" fmla="*/ 852798 h 4036004"/>
              <a:gd name="connsiteX3" fmla="*/ 497051 w 2133103"/>
              <a:gd name="connsiteY3" fmla="*/ 1176648 h 4036004"/>
              <a:gd name="connsiteX4" fmla="*/ 458951 w 2133103"/>
              <a:gd name="connsiteY4" fmla="*/ 1386198 h 4036004"/>
              <a:gd name="connsiteX5" fmla="*/ 389101 w 2133103"/>
              <a:gd name="connsiteY5" fmla="*/ 1487798 h 4036004"/>
              <a:gd name="connsiteX6" fmla="*/ 312901 w 2133103"/>
              <a:gd name="connsiteY6" fmla="*/ 1684648 h 4036004"/>
              <a:gd name="connsiteX7" fmla="*/ 236701 w 2133103"/>
              <a:gd name="connsiteY7" fmla="*/ 1830698 h 4036004"/>
              <a:gd name="connsiteX8" fmla="*/ 109701 w 2133103"/>
              <a:gd name="connsiteY8" fmla="*/ 1906898 h 4036004"/>
              <a:gd name="connsiteX9" fmla="*/ 20801 w 2133103"/>
              <a:gd name="connsiteY9" fmla="*/ 1951348 h 4036004"/>
              <a:gd name="connsiteX10" fmla="*/ 1751 w 2133103"/>
              <a:gd name="connsiteY10" fmla="*/ 1976748 h 4036004"/>
              <a:gd name="connsiteX11" fmla="*/ 20801 w 2133103"/>
              <a:gd name="connsiteY11" fmla="*/ 2008498 h 4036004"/>
              <a:gd name="connsiteX12" fmla="*/ 52551 w 2133103"/>
              <a:gd name="connsiteY12" fmla="*/ 2014848 h 4036004"/>
              <a:gd name="connsiteX13" fmla="*/ 71601 w 2133103"/>
              <a:gd name="connsiteY13" fmla="*/ 2008498 h 4036004"/>
              <a:gd name="connsiteX14" fmla="*/ 90651 w 2133103"/>
              <a:gd name="connsiteY14" fmla="*/ 2008498 h 4036004"/>
              <a:gd name="connsiteX15" fmla="*/ 90651 w 2133103"/>
              <a:gd name="connsiteY15" fmla="*/ 2040248 h 4036004"/>
              <a:gd name="connsiteX16" fmla="*/ 46201 w 2133103"/>
              <a:gd name="connsiteY16" fmla="*/ 2091048 h 4036004"/>
              <a:gd name="connsiteX17" fmla="*/ 1751 w 2133103"/>
              <a:gd name="connsiteY17" fmla="*/ 2167248 h 4036004"/>
              <a:gd name="connsiteX18" fmla="*/ 14451 w 2133103"/>
              <a:gd name="connsiteY18" fmla="*/ 2192648 h 4036004"/>
              <a:gd name="connsiteX19" fmla="*/ 65251 w 2133103"/>
              <a:gd name="connsiteY19" fmla="*/ 2179948 h 4036004"/>
              <a:gd name="connsiteX20" fmla="*/ 122401 w 2133103"/>
              <a:gd name="connsiteY20" fmla="*/ 2141848 h 4036004"/>
              <a:gd name="connsiteX21" fmla="*/ 97001 w 2133103"/>
              <a:gd name="connsiteY21" fmla="*/ 2224398 h 4036004"/>
              <a:gd name="connsiteX22" fmla="*/ 97001 w 2133103"/>
              <a:gd name="connsiteY22" fmla="*/ 2256148 h 4036004"/>
              <a:gd name="connsiteX23" fmla="*/ 116051 w 2133103"/>
              <a:gd name="connsiteY23" fmla="*/ 2262498 h 4036004"/>
              <a:gd name="connsiteX24" fmla="*/ 166851 w 2133103"/>
              <a:gd name="connsiteY24" fmla="*/ 2154548 h 4036004"/>
              <a:gd name="connsiteX25" fmla="*/ 140657 w 2133103"/>
              <a:gd name="connsiteY25" fmla="*/ 2274404 h 4036004"/>
              <a:gd name="connsiteX26" fmla="*/ 179551 w 2133103"/>
              <a:gd name="connsiteY26" fmla="*/ 2268848 h 4036004"/>
              <a:gd name="connsiteX27" fmla="*/ 236701 w 2133103"/>
              <a:gd name="connsiteY27" fmla="*/ 2167248 h 4036004"/>
              <a:gd name="connsiteX28" fmla="*/ 255751 w 2133103"/>
              <a:gd name="connsiteY28" fmla="*/ 2230748 h 4036004"/>
              <a:gd name="connsiteX29" fmla="*/ 287501 w 2133103"/>
              <a:gd name="connsiteY29" fmla="*/ 2211698 h 4036004"/>
              <a:gd name="connsiteX30" fmla="*/ 300201 w 2133103"/>
              <a:gd name="connsiteY30" fmla="*/ 2122798 h 4036004"/>
              <a:gd name="connsiteX31" fmla="*/ 338301 w 2133103"/>
              <a:gd name="connsiteY31" fmla="*/ 1995798 h 4036004"/>
              <a:gd name="connsiteX32" fmla="*/ 363701 w 2133103"/>
              <a:gd name="connsiteY32" fmla="*/ 1938648 h 4036004"/>
              <a:gd name="connsiteX33" fmla="*/ 509751 w 2133103"/>
              <a:gd name="connsiteY33" fmla="*/ 1760848 h 4036004"/>
              <a:gd name="connsiteX34" fmla="*/ 662151 w 2133103"/>
              <a:gd name="connsiteY34" fmla="*/ 1532248 h 4036004"/>
              <a:gd name="connsiteX35" fmla="*/ 687551 w 2133103"/>
              <a:gd name="connsiteY35" fmla="*/ 1373498 h 4036004"/>
              <a:gd name="connsiteX36" fmla="*/ 732001 w 2133103"/>
              <a:gd name="connsiteY36" fmla="*/ 1252848 h 4036004"/>
              <a:gd name="connsiteX37" fmla="*/ 738351 w 2133103"/>
              <a:gd name="connsiteY37" fmla="*/ 1424298 h 4036004"/>
              <a:gd name="connsiteX38" fmla="*/ 757401 w 2133103"/>
              <a:gd name="connsiteY38" fmla="*/ 1513198 h 4036004"/>
              <a:gd name="connsiteX39" fmla="*/ 706601 w 2133103"/>
              <a:gd name="connsiteY39" fmla="*/ 1792598 h 4036004"/>
              <a:gd name="connsiteX40" fmla="*/ 649451 w 2133103"/>
              <a:gd name="connsiteY40" fmla="*/ 2211698 h 4036004"/>
              <a:gd name="connsiteX41" fmla="*/ 662151 w 2133103"/>
              <a:gd name="connsiteY41" fmla="*/ 2478398 h 4036004"/>
              <a:gd name="connsiteX42" fmla="*/ 687551 w 2133103"/>
              <a:gd name="connsiteY42" fmla="*/ 2599048 h 4036004"/>
              <a:gd name="connsiteX43" fmla="*/ 687551 w 2133103"/>
              <a:gd name="connsiteY43" fmla="*/ 2681598 h 4036004"/>
              <a:gd name="connsiteX44" fmla="*/ 668501 w 2133103"/>
              <a:gd name="connsiteY44" fmla="*/ 2751448 h 4036004"/>
              <a:gd name="connsiteX45" fmla="*/ 668501 w 2133103"/>
              <a:gd name="connsiteY45" fmla="*/ 2840348 h 4036004"/>
              <a:gd name="connsiteX46" fmla="*/ 636751 w 2133103"/>
              <a:gd name="connsiteY46" fmla="*/ 3005448 h 4036004"/>
              <a:gd name="connsiteX47" fmla="*/ 649451 w 2133103"/>
              <a:gd name="connsiteY47" fmla="*/ 3227698 h 4036004"/>
              <a:gd name="connsiteX48" fmla="*/ 681201 w 2133103"/>
              <a:gd name="connsiteY48" fmla="*/ 3507098 h 4036004"/>
              <a:gd name="connsiteX49" fmla="*/ 668501 w 2133103"/>
              <a:gd name="connsiteY49" fmla="*/ 3672198 h 4036004"/>
              <a:gd name="connsiteX50" fmla="*/ 630401 w 2133103"/>
              <a:gd name="connsiteY50" fmla="*/ 3824598 h 4036004"/>
              <a:gd name="connsiteX51" fmla="*/ 624051 w 2133103"/>
              <a:gd name="connsiteY51" fmla="*/ 3888098 h 4036004"/>
              <a:gd name="connsiteX52" fmla="*/ 687551 w 2133103"/>
              <a:gd name="connsiteY52" fmla="*/ 3983348 h 4036004"/>
              <a:gd name="connsiteX53" fmla="*/ 770101 w 2133103"/>
              <a:gd name="connsiteY53" fmla="*/ 4034148 h 4036004"/>
              <a:gd name="connsiteX54" fmla="*/ 852651 w 2133103"/>
              <a:gd name="connsiteY54" fmla="*/ 3919848 h 4036004"/>
              <a:gd name="connsiteX55" fmla="*/ 859001 w 2133103"/>
              <a:gd name="connsiteY55" fmla="*/ 3697598 h 4036004"/>
              <a:gd name="connsiteX56" fmla="*/ 871701 w 2133103"/>
              <a:gd name="connsiteY56" fmla="*/ 3526148 h 4036004"/>
              <a:gd name="connsiteX57" fmla="*/ 859001 w 2133103"/>
              <a:gd name="connsiteY57" fmla="*/ 3392798 h 4036004"/>
              <a:gd name="connsiteX58" fmla="*/ 878051 w 2133103"/>
              <a:gd name="connsiteY58" fmla="*/ 3291198 h 4036004"/>
              <a:gd name="connsiteX59" fmla="*/ 903451 w 2133103"/>
              <a:gd name="connsiteY59" fmla="*/ 3202298 h 4036004"/>
              <a:gd name="connsiteX60" fmla="*/ 928851 w 2133103"/>
              <a:gd name="connsiteY60" fmla="*/ 3107048 h 4036004"/>
              <a:gd name="connsiteX61" fmla="*/ 916151 w 2133103"/>
              <a:gd name="connsiteY61" fmla="*/ 2992748 h 4036004"/>
              <a:gd name="connsiteX62" fmla="*/ 909801 w 2133103"/>
              <a:gd name="connsiteY62" fmla="*/ 2897498 h 4036004"/>
              <a:gd name="connsiteX63" fmla="*/ 935201 w 2133103"/>
              <a:gd name="connsiteY63" fmla="*/ 2789548 h 4036004"/>
              <a:gd name="connsiteX64" fmla="*/ 947901 w 2133103"/>
              <a:gd name="connsiteY64" fmla="*/ 2681598 h 4036004"/>
              <a:gd name="connsiteX65" fmla="*/ 979651 w 2133103"/>
              <a:gd name="connsiteY65" fmla="*/ 2452998 h 4036004"/>
              <a:gd name="connsiteX66" fmla="*/ 1011401 w 2133103"/>
              <a:gd name="connsiteY66" fmla="*/ 2192648 h 4036004"/>
              <a:gd name="connsiteX67" fmla="*/ 1043151 w 2133103"/>
              <a:gd name="connsiteY67" fmla="*/ 2154548 h 4036004"/>
              <a:gd name="connsiteX68" fmla="*/ 1068551 w 2133103"/>
              <a:gd name="connsiteY68" fmla="*/ 2167248 h 4036004"/>
              <a:gd name="connsiteX69" fmla="*/ 1081251 w 2133103"/>
              <a:gd name="connsiteY69" fmla="*/ 2224398 h 4036004"/>
              <a:gd name="connsiteX70" fmla="*/ 1113001 w 2133103"/>
              <a:gd name="connsiteY70" fmla="*/ 2497448 h 4036004"/>
              <a:gd name="connsiteX71" fmla="*/ 1151101 w 2133103"/>
              <a:gd name="connsiteY71" fmla="*/ 2751448 h 4036004"/>
              <a:gd name="connsiteX72" fmla="*/ 1176501 w 2133103"/>
              <a:gd name="connsiteY72" fmla="*/ 2853048 h 4036004"/>
              <a:gd name="connsiteX73" fmla="*/ 1176501 w 2133103"/>
              <a:gd name="connsiteY73" fmla="*/ 2935598 h 4036004"/>
              <a:gd name="connsiteX74" fmla="*/ 1170151 w 2133103"/>
              <a:gd name="connsiteY74" fmla="*/ 3018148 h 4036004"/>
              <a:gd name="connsiteX75" fmla="*/ 1176501 w 2133103"/>
              <a:gd name="connsiteY75" fmla="*/ 3113398 h 4036004"/>
              <a:gd name="connsiteX76" fmla="*/ 1208251 w 2133103"/>
              <a:gd name="connsiteY76" fmla="*/ 3316598 h 4036004"/>
              <a:gd name="connsiteX77" fmla="*/ 1233651 w 2133103"/>
              <a:gd name="connsiteY77" fmla="*/ 3449948 h 4036004"/>
              <a:gd name="connsiteX78" fmla="*/ 1227301 w 2133103"/>
              <a:gd name="connsiteY78" fmla="*/ 3576948 h 4036004"/>
              <a:gd name="connsiteX79" fmla="*/ 1227301 w 2133103"/>
              <a:gd name="connsiteY79" fmla="*/ 3640448 h 4036004"/>
              <a:gd name="connsiteX80" fmla="*/ 1246351 w 2133103"/>
              <a:gd name="connsiteY80" fmla="*/ 3672198 h 4036004"/>
              <a:gd name="connsiteX81" fmla="*/ 1252701 w 2133103"/>
              <a:gd name="connsiteY81" fmla="*/ 3773798 h 4036004"/>
              <a:gd name="connsiteX82" fmla="*/ 1252701 w 2133103"/>
              <a:gd name="connsiteY82" fmla="*/ 3869048 h 4036004"/>
              <a:gd name="connsiteX83" fmla="*/ 1278101 w 2133103"/>
              <a:gd name="connsiteY83" fmla="*/ 3932548 h 4036004"/>
              <a:gd name="connsiteX84" fmla="*/ 1322551 w 2133103"/>
              <a:gd name="connsiteY84" fmla="*/ 4008748 h 4036004"/>
              <a:gd name="connsiteX85" fmla="*/ 1341601 w 2133103"/>
              <a:gd name="connsiteY85" fmla="*/ 4021448 h 4036004"/>
              <a:gd name="connsiteX86" fmla="*/ 1398751 w 2133103"/>
              <a:gd name="connsiteY86" fmla="*/ 3996048 h 4036004"/>
              <a:gd name="connsiteX87" fmla="*/ 1468601 w 2133103"/>
              <a:gd name="connsiteY87" fmla="*/ 3926198 h 4036004"/>
              <a:gd name="connsiteX88" fmla="*/ 1481301 w 2133103"/>
              <a:gd name="connsiteY88" fmla="*/ 3818248 h 4036004"/>
              <a:gd name="connsiteX89" fmla="*/ 1430501 w 2133103"/>
              <a:gd name="connsiteY89" fmla="*/ 3678548 h 4036004"/>
              <a:gd name="connsiteX90" fmla="*/ 1424151 w 2133103"/>
              <a:gd name="connsiteY90" fmla="*/ 3538848 h 4036004"/>
              <a:gd name="connsiteX91" fmla="*/ 1424151 w 2133103"/>
              <a:gd name="connsiteY91" fmla="*/ 3392798 h 4036004"/>
              <a:gd name="connsiteX92" fmla="*/ 1462251 w 2133103"/>
              <a:gd name="connsiteY92" fmla="*/ 3113398 h 4036004"/>
              <a:gd name="connsiteX93" fmla="*/ 1411451 w 2133103"/>
              <a:gd name="connsiteY93" fmla="*/ 2821298 h 4036004"/>
              <a:gd name="connsiteX94" fmla="*/ 1405101 w 2133103"/>
              <a:gd name="connsiteY94" fmla="*/ 2668898 h 4036004"/>
              <a:gd name="connsiteX95" fmla="*/ 1455901 w 2133103"/>
              <a:gd name="connsiteY95" fmla="*/ 2357748 h 4036004"/>
              <a:gd name="connsiteX96" fmla="*/ 1481301 w 2133103"/>
              <a:gd name="connsiteY96" fmla="*/ 2033898 h 4036004"/>
              <a:gd name="connsiteX97" fmla="*/ 1386051 w 2133103"/>
              <a:gd name="connsiteY97" fmla="*/ 1570348 h 4036004"/>
              <a:gd name="connsiteX98" fmla="*/ 1379701 w 2133103"/>
              <a:gd name="connsiteY98" fmla="*/ 1449698 h 4036004"/>
              <a:gd name="connsiteX99" fmla="*/ 1405101 w 2133103"/>
              <a:gd name="connsiteY99" fmla="*/ 1189348 h 4036004"/>
              <a:gd name="connsiteX100" fmla="*/ 1449551 w 2133103"/>
              <a:gd name="connsiteY100" fmla="*/ 1354448 h 4036004"/>
              <a:gd name="connsiteX101" fmla="*/ 1481301 w 2133103"/>
              <a:gd name="connsiteY101" fmla="*/ 1519548 h 4036004"/>
              <a:gd name="connsiteX102" fmla="*/ 1652751 w 2133103"/>
              <a:gd name="connsiteY102" fmla="*/ 1817998 h 4036004"/>
              <a:gd name="connsiteX103" fmla="*/ 1741651 w 2133103"/>
              <a:gd name="connsiteY103" fmla="*/ 1976748 h 4036004"/>
              <a:gd name="connsiteX104" fmla="*/ 1773401 w 2133103"/>
              <a:gd name="connsiteY104" fmla="*/ 2084698 h 4036004"/>
              <a:gd name="connsiteX105" fmla="*/ 1805151 w 2133103"/>
              <a:gd name="connsiteY105" fmla="*/ 2173598 h 4036004"/>
              <a:gd name="connsiteX106" fmla="*/ 1849601 w 2133103"/>
              <a:gd name="connsiteY106" fmla="*/ 2287898 h 4036004"/>
              <a:gd name="connsiteX107" fmla="*/ 1887701 w 2133103"/>
              <a:gd name="connsiteY107" fmla="*/ 2294248 h 4036004"/>
              <a:gd name="connsiteX108" fmla="*/ 1887701 w 2133103"/>
              <a:gd name="connsiteY108" fmla="*/ 2179948 h 4036004"/>
              <a:gd name="connsiteX109" fmla="*/ 1919451 w 2133103"/>
              <a:gd name="connsiteY109" fmla="*/ 2262498 h 4036004"/>
              <a:gd name="connsiteX110" fmla="*/ 1951201 w 2133103"/>
              <a:gd name="connsiteY110" fmla="*/ 2306948 h 4036004"/>
              <a:gd name="connsiteX111" fmla="*/ 1976601 w 2133103"/>
              <a:gd name="connsiteY111" fmla="*/ 2325998 h 4036004"/>
              <a:gd name="connsiteX112" fmla="*/ 1976601 w 2133103"/>
              <a:gd name="connsiteY112" fmla="*/ 2281548 h 4036004"/>
              <a:gd name="connsiteX113" fmla="*/ 1970251 w 2133103"/>
              <a:gd name="connsiteY113" fmla="*/ 2192648 h 4036004"/>
              <a:gd name="connsiteX114" fmla="*/ 2014701 w 2133103"/>
              <a:gd name="connsiteY114" fmla="*/ 2287898 h 4036004"/>
              <a:gd name="connsiteX115" fmla="*/ 2052801 w 2133103"/>
              <a:gd name="connsiteY115" fmla="*/ 2306948 h 4036004"/>
              <a:gd name="connsiteX116" fmla="*/ 2027401 w 2133103"/>
              <a:gd name="connsiteY116" fmla="*/ 2218048 h 4036004"/>
              <a:gd name="connsiteX117" fmla="*/ 2008351 w 2133103"/>
              <a:gd name="connsiteY117" fmla="*/ 2154548 h 4036004"/>
              <a:gd name="connsiteX118" fmla="*/ 2065501 w 2133103"/>
              <a:gd name="connsiteY118" fmla="*/ 2230748 h 4036004"/>
              <a:gd name="connsiteX119" fmla="*/ 2109951 w 2133103"/>
              <a:gd name="connsiteY119" fmla="*/ 2243448 h 4036004"/>
              <a:gd name="connsiteX120" fmla="*/ 2109951 w 2133103"/>
              <a:gd name="connsiteY120" fmla="*/ 2186298 h 4036004"/>
              <a:gd name="connsiteX121" fmla="*/ 2021051 w 2133103"/>
              <a:gd name="connsiteY121" fmla="*/ 2071998 h 4036004"/>
              <a:gd name="connsiteX122" fmla="*/ 1989301 w 2133103"/>
              <a:gd name="connsiteY122" fmla="*/ 2014848 h 4036004"/>
              <a:gd name="connsiteX123" fmla="*/ 2059151 w 2133103"/>
              <a:gd name="connsiteY123" fmla="*/ 2021198 h 4036004"/>
              <a:gd name="connsiteX124" fmla="*/ 2122651 w 2133103"/>
              <a:gd name="connsiteY124" fmla="*/ 2027548 h 4036004"/>
              <a:gd name="connsiteX125" fmla="*/ 2122651 w 2133103"/>
              <a:gd name="connsiteY125" fmla="*/ 2002148 h 4036004"/>
              <a:gd name="connsiteX126" fmla="*/ 2021051 w 2133103"/>
              <a:gd name="connsiteY126" fmla="*/ 1932298 h 4036004"/>
              <a:gd name="connsiteX127" fmla="*/ 1900401 w 2133103"/>
              <a:gd name="connsiteY127" fmla="*/ 1887848 h 4036004"/>
              <a:gd name="connsiteX128" fmla="*/ 1849601 w 2133103"/>
              <a:gd name="connsiteY128" fmla="*/ 1773548 h 4036004"/>
              <a:gd name="connsiteX129" fmla="*/ 1786101 w 2133103"/>
              <a:gd name="connsiteY129" fmla="*/ 1538598 h 4036004"/>
              <a:gd name="connsiteX130" fmla="*/ 1716251 w 2133103"/>
              <a:gd name="connsiteY130" fmla="*/ 1424298 h 4036004"/>
              <a:gd name="connsiteX131" fmla="*/ 1671801 w 2133103"/>
              <a:gd name="connsiteY131" fmla="*/ 1214748 h 4036004"/>
              <a:gd name="connsiteX132" fmla="*/ 1633701 w 2133103"/>
              <a:gd name="connsiteY132" fmla="*/ 960748 h 4036004"/>
              <a:gd name="connsiteX133" fmla="*/ 1557501 w 2133103"/>
              <a:gd name="connsiteY133" fmla="*/ 814698 h 4036004"/>
              <a:gd name="connsiteX134" fmla="*/ 1373351 w 2133103"/>
              <a:gd name="connsiteY134" fmla="*/ 732148 h 4036004"/>
              <a:gd name="connsiteX135" fmla="*/ 1259051 w 2133103"/>
              <a:gd name="connsiteY135" fmla="*/ 668648 h 4036004"/>
              <a:gd name="connsiteX136" fmla="*/ 1233651 w 2133103"/>
              <a:gd name="connsiteY136" fmla="*/ 624198 h 4036004"/>
              <a:gd name="connsiteX137" fmla="*/ 1259051 w 2133103"/>
              <a:gd name="connsiteY137" fmla="*/ 554348 h 4036004"/>
              <a:gd name="connsiteX138" fmla="*/ 1328901 w 2133103"/>
              <a:gd name="connsiteY138" fmla="*/ 440048 h 4036004"/>
              <a:gd name="connsiteX139" fmla="*/ 1360651 w 2133103"/>
              <a:gd name="connsiteY139" fmla="*/ 370198 h 4036004"/>
              <a:gd name="connsiteX140" fmla="*/ 1360651 w 2133103"/>
              <a:gd name="connsiteY140" fmla="*/ 313048 h 4036004"/>
              <a:gd name="connsiteX141" fmla="*/ 1328901 w 2133103"/>
              <a:gd name="connsiteY141" fmla="*/ 274948 h 4036004"/>
              <a:gd name="connsiteX142" fmla="*/ 1303501 w 2133103"/>
              <a:gd name="connsiteY142" fmla="*/ 135248 h 4036004"/>
              <a:gd name="connsiteX143" fmla="*/ 1259051 w 2133103"/>
              <a:gd name="connsiteY143" fmla="*/ 59048 h 4036004"/>
              <a:gd name="connsiteX144" fmla="*/ 1176501 w 2133103"/>
              <a:gd name="connsiteY144" fmla="*/ 8248 h 4036004"/>
              <a:gd name="connsiteX145" fmla="*/ 1081251 w 2133103"/>
              <a:gd name="connsiteY145" fmla="*/ 1898 h 4036004"/>
              <a:gd name="connsiteX146" fmla="*/ 986001 w 2133103"/>
              <a:gd name="connsiteY146" fmla="*/ 27298 h 4036004"/>
              <a:gd name="connsiteX147" fmla="*/ 909801 w 2133103"/>
              <a:gd name="connsiteY147" fmla="*/ 84448 h 4036004"/>
              <a:gd name="connsiteX148" fmla="*/ 871701 w 2133103"/>
              <a:gd name="connsiteY148" fmla="*/ 173348 h 4036004"/>
              <a:gd name="connsiteX149" fmla="*/ 871701 w 2133103"/>
              <a:gd name="connsiteY149" fmla="*/ 262248 h 4036004"/>
              <a:gd name="connsiteX150" fmla="*/ 827251 w 2133103"/>
              <a:gd name="connsiteY150" fmla="*/ 306698 h 4036004"/>
              <a:gd name="connsiteX151" fmla="*/ 859001 w 2133103"/>
              <a:gd name="connsiteY151" fmla="*/ 401948 h 4036004"/>
              <a:gd name="connsiteX152" fmla="*/ 909801 w 2133103"/>
              <a:gd name="connsiteY152" fmla="*/ 528948 h 4036004"/>
              <a:gd name="connsiteX153" fmla="*/ 941551 w 2133103"/>
              <a:gd name="connsiteY153" fmla="*/ 611498 h 4036004"/>
              <a:gd name="connsiteX154" fmla="*/ 928851 w 2133103"/>
              <a:gd name="connsiteY154" fmla="*/ 681348 h 4036004"/>
              <a:gd name="connsiteX0" fmla="*/ 928851 w 2133103"/>
              <a:gd name="connsiteY0" fmla="*/ 681348 h 4036004"/>
              <a:gd name="connsiteX1" fmla="*/ 681201 w 2133103"/>
              <a:gd name="connsiteY1" fmla="*/ 763898 h 4036004"/>
              <a:gd name="connsiteX2" fmla="*/ 585951 w 2133103"/>
              <a:gd name="connsiteY2" fmla="*/ 852798 h 4036004"/>
              <a:gd name="connsiteX3" fmla="*/ 497051 w 2133103"/>
              <a:gd name="connsiteY3" fmla="*/ 1176648 h 4036004"/>
              <a:gd name="connsiteX4" fmla="*/ 458951 w 2133103"/>
              <a:gd name="connsiteY4" fmla="*/ 1386198 h 4036004"/>
              <a:gd name="connsiteX5" fmla="*/ 389101 w 2133103"/>
              <a:gd name="connsiteY5" fmla="*/ 1487798 h 4036004"/>
              <a:gd name="connsiteX6" fmla="*/ 312901 w 2133103"/>
              <a:gd name="connsiteY6" fmla="*/ 1684648 h 4036004"/>
              <a:gd name="connsiteX7" fmla="*/ 236701 w 2133103"/>
              <a:gd name="connsiteY7" fmla="*/ 1830698 h 4036004"/>
              <a:gd name="connsiteX8" fmla="*/ 109701 w 2133103"/>
              <a:gd name="connsiteY8" fmla="*/ 1906898 h 4036004"/>
              <a:gd name="connsiteX9" fmla="*/ 20801 w 2133103"/>
              <a:gd name="connsiteY9" fmla="*/ 1951348 h 4036004"/>
              <a:gd name="connsiteX10" fmla="*/ 1751 w 2133103"/>
              <a:gd name="connsiteY10" fmla="*/ 1976748 h 4036004"/>
              <a:gd name="connsiteX11" fmla="*/ 20801 w 2133103"/>
              <a:gd name="connsiteY11" fmla="*/ 2008498 h 4036004"/>
              <a:gd name="connsiteX12" fmla="*/ 52551 w 2133103"/>
              <a:gd name="connsiteY12" fmla="*/ 2014848 h 4036004"/>
              <a:gd name="connsiteX13" fmla="*/ 71601 w 2133103"/>
              <a:gd name="connsiteY13" fmla="*/ 2008498 h 4036004"/>
              <a:gd name="connsiteX14" fmla="*/ 90651 w 2133103"/>
              <a:gd name="connsiteY14" fmla="*/ 2008498 h 4036004"/>
              <a:gd name="connsiteX15" fmla="*/ 90651 w 2133103"/>
              <a:gd name="connsiteY15" fmla="*/ 2040248 h 4036004"/>
              <a:gd name="connsiteX16" fmla="*/ 46201 w 2133103"/>
              <a:gd name="connsiteY16" fmla="*/ 2091048 h 4036004"/>
              <a:gd name="connsiteX17" fmla="*/ 1751 w 2133103"/>
              <a:gd name="connsiteY17" fmla="*/ 2167248 h 4036004"/>
              <a:gd name="connsiteX18" fmla="*/ 14451 w 2133103"/>
              <a:gd name="connsiteY18" fmla="*/ 2192648 h 4036004"/>
              <a:gd name="connsiteX19" fmla="*/ 65251 w 2133103"/>
              <a:gd name="connsiteY19" fmla="*/ 2179948 h 4036004"/>
              <a:gd name="connsiteX20" fmla="*/ 122401 w 2133103"/>
              <a:gd name="connsiteY20" fmla="*/ 2141848 h 4036004"/>
              <a:gd name="connsiteX21" fmla="*/ 97001 w 2133103"/>
              <a:gd name="connsiteY21" fmla="*/ 2224398 h 4036004"/>
              <a:gd name="connsiteX22" fmla="*/ 70807 w 2133103"/>
              <a:gd name="connsiteY22" fmla="*/ 2249004 h 4036004"/>
              <a:gd name="connsiteX23" fmla="*/ 116051 w 2133103"/>
              <a:gd name="connsiteY23" fmla="*/ 2262498 h 4036004"/>
              <a:gd name="connsiteX24" fmla="*/ 166851 w 2133103"/>
              <a:gd name="connsiteY24" fmla="*/ 2154548 h 4036004"/>
              <a:gd name="connsiteX25" fmla="*/ 140657 w 2133103"/>
              <a:gd name="connsiteY25" fmla="*/ 2274404 h 4036004"/>
              <a:gd name="connsiteX26" fmla="*/ 179551 w 2133103"/>
              <a:gd name="connsiteY26" fmla="*/ 2268848 h 4036004"/>
              <a:gd name="connsiteX27" fmla="*/ 236701 w 2133103"/>
              <a:gd name="connsiteY27" fmla="*/ 2167248 h 4036004"/>
              <a:gd name="connsiteX28" fmla="*/ 255751 w 2133103"/>
              <a:gd name="connsiteY28" fmla="*/ 2230748 h 4036004"/>
              <a:gd name="connsiteX29" fmla="*/ 287501 w 2133103"/>
              <a:gd name="connsiteY29" fmla="*/ 2211698 h 4036004"/>
              <a:gd name="connsiteX30" fmla="*/ 300201 w 2133103"/>
              <a:gd name="connsiteY30" fmla="*/ 2122798 h 4036004"/>
              <a:gd name="connsiteX31" fmla="*/ 338301 w 2133103"/>
              <a:gd name="connsiteY31" fmla="*/ 1995798 h 4036004"/>
              <a:gd name="connsiteX32" fmla="*/ 363701 w 2133103"/>
              <a:gd name="connsiteY32" fmla="*/ 1938648 h 4036004"/>
              <a:gd name="connsiteX33" fmla="*/ 509751 w 2133103"/>
              <a:gd name="connsiteY33" fmla="*/ 1760848 h 4036004"/>
              <a:gd name="connsiteX34" fmla="*/ 662151 w 2133103"/>
              <a:gd name="connsiteY34" fmla="*/ 1532248 h 4036004"/>
              <a:gd name="connsiteX35" fmla="*/ 687551 w 2133103"/>
              <a:gd name="connsiteY35" fmla="*/ 1373498 h 4036004"/>
              <a:gd name="connsiteX36" fmla="*/ 732001 w 2133103"/>
              <a:gd name="connsiteY36" fmla="*/ 1252848 h 4036004"/>
              <a:gd name="connsiteX37" fmla="*/ 738351 w 2133103"/>
              <a:gd name="connsiteY37" fmla="*/ 1424298 h 4036004"/>
              <a:gd name="connsiteX38" fmla="*/ 757401 w 2133103"/>
              <a:gd name="connsiteY38" fmla="*/ 1513198 h 4036004"/>
              <a:gd name="connsiteX39" fmla="*/ 706601 w 2133103"/>
              <a:gd name="connsiteY39" fmla="*/ 1792598 h 4036004"/>
              <a:gd name="connsiteX40" fmla="*/ 649451 w 2133103"/>
              <a:gd name="connsiteY40" fmla="*/ 2211698 h 4036004"/>
              <a:gd name="connsiteX41" fmla="*/ 662151 w 2133103"/>
              <a:gd name="connsiteY41" fmla="*/ 2478398 h 4036004"/>
              <a:gd name="connsiteX42" fmla="*/ 687551 w 2133103"/>
              <a:gd name="connsiteY42" fmla="*/ 2599048 h 4036004"/>
              <a:gd name="connsiteX43" fmla="*/ 687551 w 2133103"/>
              <a:gd name="connsiteY43" fmla="*/ 2681598 h 4036004"/>
              <a:gd name="connsiteX44" fmla="*/ 668501 w 2133103"/>
              <a:gd name="connsiteY44" fmla="*/ 2751448 h 4036004"/>
              <a:gd name="connsiteX45" fmla="*/ 668501 w 2133103"/>
              <a:gd name="connsiteY45" fmla="*/ 2840348 h 4036004"/>
              <a:gd name="connsiteX46" fmla="*/ 636751 w 2133103"/>
              <a:gd name="connsiteY46" fmla="*/ 3005448 h 4036004"/>
              <a:gd name="connsiteX47" fmla="*/ 649451 w 2133103"/>
              <a:gd name="connsiteY47" fmla="*/ 3227698 h 4036004"/>
              <a:gd name="connsiteX48" fmla="*/ 681201 w 2133103"/>
              <a:gd name="connsiteY48" fmla="*/ 3507098 h 4036004"/>
              <a:gd name="connsiteX49" fmla="*/ 668501 w 2133103"/>
              <a:gd name="connsiteY49" fmla="*/ 3672198 h 4036004"/>
              <a:gd name="connsiteX50" fmla="*/ 630401 w 2133103"/>
              <a:gd name="connsiteY50" fmla="*/ 3824598 h 4036004"/>
              <a:gd name="connsiteX51" fmla="*/ 624051 w 2133103"/>
              <a:gd name="connsiteY51" fmla="*/ 3888098 h 4036004"/>
              <a:gd name="connsiteX52" fmla="*/ 687551 w 2133103"/>
              <a:gd name="connsiteY52" fmla="*/ 3983348 h 4036004"/>
              <a:gd name="connsiteX53" fmla="*/ 770101 w 2133103"/>
              <a:gd name="connsiteY53" fmla="*/ 4034148 h 4036004"/>
              <a:gd name="connsiteX54" fmla="*/ 852651 w 2133103"/>
              <a:gd name="connsiteY54" fmla="*/ 3919848 h 4036004"/>
              <a:gd name="connsiteX55" fmla="*/ 859001 w 2133103"/>
              <a:gd name="connsiteY55" fmla="*/ 3697598 h 4036004"/>
              <a:gd name="connsiteX56" fmla="*/ 871701 w 2133103"/>
              <a:gd name="connsiteY56" fmla="*/ 3526148 h 4036004"/>
              <a:gd name="connsiteX57" fmla="*/ 859001 w 2133103"/>
              <a:gd name="connsiteY57" fmla="*/ 3392798 h 4036004"/>
              <a:gd name="connsiteX58" fmla="*/ 878051 w 2133103"/>
              <a:gd name="connsiteY58" fmla="*/ 3291198 h 4036004"/>
              <a:gd name="connsiteX59" fmla="*/ 903451 w 2133103"/>
              <a:gd name="connsiteY59" fmla="*/ 3202298 h 4036004"/>
              <a:gd name="connsiteX60" fmla="*/ 928851 w 2133103"/>
              <a:gd name="connsiteY60" fmla="*/ 3107048 h 4036004"/>
              <a:gd name="connsiteX61" fmla="*/ 916151 w 2133103"/>
              <a:gd name="connsiteY61" fmla="*/ 2992748 h 4036004"/>
              <a:gd name="connsiteX62" fmla="*/ 909801 w 2133103"/>
              <a:gd name="connsiteY62" fmla="*/ 2897498 h 4036004"/>
              <a:gd name="connsiteX63" fmla="*/ 935201 w 2133103"/>
              <a:gd name="connsiteY63" fmla="*/ 2789548 h 4036004"/>
              <a:gd name="connsiteX64" fmla="*/ 947901 w 2133103"/>
              <a:gd name="connsiteY64" fmla="*/ 2681598 h 4036004"/>
              <a:gd name="connsiteX65" fmla="*/ 979651 w 2133103"/>
              <a:gd name="connsiteY65" fmla="*/ 2452998 h 4036004"/>
              <a:gd name="connsiteX66" fmla="*/ 1011401 w 2133103"/>
              <a:gd name="connsiteY66" fmla="*/ 2192648 h 4036004"/>
              <a:gd name="connsiteX67" fmla="*/ 1043151 w 2133103"/>
              <a:gd name="connsiteY67" fmla="*/ 2154548 h 4036004"/>
              <a:gd name="connsiteX68" fmla="*/ 1068551 w 2133103"/>
              <a:gd name="connsiteY68" fmla="*/ 2167248 h 4036004"/>
              <a:gd name="connsiteX69" fmla="*/ 1081251 w 2133103"/>
              <a:gd name="connsiteY69" fmla="*/ 2224398 h 4036004"/>
              <a:gd name="connsiteX70" fmla="*/ 1113001 w 2133103"/>
              <a:gd name="connsiteY70" fmla="*/ 2497448 h 4036004"/>
              <a:gd name="connsiteX71" fmla="*/ 1151101 w 2133103"/>
              <a:gd name="connsiteY71" fmla="*/ 2751448 h 4036004"/>
              <a:gd name="connsiteX72" fmla="*/ 1176501 w 2133103"/>
              <a:gd name="connsiteY72" fmla="*/ 2853048 h 4036004"/>
              <a:gd name="connsiteX73" fmla="*/ 1176501 w 2133103"/>
              <a:gd name="connsiteY73" fmla="*/ 2935598 h 4036004"/>
              <a:gd name="connsiteX74" fmla="*/ 1170151 w 2133103"/>
              <a:gd name="connsiteY74" fmla="*/ 3018148 h 4036004"/>
              <a:gd name="connsiteX75" fmla="*/ 1176501 w 2133103"/>
              <a:gd name="connsiteY75" fmla="*/ 3113398 h 4036004"/>
              <a:gd name="connsiteX76" fmla="*/ 1208251 w 2133103"/>
              <a:gd name="connsiteY76" fmla="*/ 3316598 h 4036004"/>
              <a:gd name="connsiteX77" fmla="*/ 1233651 w 2133103"/>
              <a:gd name="connsiteY77" fmla="*/ 3449948 h 4036004"/>
              <a:gd name="connsiteX78" fmla="*/ 1227301 w 2133103"/>
              <a:gd name="connsiteY78" fmla="*/ 3576948 h 4036004"/>
              <a:gd name="connsiteX79" fmla="*/ 1227301 w 2133103"/>
              <a:gd name="connsiteY79" fmla="*/ 3640448 h 4036004"/>
              <a:gd name="connsiteX80" fmla="*/ 1246351 w 2133103"/>
              <a:gd name="connsiteY80" fmla="*/ 3672198 h 4036004"/>
              <a:gd name="connsiteX81" fmla="*/ 1252701 w 2133103"/>
              <a:gd name="connsiteY81" fmla="*/ 3773798 h 4036004"/>
              <a:gd name="connsiteX82" fmla="*/ 1252701 w 2133103"/>
              <a:gd name="connsiteY82" fmla="*/ 3869048 h 4036004"/>
              <a:gd name="connsiteX83" fmla="*/ 1278101 w 2133103"/>
              <a:gd name="connsiteY83" fmla="*/ 3932548 h 4036004"/>
              <a:gd name="connsiteX84" fmla="*/ 1322551 w 2133103"/>
              <a:gd name="connsiteY84" fmla="*/ 4008748 h 4036004"/>
              <a:gd name="connsiteX85" fmla="*/ 1341601 w 2133103"/>
              <a:gd name="connsiteY85" fmla="*/ 4021448 h 4036004"/>
              <a:gd name="connsiteX86" fmla="*/ 1398751 w 2133103"/>
              <a:gd name="connsiteY86" fmla="*/ 3996048 h 4036004"/>
              <a:gd name="connsiteX87" fmla="*/ 1468601 w 2133103"/>
              <a:gd name="connsiteY87" fmla="*/ 3926198 h 4036004"/>
              <a:gd name="connsiteX88" fmla="*/ 1481301 w 2133103"/>
              <a:gd name="connsiteY88" fmla="*/ 3818248 h 4036004"/>
              <a:gd name="connsiteX89" fmla="*/ 1430501 w 2133103"/>
              <a:gd name="connsiteY89" fmla="*/ 3678548 h 4036004"/>
              <a:gd name="connsiteX90" fmla="*/ 1424151 w 2133103"/>
              <a:gd name="connsiteY90" fmla="*/ 3538848 h 4036004"/>
              <a:gd name="connsiteX91" fmla="*/ 1424151 w 2133103"/>
              <a:gd name="connsiteY91" fmla="*/ 3392798 h 4036004"/>
              <a:gd name="connsiteX92" fmla="*/ 1462251 w 2133103"/>
              <a:gd name="connsiteY92" fmla="*/ 3113398 h 4036004"/>
              <a:gd name="connsiteX93" fmla="*/ 1411451 w 2133103"/>
              <a:gd name="connsiteY93" fmla="*/ 2821298 h 4036004"/>
              <a:gd name="connsiteX94" fmla="*/ 1405101 w 2133103"/>
              <a:gd name="connsiteY94" fmla="*/ 2668898 h 4036004"/>
              <a:gd name="connsiteX95" fmla="*/ 1455901 w 2133103"/>
              <a:gd name="connsiteY95" fmla="*/ 2357748 h 4036004"/>
              <a:gd name="connsiteX96" fmla="*/ 1481301 w 2133103"/>
              <a:gd name="connsiteY96" fmla="*/ 2033898 h 4036004"/>
              <a:gd name="connsiteX97" fmla="*/ 1386051 w 2133103"/>
              <a:gd name="connsiteY97" fmla="*/ 1570348 h 4036004"/>
              <a:gd name="connsiteX98" fmla="*/ 1379701 w 2133103"/>
              <a:gd name="connsiteY98" fmla="*/ 1449698 h 4036004"/>
              <a:gd name="connsiteX99" fmla="*/ 1405101 w 2133103"/>
              <a:gd name="connsiteY99" fmla="*/ 1189348 h 4036004"/>
              <a:gd name="connsiteX100" fmla="*/ 1449551 w 2133103"/>
              <a:gd name="connsiteY100" fmla="*/ 1354448 h 4036004"/>
              <a:gd name="connsiteX101" fmla="*/ 1481301 w 2133103"/>
              <a:gd name="connsiteY101" fmla="*/ 1519548 h 4036004"/>
              <a:gd name="connsiteX102" fmla="*/ 1652751 w 2133103"/>
              <a:gd name="connsiteY102" fmla="*/ 1817998 h 4036004"/>
              <a:gd name="connsiteX103" fmla="*/ 1741651 w 2133103"/>
              <a:gd name="connsiteY103" fmla="*/ 1976748 h 4036004"/>
              <a:gd name="connsiteX104" fmla="*/ 1773401 w 2133103"/>
              <a:gd name="connsiteY104" fmla="*/ 2084698 h 4036004"/>
              <a:gd name="connsiteX105" fmla="*/ 1805151 w 2133103"/>
              <a:gd name="connsiteY105" fmla="*/ 2173598 h 4036004"/>
              <a:gd name="connsiteX106" fmla="*/ 1849601 w 2133103"/>
              <a:gd name="connsiteY106" fmla="*/ 2287898 h 4036004"/>
              <a:gd name="connsiteX107" fmla="*/ 1887701 w 2133103"/>
              <a:gd name="connsiteY107" fmla="*/ 2294248 h 4036004"/>
              <a:gd name="connsiteX108" fmla="*/ 1887701 w 2133103"/>
              <a:gd name="connsiteY108" fmla="*/ 2179948 h 4036004"/>
              <a:gd name="connsiteX109" fmla="*/ 1919451 w 2133103"/>
              <a:gd name="connsiteY109" fmla="*/ 2262498 h 4036004"/>
              <a:gd name="connsiteX110" fmla="*/ 1951201 w 2133103"/>
              <a:gd name="connsiteY110" fmla="*/ 2306948 h 4036004"/>
              <a:gd name="connsiteX111" fmla="*/ 1976601 w 2133103"/>
              <a:gd name="connsiteY111" fmla="*/ 2325998 h 4036004"/>
              <a:gd name="connsiteX112" fmla="*/ 1976601 w 2133103"/>
              <a:gd name="connsiteY112" fmla="*/ 2281548 h 4036004"/>
              <a:gd name="connsiteX113" fmla="*/ 1970251 w 2133103"/>
              <a:gd name="connsiteY113" fmla="*/ 2192648 h 4036004"/>
              <a:gd name="connsiteX114" fmla="*/ 2014701 w 2133103"/>
              <a:gd name="connsiteY114" fmla="*/ 2287898 h 4036004"/>
              <a:gd name="connsiteX115" fmla="*/ 2052801 w 2133103"/>
              <a:gd name="connsiteY115" fmla="*/ 2306948 h 4036004"/>
              <a:gd name="connsiteX116" fmla="*/ 2027401 w 2133103"/>
              <a:gd name="connsiteY116" fmla="*/ 2218048 h 4036004"/>
              <a:gd name="connsiteX117" fmla="*/ 2008351 w 2133103"/>
              <a:gd name="connsiteY117" fmla="*/ 2154548 h 4036004"/>
              <a:gd name="connsiteX118" fmla="*/ 2065501 w 2133103"/>
              <a:gd name="connsiteY118" fmla="*/ 2230748 h 4036004"/>
              <a:gd name="connsiteX119" fmla="*/ 2109951 w 2133103"/>
              <a:gd name="connsiteY119" fmla="*/ 2243448 h 4036004"/>
              <a:gd name="connsiteX120" fmla="*/ 2109951 w 2133103"/>
              <a:gd name="connsiteY120" fmla="*/ 2186298 h 4036004"/>
              <a:gd name="connsiteX121" fmla="*/ 2021051 w 2133103"/>
              <a:gd name="connsiteY121" fmla="*/ 2071998 h 4036004"/>
              <a:gd name="connsiteX122" fmla="*/ 1989301 w 2133103"/>
              <a:gd name="connsiteY122" fmla="*/ 2014848 h 4036004"/>
              <a:gd name="connsiteX123" fmla="*/ 2059151 w 2133103"/>
              <a:gd name="connsiteY123" fmla="*/ 2021198 h 4036004"/>
              <a:gd name="connsiteX124" fmla="*/ 2122651 w 2133103"/>
              <a:gd name="connsiteY124" fmla="*/ 2027548 h 4036004"/>
              <a:gd name="connsiteX125" fmla="*/ 2122651 w 2133103"/>
              <a:gd name="connsiteY125" fmla="*/ 2002148 h 4036004"/>
              <a:gd name="connsiteX126" fmla="*/ 2021051 w 2133103"/>
              <a:gd name="connsiteY126" fmla="*/ 1932298 h 4036004"/>
              <a:gd name="connsiteX127" fmla="*/ 1900401 w 2133103"/>
              <a:gd name="connsiteY127" fmla="*/ 1887848 h 4036004"/>
              <a:gd name="connsiteX128" fmla="*/ 1849601 w 2133103"/>
              <a:gd name="connsiteY128" fmla="*/ 1773548 h 4036004"/>
              <a:gd name="connsiteX129" fmla="*/ 1786101 w 2133103"/>
              <a:gd name="connsiteY129" fmla="*/ 1538598 h 4036004"/>
              <a:gd name="connsiteX130" fmla="*/ 1716251 w 2133103"/>
              <a:gd name="connsiteY130" fmla="*/ 1424298 h 4036004"/>
              <a:gd name="connsiteX131" fmla="*/ 1671801 w 2133103"/>
              <a:gd name="connsiteY131" fmla="*/ 1214748 h 4036004"/>
              <a:gd name="connsiteX132" fmla="*/ 1633701 w 2133103"/>
              <a:gd name="connsiteY132" fmla="*/ 960748 h 4036004"/>
              <a:gd name="connsiteX133" fmla="*/ 1557501 w 2133103"/>
              <a:gd name="connsiteY133" fmla="*/ 814698 h 4036004"/>
              <a:gd name="connsiteX134" fmla="*/ 1373351 w 2133103"/>
              <a:gd name="connsiteY134" fmla="*/ 732148 h 4036004"/>
              <a:gd name="connsiteX135" fmla="*/ 1259051 w 2133103"/>
              <a:gd name="connsiteY135" fmla="*/ 668648 h 4036004"/>
              <a:gd name="connsiteX136" fmla="*/ 1233651 w 2133103"/>
              <a:gd name="connsiteY136" fmla="*/ 624198 h 4036004"/>
              <a:gd name="connsiteX137" fmla="*/ 1259051 w 2133103"/>
              <a:gd name="connsiteY137" fmla="*/ 554348 h 4036004"/>
              <a:gd name="connsiteX138" fmla="*/ 1328901 w 2133103"/>
              <a:gd name="connsiteY138" fmla="*/ 440048 h 4036004"/>
              <a:gd name="connsiteX139" fmla="*/ 1360651 w 2133103"/>
              <a:gd name="connsiteY139" fmla="*/ 370198 h 4036004"/>
              <a:gd name="connsiteX140" fmla="*/ 1360651 w 2133103"/>
              <a:gd name="connsiteY140" fmla="*/ 313048 h 4036004"/>
              <a:gd name="connsiteX141" fmla="*/ 1328901 w 2133103"/>
              <a:gd name="connsiteY141" fmla="*/ 274948 h 4036004"/>
              <a:gd name="connsiteX142" fmla="*/ 1303501 w 2133103"/>
              <a:gd name="connsiteY142" fmla="*/ 135248 h 4036004"/>
              <a:gd name="connsiteX143" fmla="*/ 1259051 w 2133103"/>
              <a:gd name="connsiteY143" fmla="*/ 59048 h 4036004"/>
              <a:gd name="connsiteX144" fmla="*/ 1176501 w 2133103"/>
              <a:gd name="connsiteY144" fmla="*/ 8248 h 4036004"/>
              <a:gd name="connsiteX145" fmla="*/ 1081251 w 2133103"/>
              <a:gd name="connsiteY145" fmla="*/ 1898 h 4036004"/>
              <a:gd name="connsiteX146" fmla="*/ 986001 w 2133103"/>
              <a:gd name="connsiteY146" fmla="*/ 27298 h 4036004"/>
              <a:gd name="connsiteX147" fmla="*/ 909801 w 2133103"/>
              <a:gd name="connsiteY147" fmla="*/ 84448 h 4036004"/>
              <a:gd name="connsiteX148" fmla="*/ 871701 w 2133103"/>
              <a:gd name="connsiteY148" fmla="*/ 173348 h 4036004"/>
              <a:gd name="connsiteX149" fmla="*/ 871701 w 2133103"/>
              <a:gd name="connsiteY149" fmla="*/ 262248 h 4036004"/>
              <a:gd name="connsiteX150" fmla="*/ 827251 w 2133103"/>
              <a:gd name="connsiteY150" fmla="*/ 306698 h 4036004"/>
              <a:gd name="connsiteX151" fmla="*/ 859001 w 2133103"/>
              <a:gd name="connsiteY151" fmla="*/ 401948 h 4036004"/>
              <a:gd name="connsiteX152" fmla="*/ 909801 w 2133103"/>
              <a:gd name="connsiteY152" fmla="*/ 528948 h 4036004"/>
              <a:gd name="connsiteX153" fmla="*/ 941551 w 2133103"/>
              <a:gd name="connsiteY153" fmla="*/ 611498 h 4036004"/>
              <a:gd name="connsiteX154" fmla="*/ 928851 w 2133103"/>
              <a:gd name="connsiteY154" fmla="*/ 681348 h 4036004"/>
              <a:gd name="connsiteX0" fmla="*/ 928851 w 2133103"/>
              <a:gd name="connsiteY0" fmla="*/ 681348 h 4036004"/>
              <a:gd name="connsiteX1" fmla="*/ 681201 w 2133103"/>
              <a:gd name="connsiteY1" fmla="*/ 763898 h 4036004"/>
              <a:gd name="connsiteX2" fmla="*/ 585951 w 2133103"/>
              <a:gd name="connsiteY2" fmla="*/ 852798 h 4036004"/>
              <a:gd name="connsiteX3" fmla="*/ 497051 w 2133103"/>
              <a:gd name="connsiteY3" fmla="*/ 1176648 h 4036004"/>
              <a:gd name="connsiteX4" fmla="*/ 458951 w 2133103"/>
              <a:gd name="connsiteY4" fmla="*/ 1386198 h 4036004"/>
              <a:gd name="connsiteX5" fmla="*/ 389101 w 2133103"/>
              <a:gd name="connsiteY5" fmla="*/ 1487798 h 4036004"/>
              <a:gd name="connsiteX6" fmla="*/ 312901 w 2133103"/>
              <a:gd name="connsiteY6" fmla="*/ 1684648 h 4036004"/>
              <a:gd name="connsiteX7" fmla="*/ 236701 w 2133103"/>
              <a:gd name="connsiteY7" fmla="*/ 1830698 h 4036004"/>
              <a:gd name="connsiteX8" fmla="*/ 109701 w 2133103"/>
              <a:gd name="connsiteY8" fmla="*/ 1906898 h 4036004"/>
              <a:gd name="connsiteX9" fmla="*/ 20801 w 2133103"/>
              <a:gd name="connsiteY9" fmla="*/ 1951348 h 4036004"/>
              <a:gd name="connsiteX10" fmla="*/ 1751 w 2133103"/>
              <a:gd name="connsiteY10" fmla="*/ 1976748 h 4036004"/>
              <a:gd name="connsiteX11" fmla="*/ 20801 w 2133103"/>
              <a:gd name="connsiteY11" fmla="*/ 2008498 h 4036004"/>
              <a:gd name="connsiteX12" fmla="*/ 52551 w 2133103"/>
              <a:gd name="connsiteY12" fmla="*/ 2014848 h 4036004"/>
              <a:gd name="connsiteX13" fmla="*/ 71601 w 2133103"/>
              <a:gd name="connsiteY13" fmla="*/ 2008498 h 4036004"/>
              <a:gd name="connsiteX14" fmla="*/ 90651 w 2133103"/>
              <a:gd name="connsiteY14" fmla="*/ 2008498 h 4036004"/>
              <a:gd name="connsiteX15" fmla="*/ 90651 w 2133103"/>
              <a:gd name="connsiteY15" fmla="*/ 2040248 h 4036004"/>
              <a:gd name="connsiteX16" fmla="*/ 46201 w 2133103"/>
              <a:gd name="connsiteY16" fmla="*/ 2091048 h 4036004"/>
              <a:gd name="connsiteX17" fmla="*/ 1751 w 2133103"/>
              <a:gd name="connsiteY17" fmla="*/ 2167248 h 4036004"/>
              <a:gd name="connsiteX18" fmla="*/ 14451 w 2133103"/>
              <a:gd name="connsiteY18" fmla="*/ 2192648 h 4036004"/>
              <a:gd name="connsiteX19" fmla="*/ 65251 w 2133103"/>
              <a:gd name="connsiteY19" fmla="*/ 2179948 h 4036004"/>
              <a:gd name="connsiteX20" fmla="*/ 122401 w 2133103"/>
              <a:gd name="connsiteY20" fmla="*/ 2141848 h 4036004"/>
              <a:gd name="connsiteX21" fmla="*/ 80332 w 2133103"/>
              <a:gd name="connsiteY21" fmla="*/ 2214873 h 4036004"/>
              <a:gd name="connsiteX22" fmla="*/ 70807 w 2133103"/>
              <a:gd name="connsiteY22" fmla="*/ 2249004 h 4036004"/>
              <a:gd name="connsiteX23" fmla="*/ 116051 w 2133103"/>
              <a:gd name="connsiteY23" fmla="*/ 2262498 h 4036004"/>
              <a:gd name="connsiteX24" fmla="*/ 166851 w 2133103"/>
              <a:gd name="connsiteY24" fmla="*/ 2154548 h 4036004"/>
              <a:gd name="connsiteX25" fmla="*/ 140657 w 2133103"/>
              <a:gd name="connsiteY25" fmla="*/ 2274404 h 4036004"/>
              <a:gd name="connsiteX26" fmla="*/ 179551 w 2133103"/>
              <a:gd name="connsiteY26" fmla="*/ 2268848 h 4036004"/>
              <a:gd name="connsiteX27" fmla="*/ 236701 w 2133103"/>
              <a:gd name="connsiteY27" fmla="*/ 2167248 h 4036004"/>
              <a:gd name="connsiteX28" fmla="*/ 255751 w 2133103"/>
              <a:gd name="connsiteY28" fmla="*/ 2230748 h 4036004"/>
              <a:gd name="connsiteX29" fmla="*/ 287501 w 2133103"/>
              <a:gd name="connsiteY29" fmla="*/ 2211698 h 4036004"/>
              <a:gd name="connsiteX30" fmla="*/ 300201 w 2133103"/>
              <a:gd name="connsiteY30" fmla="*/ 2122798 h 4036004"/>
              <a:gd name="connsiteX31" fmla="*/ 338301 w 2133103"/>
              <a:gd name="connsiteY31" fmla="*/ 1995798 h 4036004"/>
              <a:gd name="connsiteX32" fmla="*/ 363701 w 2133103"/>
              <a:gd name="connsiteY32" fmla="*/ 1938648 h 4036004"/>
              <a:gd name="connsiteX33" fmla="*/ 509751 w 2133103"/>
              <a:gd name="connsiteY33" fmla="*/ 1760848 h 4036004"/>
              <a:gd name="connsiteX34" fmla="*/ 662151 w 2133103"/>
              <a:gd name="connsiteY34" fmla="*/ 1532248 h 4036004"/>
              <a:gd name="connsiteX35" fmla="*/ 687551 w 2133103"/>
              <a:gd name="connsiteY35" fmla="*/ 1373498 h 4036004"/>
              <a:gd name="connsiteX36" fmla="*/ 732001 w 2133103"/>
              <a:gd name="connsiteY36" fmla="*/ 1252848 h 4036004"/>
              <a:gd name="connsiteX37" fmla="*/ 738351 w 2133103"/>
              <a:gd name="connsiteY37" fmla="*/ 1424298 h 4036004"/>
              <a:gd name="connsiteX38" fmla="*/ 757401 w 2133103"/>
              <a:gd name="connsiteY38" fmla="*/ 1513198 h 4036004"/>
              <a:gd name="connsiteX39" fmla="*/ 706601 w 2133103"/>
              <a:gd name="connsiteY39" fmla="*/ 1792598 h 4036004"/>
              <a:gd name="connsiteX40" fmla="*/ 649451 w 2133103"/>
              <a:gd name="connsiteY40" fmla="*/ 2211698 h 4036004"/>
              <a:gd name="connsiteX41" fmla="*/ 662151 w 2133103"/>
              <a:gd name="connsiteY41" fmla="*/ 2478398 h 4036004"/>
              <a:gd name="connsiteX42" fmla="*/ 687551 w 2133103"/>
              <a:gd name="connsiteY42" fmla="*/ 2599048 h 4036004"/>
              <a:gd name="connsiteX43" fmla="*/ 687551 w 2133103"/>
              <a:gd name="connsiteY43" fmla="*/ 2681598 h 4036004"/>
              <a:gd name="connsiteX44" fmla="*/ 668501 w 2133103"/>
              <a:gd name="connsiteY44" fmla="*/ 2751448 h 4036004"/>
              <a:gd name="connsiteX45" fmla="*/ 668501 w 2133103"/>
              <a:gd name="connsiteY45" fmla="*/ 2840348 h 4036004"/>
              <a:gd name="connsiteX46" fmla="*/ 636751 w 2133103"/>
              <a:gd name="connsiteY46" fmla="*/ 3005448 h 4036004"/>
              <a:gd name="connsiteX47" fmla="*/ 649451 w 2133103"/>
              <a:gd name="connsiteY47" fmla="*/ 3227698 h 4036004"/>
              <a:gd name="connsiteX48" fmla="*/ 681201 w 2133103"/>
              <a:gd name="connsiteY48" fmla="*/ 3507098 h 4036004"/>
              <a:gd name="connsiteX49" fmla="*/ 668501 w 2133103"/>
              <a:gd name="connsiteY49" fmla="*/ 3672198 h 4036004"/>
              <a:gd name="connsiteX50" fmla="*/ 630401 w 2133103"/>
              <a:gd name="connsiteY50" fmla="*/ 3824598 h 4036004"/>
              <a:gd name="connsiteX51" fmla="*/ 624051 w 2133103"/>
              <a:gd name="connsiteY51" fmla="*/ 3888098 h 4036004"/>
              <a:gd name="connsiteX52" fmla="*/ 687551 w 2133103"/>
              <a:gd name="connsiteY52" fmla="*/ 3983348 h 4036004"/>
              <a:gd name="connsiteX53" fmla="*/ 770101 w 2133103"/>
              <a:gd name="connsiteY53" fmla="*/ 4034148 h 4036004"/>
              <a:gd name="connsiteX54" fmla="*/ 852651 w 2133103"/>
              <a:gd name="connsiteY54" fmla="*/ 3919848 h 4036004"/>
              <a:gd name="connsiteX55" fmla="*/ 859001 w 2133103"/>
              <a:gd name="connsiteY55" fmla="*/ 3697598 h 4036004"/>
              <a:gd name="connsiteX56" fmla="*/ 871701 w 2133103"/>
              <a:gd name="connsiteY56" fmla="*/ 3526148 h 4036004"/>
              <a:gd name="connsiteX57" fmla="*/ 859001 w 2133103"/>
              <a:gd name="connsiteY57" fmla="*/ 3392798 h 4036004"/>
              <a:gd name="connsiteX58" fmla="*/ 878051 w 2133103"/>
              <a:gd name="connsiteY58" fmla="*/ 3291198 h 4036004"/>
              <a:gd name="connsiteX59" fmla="*/ 903451 w 2133103"/>
              <a:gd name="connsiteY59" fmla="*/ 3202298 h 4036004"/>
              <a:gd name="connsiteX60" fmla="*/ 928851 w 2133103"/>
              <a:gd name="connsiteY60" fmla="*/ 3107048 h 4036004"/>
              <a:gd name="connsiteX61" fmla="*/ 916151 w 2133103"/>
              <a:gd name="connsiteY61" fmla="*/ 2992748 h 4036004"/>
              <a:gd name="connsiteX62" fmla="*/ 909801 w 2133103"/>
              <a:gd name="connsiteY62" fmla="*/ 2897498 h 4036004"/>
              <a:gd name="connsiteX63" fmla="*/ 935201 w 2133103"/>
              <a:gd name="connsiteY63" fmla="*/ 2789548 h 4036004"/>
              <a:gd name="connsiteX64" fmla="*/ 947901 w 2133103"/>
              <a:gd name="connsiteY64" fmla="*/ 2681598 h 4036004"/>
              <a:gd name="connsiteX65" fmla="*/ 979651 w 2133103"/>
              <a:gd name="connsiteY65" fmla="*/ 2452998 h 4036004"/>
              <a:gd name="connsiteX66" fmla="*/ 1011401 w 2133103"/>
              <a:gd name="connsiteY66" fmla="*/ 2192648 h 4036004"/>
              <a:gd name="connsiteX67" fmla="*/ 1043151 w 2133103"/>
              <a:gd name="connsiteY67" fmla="*/ 2154548 h 4036004"/>
              <a:gd name="connsiteX68" fmla="*/ 1068551 w 2133103"/>
              <a:gd name="connsiteY68" fmla="*/ 2167248 h 4036004"/>
              <a:gd name="connsiteX69" fmla="*/ 1081251 w 2133103"/>
              <a:gd name="connsiteY69" fmla="*/ 2224398 h 4036004"/>
              <a:gd name="connsiteX70" fmla="*/ 1113001 w 2133103"/>
              <a:gd name="connsiteY70" fmla="*/ 2497448 h 4036004"/>
              <a:gd name="connsiteX71" fmla="*/ 1151101 w 2133103"/>
              <a:gd name="connsiteY71" fmla="*/ 2751448 h 4036004"/>
              <a:gd name="connsiteX72" fmla="*/ 1176501 w 2133103"/>
              <a:gd name="connsiteY72" fmla="*/ 2853048 h 4036004"/>
              <a:gd name="connsiteX73" fmla="*/ 1176501 w 2133103"/>
              <a:gd name="connsiteY73" fmla="*/ 2935598 h 4036004"/>
              <a:gd name="connsiteX74" fmla="*/ 1170151 w 2133103"/>
              <a:gd name="connsiteY74" fmla="*/ 3018148 h 4036004"/>
              <a:gd name="connsiteX75" fmla="*/ 1176501 w 2133103"/>
              <a:gd name="connsiteY75" fmla="*/ 3113398 h 4036004"/>
              <a:gd name="connsiteX76" fmla="*/ 1208251 w 2133103"/>
              <a:gd name="connsiteY76" fmla="*/ 3316598 h 4036004"/>
              <a:gd name="connsiteX77" fmla="*/ 1233651 w 2133103"/>
              <a:gd name="connsiteY77" fmla="*/ 3449948 h 4036004"/>
              <a:gd name="connsiteX78" fmla="*/ 1227301 w 2133103"/>
              <a:gd name="connsiteY78" fmla="*/ 3576948 h 4036004"/>
              <a:gd name="connsiteX79" fmla="*/ 1227301 w 2133103"/>
              <a:gd name="connsiteY79" fmla="*/ 3640448 h 4036004"/>
              <a:gd name="connsiteX80" fmla="*/ 1246351 w 2133103"/>
              <a:gd name="connsiteY80" fmla="*/ 3672198 h 4036004"/>
              <a:gd name="connsiteX81" fmla="*/ 1252701 w 2133103"/>
              <a:gd name="connsiteY81" fmla="*/ 3773798 h 4036004"/>
              <a:gd name="connsiteX82" fmla="*/ 1252701 w 2133103"/>
              <a:gd name="connsiteY82" fmla="*/ 3869048 h 4036004"/>
              <a:gd name="connsiteX83" fmla="*/ 1278101 w 2133103"/>
              <a:gd name="connsiteY83" fmla="*/ 3932548 h 4036004"/>
              <a:gd name="connsiteX84" fmla="*/ 1322551 w 2133103"/>
              <a:gd name="connsiteY84" fmla="*/ 4008748 h 4036004"/>
              <a:gd name="connsiteX85" fmla="*/ 1341601 w 2133103"/>
              <a:gd name="connsiteY85" fmla="*/ 4021448 h 4036004"/>
              <a:gd name="connsiteX86" fmla="*/ 1398751 w 2133103"/>
              <a:gd name="connsiteY86" fmla="*/ 3996048 h 4036004"/>
              <a:gd name="connsiteX87" fmla="*/ 1468601 w 2133103"/>
              <a:gd name="connsiteY87" fmla="*/ 3926198 h 4036004"/>
              <a:gd name="connsiteX88" fmla="*/ 1481301 w 2133103"/>
              <a:gd name="connsiteY88" fmla="*/ 3818248 h 4036004"/>
              <a:gd name="connsiteX89" fmla="*/ 1430501 w 2133103"/>
              <a:gd name="connsiteY89" fmla="*/ 3678548 h 4036004"/>
              <a:gd name="connsiteX90" fmla="*/ 1424151 w 2133103"/>
              <a:gd name="connsiteY90" fmla="*/ 3538848 h 4036004"/>
              <a:gd name="connsiteX91" fmla="*/ 1424151 w 2133103"/>
              <a:gd name="connsiteY91" fmla="*/ 3392798 h 4036004"/>
              <a:gd name="connsiteX92" fmla="*/ 1462251 w 2133103"/>
              <a:gd name="connsiteY92" fmla="*/ 3113398 h 4036004"/>
              <a:gd name="connsiteX93" fmla="*/ 1411451 w 2133103"/>
              <a:gd name="connsiteY93" fmla="*/ 2821298 h 4036004"/>
              <a:gd name="connsiteX94" fmla="*/ 1405101 w 2133103"/>
              <a:gd name="connsiteY94" fmla="*/ 2668898 h 4036004"/>
              <a:gd name="connsiteX95" fmla="*/ 1455901 w 2133103"/>
              <a:gd name="connsiteY95" fmla="*/ 2357748 h 4036004"/>
              <a:gd name="connsiteX96" fmla="*/ 1481301 w 2133103"/>
              <a:gd name="connsiteY96" fmla="*/ 2033898 h 4036004"/>
              <a:gd name="connsiteX97" fmla="*/ 1386051 w 2133103"/>
              <a:gd name="connsiteY97" fmla="*/ 1570348 h 4036004"/>
              <a:gd name="connsiteX98" fmla="*/ 1379701 w 2133103"/>
              <a:gd name="connsiteY98" fmla="*/ 1449698 h 4036004"/>
              <a:gd name="connsiteX99" fmla="*/ 1405101 w 2133103"/>
              <a:gd name="connsiteY99" fmla="*/ 1189348 h 4036004"/>
              <a:gd name="connsiteX100" fmla="*/ 1449551 w 2133103"/>
              <a:gd name="connsiteY100" fmla="*/ 1354448 h 4036004"/>
              <a:gd name="connsiteX101" fmla="*/ 1481301 w 2133103"/>
              <a:gd name="connsiteY101" fmla="*/ 1519548 h 4036004"/>
              <a:gd name="connsiteX102" fmla="*/ 1652751 w 2133103"/>
              <a:gd name="connsiteY102" fmla="*/ 1817998 h 4036004"/>
              <a:gd name="connsiteX103" fmla="*/ 1741651 w 2133103"/>
              <a:gd name="connsiteY103" fmla="*/ 1976748 h 4036004"/>
              <a:gd name="connsiteX104" fmla="*/ 1773401 w 2133103"/>
              <a:gd name="connsiteY104" fmla="*/ 2084698 h 4036004"/>
              <a:gd name="connsiteX105" fmla="*/ 1805151 w 2133103"/>
              <a:gd name="connsiteY105" fmla="*/ 2173598 h 4036004"/>
              <a:gd name="connsiteX106" fmla="*/ 1849601 w 2133103"/>
              <a:gd name="connsiteY106" fmla="*/ 2287898 h 4036004"/>
              <a:gd name="connsiteX107" fmla="*/ 1887701 w 2133103"/>
              <a:gd name="connsiteY107" fmla="*/ 2294248 h 4036004"/>
              <a:gd name="connsiteX108" fmla="*/ 1887701 w 2133103"/>
              <a:gd name="connsiteY108" fmla="*/ 2179948 h 4036004"/>
              <a:gd name="connsiteX109" fmla="*/ 1919451 w 2133103"/>
              <a:gd name="connsiteY109" fmla="*/ 2262498 h 4036004"/>
              <a:gd name="connsiteX110" fmla="*/ 1951201 w 2133103"/>
              <a:gd name="connsiteY110" fmla="*/ 2306948 h 4036004"/>
              <a:gd name="connsiteX111" fmla="*/ 1976601 w 2133103"/>
              <a:gd name="connsiteY111" fmla="*/ 2325998 h 4036004"/>
              <a:gd name="connsiteX112" fmla="*/ 1976601 w 2133103"/>
              <a:gd name="connsiteY112" fmla="*/ 2281548 h 4036004"/>
              <a:gd name="connsiteX113" fmla="*/ 1970251 w 2133103"/>
              <a:gd name="connsiteY113" fmla="*/ 2192648 h 4036004"/>
              <a:gd name="connsiteX114" fmla="*/ 2014701 w 2133103"/>
              <a:gd name="connsiteY114" fmla="*/ 2287898 h 4036004"/>
              <a:gd name="connsiteX115" fmla="*/ 2052801 w 2133103"/>
              <a:gd name="connsiteY115" fmla="*/ 2306948 h 4036004"/>
              <a:gd name="connsiteX116" fmla="*/ 2027401 w 2133103"/>
              <a:gd name="connsiteY116" fmla="*/ 2218048 h 4036004"/>
              <a:gd name="connsiteX117" fmla="*/ 2008351 w 2133103"/>
              <a:gd name="connsiteY117" fmla="*/ 2154548 h 4036004"/>
              <a:gd name="connsiteX118" fmla="*/ 2065501 w 2133103"/>
              <a:gd name="connsiteY118" fmla="*/ 2230748 h 4036004"/>
              <a:gd name="connsiteX119" fmla="*/ 2109951 w 2133103"/>
              <a:gd name="connsiteY119" fmla="*/ 2243448 h 4036004"/>
              <a:gd name="connsiteX120" fmla="*/ 2109951 w 2133103"/>
              <a:gd name="connsiteY120" fmla="*/ 2186298 h 4036004"/>
              <a:gd name="connsiteX121" fmla="*/ 2021051 w 2133103"/>
              <a:gd name="connsiteY121" fmla="*/ 2071998 h 4036004"/>
              <a:gd name="connsiteX122" fmla="*/ 1989301 w 2133103"/>
              <a:gd name="connsiteY122" fmla="*/ 2014848 h 4036004"/>
              <a:gd name="connsiteX123" fmla="*/ 2059151 w 2133103"/>
              <a:gd name="connsiteY123" fmla="*/ 2021198 h 4036004"/>
              <a:gd name="connsiteX124" fmla="*/ 2122651 w 2133103"/>
              <a:gd name="connsiteY124" fmla="*/ 2027548 h 4036004"/>
              <a:gd name="connsiteX125" fmla="*/ 2122651 w 2133103"/>
              <a:gd name="connsiteY125" fmla="*/ 2002148 h 4036004"/>
              <a:gd name="connsiteX126" fmla="*/ 2021051 w 2133103"/>
              <a:gd name="connsiteY126" fmla="*/ 1932298 h 4036004"/>
              <a:gd name="connsiteX127" fmla="*/ 1900401 w 2133103"/>
              <a:gd name="connsiteY127" fmla="*/ 1887848 h 4036004"/>
              <a:gd name="connsiteX128" fmla="*/ 1849601 w 2133103"/>
              <a:gd name="connsiteY128" fmla="*/ 1773548 h 4036004"/>
              <a:gd name="connsiteX129" fmla="*/ 1786101 w 2133103"/>
              <a:gd name="connsiteY129" fmla="*/ 1538598 h 4036004"/>
              <a:gd name="connsiteX130" fmla="*/ 1716251 w 2133103"/>
              <a:gd name="connsiteY130" fmla="*/ 1424298 h 4036004"/>
              <a:gd name="connsiteX131" fmla="*/ 1671801 w 2133103"/>
              <a:gd name="connsiteY131" fmla="*/ 1214748 h 4036004"/>
              <a:gd name="connsiteX132" fmla="*/ 1633701 w 2133103"/>
              <a:gd name="connsiteY132" fmla="*/ 960748 h 4036004"/>
              <a:gd name="connsiteX133" fmla="*/ 1557501 w 2133103"/>
              <a:gd name="connsiteY133" fmla="*/ 814698 h 4036004"/>
              <a:gd name="connsiteX134" fmla="*/ 1373351 w 2133103"/>
              <a:gd name="connsiteY134" fmla="*/ 732148 h 4036004"/>
              <a:gd name="connsiteX135" fmla="*/ 1259051 w 2133103"/>
              <a:gd name="connsiteY135" fmla="*/ 668648 h 4036004"/>
              <a:gd name="connsiteX136" fmla="*/ 1233651 w 2133103"/>
              <a:gd name="connsiteY136" fmla="*/ 624198 h 4036004"/>
              <a:gd name="connsiteX137" fmla="*/ 1259051 w 2133103"/>
              <a:gd name="connsiteY137" fmla="*/ 554348 h 4036004"/>
              <a:gd name="connsiteX138" fmla="*/ 1328901 w 2133103"/>
              <a:gd name="connsiteY138" fmla="*/ 440048 h 4036004"/>
              <a:gd name="connsiteX139" fmla="*/ 1360651 w 2133103"/>
              <a:gd name="connsiteY139" fmla="*/ 370198 h 4036004"/>
              <a:gd name="connsiteX140" fmla="*/ 1360651 w 2133103"/>
              <a:gd name="connsiteY140" fmla="*/ 313048 h 4036004"/>
              <a:gd name="connsiteX141" fmla="*/ 1328901 w 2133103"/>
              <a:gd name="connsiteY141" fmla="*/ 274948 h 4036004"/>
              <a:gd name="connsiteX142" fmla="*/ 1303501 w 2133103"/>
              <a:gd name="connsiteY142" fmla="*/ 135248 h 4036004"/>
              <a:gd name="connsiteX143" fmla="*/ 1259051 w 2133103"/>
              <a:gd name="connsiteY143" fmla="*/ 59048 h 4036004"/>
              <a:gd name="connsiteX144" fmla="*/ 1176501 w 2133103"/>
              <a:gd name="connsiteY144" fmla="*/ 8248 h 4036004"/>
              <a:gd name="connsiteX145" fmla="*/ 1081251 w 2133103"/>
              <a:gd name="connsiteY145" fmla="*/ 1898 h 4036004"/>
              <a:gd name="connsiteX146" fmla="*/ 986001 w 2133103"/>
              <a:gd name="connsiteY146" fmla="*/ 27298 h 4036004"/>
              <a:gd name="connsiteX147" fmla="*/ 909801 w 2133103"/>
              <a:gd name="connsiteY147" fmla="*/ 84448 h 4036004"/>
              <a:gd name="connsiteX148" fmla="*/ 871701 w 2133103"/>
              <a:gd name="connsiteY148" fmla="*/ 173348 h 4036004"/>
              <a:gd name="connsiteX149" fmla="*/ 871701 w 2133103"/>
              <a:gd name="connsiteY149" fmla="*/ 262248 h 4036004"/>
              <a:gd name="connsiteX150" fmla="*/ 827251 w 2133103"/>
              <a:gd name="connsiteY150" fmla="*/ 306698 h 4036004"/>
              <a:gd name="connsiteX151" fmla="*/ 859001 w 2133103"/>
              <a:gd name="connsiteY151" fmla="*/ 401948 h 4036004"/>
              <a:gd name="connsiteX152" fmla="*/ 909801 w 2133103"/>
              <a:gd name="connsiteY152" fmla="*/ 528948 h 4036004"/>
              <a:gd name="connsiteX153" fmla="*/ 941551 w 2133103"/>
              <a:gd name="connsiteY153" fmla="*/ 611498 h 4036004"/>
              <a:gd name="connsiteX154" fmla="*/ 928851 w 2133103"/>
              <a:gd name="connsiteY154" fmla="*/ 681348 h 4036004"/>
              <a:gd name="connsiteX0" fmla="*/ 928851 w 2133103"/>
              <a:gd name="connsiteY0" fmla="*/ 681348 h 4036004"/>
              <a:gd name="connsiteX1" fmla="*/ 681201 w 2133103"/>
              <a:gd name="connsiteY1" fmla="*/ 763898 h 4036004"/>
              <a:gd name="connsiteX2" fmla="*/ 585951 w 2133103"/>
              <a:gd name="connsiteY2" fmla="*/ 852798 h 4036004"/>
              <a:gd name="connsiteX3" fmla="*/ 497051 w 2133103"/>
              <a:gd name="connsiteY3" fmla="*/ 1176648 h 4036004"/>
              <a:gd name="connsiteX4" fmla="*/ 458951 w 2133103"/>
              <a:gd name="connsiteY4" fmla="*/ 1386198 h 4036004"/>
              <a:gd name="connsiteX5" fmla="*/ 389101 w 2133103"/>
              <a:gd name="connsiteY5" fmla="*/ 1487798 h 4036004"/>
              <a:gd name="connsiteX6" fmla="*/ 312901 w 2133103"/>
              <a:gd name="connsiteY6" fmla="*/ 1684648 h 4036004"/>
              <a:gd name="connsiteX7" fmla="*/ 236701 w 2133103"/>
              <a:gd name="connsiteY7" fmla="*/ 1830698 h 4036004"/>
              <a:gd name="connsiteX8" fmla="*/ 109701 w 2133103"/>
              <a:gd name="connsiteY8" fmla="*/ 1906898 h 4036004"/>
              <a:gd name="connsiteX9" fmla="*/ 20801 w 2133103"/>
              <a:gd name="connsiteY9" fmla="*/ 1951348 h 4036004"/>
              <a:gd name="connsiteX10" fmla="*/ 1751 w 2133103"/>
              <a:gd name="connsiteY10" fmla="*/ 1976748 h 4036004"/>
              <a:gd name="connsiteX11" fmla="*/ 20801 w 2133103"/>
              <a:gd name="connsiteY11" fmla="*/ 2008498 h 4036004"/>
              <a:gd name="connsiteX12" fmla="*/ 52551 w 2133103"/>
              <a:gd name="connsiteY12" fmla="*/ 2014848 h 4036004"/>
              <a:gd name="connsiteX13" fmla="*/ 71601 w 2133103"/>
              <a:gd name="connsiteY13" fmla="*/ 2008498 h 4036004"/>
              <a:gd name="connsiteX14" fmla="*/ 90651 w 2133103"/>
              <a:gd name="connsiteY14" fmla="*/ 2008498 h 4036004"/>
              <a:gd name="connsiteX15" fmla="*/ 90651 w 2133103"/>
              <a:gd name="connsiteY15" fmla="*/ 2040248 h 4036004"/>
              <a:gd name="connsiteX16" fmla="*/ 46201 w 2133103"/>
              <a:gd name="connsiteY16" fmla="*/ 2091048 h 4036004"/>
              <a:gd name="connsiteX17" fmla="*/ 1751 w 2133103"/>
              <a:gd name="connsiteY17" fmla="*/ 2167248 h 4036004"/>
              <a:gd name="connsiteX18" fmla="*/ 14451 w 2133103"/>
              <a:gd name="connsiteY18" fmla="*/ 2192648 h 4036004"/>
              <a:gd name="connsiteX19" fmla="*/ 65251 w 2133103"/>
              <a:gd name="connsiteY19" fmla="*/ 2179948 h 4036004"/>
              <a:gd name="connsiteX20" fmla="*/ 122401 w 2133103"/>
              <a:gd name="connsiteY20" fmla="*/ 2141848 h 4036004"/>
              <a:gd name="connsiteX21" fmla="*/ 80332 w 2133103"/>
              <a:gd name="connsiteY21" fmla="*/ 2214873 h 4036004"/>
              <a:gd name="connsiteX22" fmla="*/ 70807 w 2133103"/>
              <a:gd name="connsiteY22" fmla="*/ 2249004 h 4036004"/>
              <a:gd name="connsiteX23" fmla="*/ 108907 w 2133103"/>
              <a:gd name="connsiteY23" fmla="*/ 2250591 h 4036004"/>
              <a:gd name="connsiteX24" fmla="*/ 166851 w 2133103"/>
              <a:gd name="connsiteY24" fmla="*/ 2154548 h 4036004"/>
              <a:gd name="connsiteX25" fmla="*/ 140657 w 2133103"/>
              <a:gd name="connsiteY25" fmla="*/ 2274404 h 4036004"/>
              <a:gd name="connsiteX26" fmla="*/ 179551 w 2133103"/>
              <a:gd name="connsiteY26" fmla="*/ 2268848 h 4036004"/>
              <a:gd name="connsiteX27" fmla="*/ 236701 w 2133103"/>
              <a:gd name="connsiteY27" fmla="*/ 2167248 h 4036004"/>
              <a:gd name="connsiteX28" fmla="*/ 255751 w 2133103"/>
              <a:gd name="connsiteY28" fmla="*/ 2230748 h 4036004"/>
              <a:gd name="connsiteX29" fmla="*/ 287501 w 2133103"/>
              <a:gd name="connsiteY29" fmla="*/ 2211698 h 4036004"/>
              <a:gd name="connsiteX30" fmla="*/ 300201 w 2133103"/>
              <a:gd name="connsiteY30" fmla="*/ 2122798 h 4036004"/>
              <a:gd name="connsiteX31" fmla="*/ 338301 w 2133103"/>
              <a:gd name="connsiteY31" fmla="*/ 1995798 h 4036004"/>
              <a:gd name="connsiteX32" fmla="*/ 363701 w 2133103"/>
              <a:gd name="connsiteY32" fmla="*/ 1938648 h 4036004"/>
              <a:gd name="connsiteX33" fmla="*/ 509751 w 2133103"/>
              <a:gd name="connsiteY33" fmla="*/ 1760848 h 4036004"/>
              <a:gd name="connsiteX34" fmla="*/ 662151 w 2133103"/>
              <a:gd name="connsiteY34" fmla="*/ 1532248 h 4036004"/>
              <a:gd name="connsiteX35" fmla="*/ 687551 w 2133103"/>
              <a:gd name="connsiteY35" fmla="*/ 1373498 h 4036004"/>
              <a:gd name="connsiteX36" fmla="*/ 732001 w 2133103"/>
              <a:gd name="connsiteY36" fmla="*/ 1252848 h 4036004"/>
              <a:gd name="connsiteX37" fmla="*/ 738351 w 2133103"/>
              <a:gd name="connsiteY37" fmla="*/ 1424298 h 4036004"/>
              <a:gd name="connsiteX38" fmla="*/ 757401 w 2133103"/>
              <a:gd name="connsiteY38" fmla="*/ 1513198 h 4036004"/>
              <a:gd name="connsiteX39" fmla="*/ 706601 w 2133103"/>
              <a:gd name="connsiteY39" fmla="*/ 1792598 h 4036004"/>
              <a:gd name="connsiteX40" fmla="*/ 649451 w 2133103"/>
              <a:gd name="connsiteY40" fmla="*/ 2211698 h 4036004"/>
              <a:gd name="connsiteX41" fmla="*/ 662151 w 2133103"/>
              <a:gd name="connsiteY41" fmla="*/ 2478398 h 4036004"/>
              <a:gd name="connsiteX42" fmla="*/ 687551 w 2133103"/>
              <a:gd name="connsiteY42" fmla="*/ 2599048 h 4036004"/>
              <a:gd name="connsiteX43" fmla="*/ 687551 w 2133103"/>
              <a:gd name="connsiteY43" fmla="*/ 2681598 h 4036004"/>
              <a:gd name="connsiteX44" fmla="*/ 668501 w 2133103"/>
              <a:gd name="connsiteY44" fmla="*/ 2751448 h 4036004"/>
              <a:gd name="connsiteX45" fmla="*/ 668501 w 2133103"/>
              <a:gd name="connsiteY45" fmla="*/ 2840348 h 4036004"/>
              <a:gd name="connsiteX46" fmla="*/ 636751 w 2133103"/>
              <a:gd name="connsiteY46" fmla="*/ 3005448 h 4036004"/>
              <a:gd name="connsiteX47" fmla="*/ 649451 w 2133103"/>
              <a:gd name="connsiteY47" fmla="*/ 3227698 h 4036004"/>
              <a:gd name="connsiteX48" fmla="*/ 681201 w 2133103"/>
              <a:gd name="connsiteY48" fmla="*/ 3507098 h 4036004"/>
              <a:gd name="connsiteX49" fmla="*/ 668501 w 2133103"/>
              <a:gd name="connsiteY49" fmla="*/ 3672198 h 4036004"/>
              <a:gd name="connsiteX50" fmla="*/ 630401 w 2133103"/>
              <a:gd name="connsiteY50" fmla="*/ 3824598 h 4036004"/>
              <a:gd name="connsiteX51" fmla="*/ 624051 w 2133103"/>
              <a:gd name="connsiteY51" fmla="*/ 3888098 h 4036004"/>
              <a:gd name="connsiteX52" fmla="*/ 687551 w 2133103"/>
              <a:gd name="connsiteY52" fmla="*/ 3983348 h 4036004"/>
              <a:gd name="connsiteX53" fmla="*/ 770101 w 2133103"/>
              <a:gd name="connsiteY53" fmla="*/ 4034148 h 4036004"/>
              <a:gd name="connsiteX54" fmla="*/ 852651 w 2133103"/>
              <a:gd name="connsiteY54" fmla="*/ 3919848 h 4036004"/>
              <a:gd name="connsiteX55" fmla="*/ 859001 w 2133103"/>
              <a:gd name="connsiteY55" fmla="*/ 3697598 h 4036004"/>
              <a:gd name="connsiteX56" fmla="*/ 871701 w 2133103"/>
              <a:gd name="connsiteY56" fmla="*/ 3526148 h 4036004"/>
              <a:gd name="connsiteX57" fmla="*/ 859001 w 2133103"/>
              <a:gd name="connsiteY57" fmla="*/ 3392798 h 4036004"/>
              <a:gd name="connsiteX58" fmla="*/ 878051 w 2133103"/>
              <a:gd name="connsiteY58" fmla="*/ 3291198 h 4036004"/>
              <a:gd name="connsiteX59" fmla="*/ 903451 w 2133103"/>
              <a:gd name="connsiteY59" fmla="*/ 3202298 h 4036004"/>
              <a:gd name="connsiteX60" fmla="*/ 928851 w 2133103"/>
              <a:gd name="connsiteY60" fmla="*/ 3107048 h 4036004"/>
              <a:gd name="connsiteX61" fmla="*/ 916151 w 2133103"/>
              <a:gd name="connsiteY61" fmla="*/ 2992748 h 4036004"/>
              <a:gd name="connsiteX62" fmla="*/ 909801 w 2133103"/>
              <a:gd name="connsiteY62" fmla="*/ 2897498 h 4036004"/>
              <a:gd name="connsiteX63" fmla="*/ 935201 w 2133103"/>
              <a:gd name="connsiteY63" fmla="*/ 2789548 h 4036004"/>
              <a:gd name="connsiteX64" fmla="*/ 947901 w 2133103"/>
              <a:gd name="connsiteY64" fmla="*/ 2681598 h 4036004"/>
              <a:gd name="connsiteX65" fmla="*/ 979651 w 2133103"/>
              <a:gd name="connsiteY65" fmla="*/ 2452998 h 4036004"/>
              <a:gd name="connsiteX66" fmla="*/ 1011401 w 2133103"/>
              <a:gd name="connsiteY66" fmla="*/ 2192648 h 4036004"/>
              <a:gd name="connsiteX67" fmla="*/ 1043151 w 2133103"/>
              <a:gd name="connsiteY67" fmla="*/ 2154548 h 4036004"/>
              <a:gd name="connsiteX68" fmla="*/ 1068551 w 2133103"/>
              <a:gd name="connsiteY68" fmla="*/ 2167248 h 4036004"/>
              <a:gd name="connsiteX69" fmla="*/ 1081251 w 2133103"/>
              <a:gd name="connsiteY69" fmla="*/ 2224398 h 4036004"/>
              <a:gd name="connsiteX70" fmla="*/ 1113001 w 2133103"/>
              <a:gd name="connsiteY70" fmla="*/ 2497448 h 4036004"/>
              <a:gd name="connsiteX71" fmla="*/ 1151101 w 2133103"/>
              <a:gd name="connsiteY71" fmla="*/ 2751448 h 4036004"/>
              <a:gd name="connsiteX72" fmla="*/ 1176501 w 2133103"/>
              <a:gd name="connsiteY72" fmla="*/ 2853048 h 4036004"/>
              <a:gd name="connsiteX73" fmla="*/ 1176501 w 2133103"/>
              <a:gd name="connsiteY73" fmla="*/ 2935598 h 4036004"/>
              <a:gd name="connsiteX74" fmla="*/ 1170151 w 2133103"/>
              <a:gd name="connsiteY74" fmla="*/ 3018148 h 4036004"/>
              <a:gd name="connsiteX75" fmla="*/ 1176501 w 2133103"/>
              <a:gd name="connsiteY75" fmla="*/ 3113398 h 4036004"/>
              <a:gd name="connsiteX76" fmla="*/ 1208251 w 2133103"/>
              <a:gd name="connsiteY76" fmla="*/ 3316598 h 4036004"/>
              <a:gd name="connsiteX77" fmla="*/ 1233651 w 2133103"/>
              <a:gd name="connsiteY77" fmla="*/ 3449948 h 4036004"/>
              <a:gd name="connsiteX78" fmla="*/ 1227301 w 2133103"/>
              <a:gd name="connsiteY78" fmla="*/ 3576948 h 4036004"/>
              <a:gd name="connsiteX79" fmla="*/ 1227301 w 2133103"/>
              <a:gd name="connsiteY79" fmla="*/ 3640448 h 4036004"/>
              <a:gd name="connsiteX80" fmla="*/ 1246351 w 2133103"/>
              <a:gd name="connsiteY80" fmla="*/ 3672198 h 4036004"/>
              <a:gd name="connsiteX81" fmla="*/ 1252701 w 2133103"/>
              <a:gd name="connsiteY81" fmla="*/ 3773798 h 4036004"/>
              <a:gd name="connsiteX82" fmla="*/ 1252701 w 2133103"/>
              <a:gd name="connsiteY82" fmla="*/ 3869048 h 4036004"/>
              <a:gd name="connsiteX83" fmla="*/ 1278101 w 2133103"/>
              <a:gd name="connsiteY83" fmla="*/ 3932548 h 4036004"/>
              <a:gd name="connsiteX84" fmla="*/ 1322551 w 2133103"/>
              <a:gd name="connsiteY84" fmla="*/ 4008748 h 4036004"/>
              <a:gd name="connsiteX85" fmla="*/ 1341601 w 2133103"/>
              <a:gd name="connsiteY85" fmla="*/ 4021448 h 4036004"/>
              <a:gd name="connsiteX86" fmla="*/ 1398751 w 2133103"/>
              <a:gd name="connsiteY86" fmla="*/ 3996048 h 4036004"/>
              <a:gd name="connsiteX87" fmla="*/ 1468601 w 2133103"/>
              <a:gd name="connsiteY87" fmla="*/ 3926198 h 4036004"/>
              <a:gd name="connsiteX88" fmla="*/ 1481301 w 2133103"/>
              <a:gd name="connsiteY88" fmla="*/ 3818248 h 4036004"/>
              <a:gd name="connsiteX89" fmla="*/ 1430501 w 2133103"/>
              <a:gd name="connsiteY89" fmla="*/ 3678548 h 4036004"/>
              <a:gd name="connsiteX90" fmla="*/ 1424151 w 2133103"/>
              <a:gd name="connsiteY90" fmla="*/ 3538848 h 4036004"/>
              <a:gd name="connsiteX91" fmla="*/ 1424151 w 2133103"/>
              <a:gd name="connsiteY91" fmla="*/ 3392798 h 4036004"/>
              <a:gd name="connsiteX92" fmla="*/ 1462251 w 2133103"/>
              <a:gd name="connsiteY92" fmla="*/ 3113398 h 4036004"/>
              <a:gd name="connsiteX93" fmla="*/ 1411451 w 2133103"/>
              <a:gd name="connsiteY93" fmla="*/ 2821298 h 4036004"/>
              <a:gd name="connsiteX94" fmla="*/ 1405101 w 2133103"/>
              <a:gd name="connsiteY94" fmla="*/ 2668898 h 4036004"/>
              <a:gd name="connsiteX95" fmla="*/ 1455901 w 2133103"/>
              <a:gd name="connsiteY95" fmla="*/ 2357748 h 4036004"/>
              <a:gd name="connsiteX96" fmla="*/ 1481301 w 2133103"/>
              <a:gd name="connsiteY96" fmla="*/ 2033898 h 4036004"/>
              <a:gd name="connsiteX97" fmla="*/ 1386051 w 2133103"/>
              <a:gd name="connsiteY97" fmla="*/ 1570348 h 4036004"/>
              <a:gd name="connsiteX98" fmla="*/ 1379701 w 2133103"/>
              <a:gd name="connsiteY98" fmla="*/ 1449698 h 4036004"/>
              <a:gd name="connsiteX99" fmla="*/ 1405101 w 2133103"/>
              <a:gd name="connsiteY99" fmla="*/ 1189348 h 4036004"/>
              <a:gd name="connsiteX100" fmla="*/ 1449551 w 2133103"/>
              <a:gd name="connsiteY100" fmla="*/ 1354448 h 4036004"/>
              <a:gd name="connsiteX101" fmla="*/ 1481301 w 2133103"/>
              <a:gd name="connsiteY101" fmla="*/ 1519548 h 4036004"/>
              <a:gd name="connsiteX102" fmla="*/ 1652751 w 2133103"/>
              <a:gd name="connsiteY102" fmla="*/ 1817998 h 4036004"/>
              <a:gd name="connsiteX103" fmla="*/ 1741651 w 2133103"/>
              <a:gd name="connsiteY103" fmla="*/ 1976748 h 4036004"/>
              <a:gd name="connsiteX104" fmla="*/ 1773401 w 2133103"/>
              <a:gd name="connsiteY104" fmla="*/ 2084698 h 4036004"/>
              <a:gd name="connsiteX105" fmla="*/ 1805151 w 2133103"/>
              <a:gd name="connsiteY105" fmla="*/ 2173598 h 4036004"/>
              <a:gd name="connsiteX106" fmla="*/ 1849601 w 2133103"/>
              <a:gd name="connsiteY106" fmla="*/ 2287898 h 4036004"/>
              <a:gd name="connsiteX107" fmla="*/ 1887701 w 2133103"/>
              <a:gd name="connsiteY107" fmla="*/ 2294248 h 4036004"/>
              <a:gd name="connsiteX108" fmla="*/ 1887701 w 2133103"/>
              <a:gd name="connsiteY108" fmla="*/ 2179948 h 4036004"/>
              <a:gd name="connsiteX109" fmla="*/ 1919451 w 2133103"/>
              <a:gd name="connsiteY109" fmla="*/ 2262498 h 4036004"/>
              <a:gd name="connsiteX110" fmla="*/ 1951201 w 2133103"/>
              <a:gd name="connsiteY110" fmla="*/ 2306948 h 4036004"/>
              <a:gd name="connsiteX111" fmla="*/ 1976601 w 2133103"/>
              <a:gd name="connsiteY111" fmla="*/ 2325998 h 4036004"/>
              <a:gd name="connsiteX112" fmla="*/ 1976601 w 2133103"/>
              <a:gd name="connsiteY112" fmla="*/ 2281548 h 4036004"/>
              <a:gd name="connsiteX113" fmla="*/ 1970251 w 2133103"/>
              <a:gd name="connsiteY113" fmla="*/ 2192648 h 4036004"/>
              <a:gd name="connsiteX114" fmla="*/ 2014701 w 2133103"/>
              <a:gd name="connsiteY114" fmla="*/ 2287898 h 4036004"/>
              <a:gd name="connsiteX115" fmla="*/ 2052801 w 2133103"/>
              <a:gd name="connsiteY115" fmla="*/ 2306948 h 4036004"/>
              <a:gd name="connsiteX116" fmla="*/ 2027401 w 2133103"/>
              <a:gd name="connsiteY116" fmla="*/ 2218048 h 4036004"/>
              <a:gd name="connsiteX117" fmla="*/ 2008351 w 2133103"/>
              <a:gd name="connsiteY117" fmla="*/ 2154548 h 4036004"/>
              <a:gd name="connsiteX118" fmla="*/ 2065501 w 2133103"/>
              <a:gd name="connsiteY118" fmla="*/ 2230748 h 4036004"/>
              <a:gd name="connsiteX119" fmla="*/ 2109951 w 2133103"/>
              <a:gd name="connsiteY119" fmla="*/ 2243448 h 4036004"/>
              <a:gd name="connsiteX120" fmla="*/ 2109951 w 2133103"/>
              <a:gd name="connsiteY120" fmla="*/ 2186298 h 4036004"/>
              <a:gd name="connsiteX121" fmla="*/ 2021051 w 2133103"/>
              <a:gd name="connsiteY121" fmla="*/ 2071998 h 4036004"/>
              <a:gd name="connsiteX122" fmla="*/ 1989301 w 2133103"/>
              <a:gd name="connsiteY122" fmla="*/ 2014848 h 4036004"/>
              <a:gd name="connsiteX123" fmla="*/ 2059151 w 2133103"/>
              <a:gd name="connsiteY123" fmla="*/ 2021198 h 4036004"/>
              <a:gd name="connsiteX124" fmla="*/ 2122651 w 2133103"/>
              <a:gd name="connsiteY124" fmla="*/ 2027548 h 4036004"/>
              <a:gd name="connsiteX125" fmla="*/ 2122651 w 2133103"/>
              <a:gd name="connsiteY125" fmla="*/ 2002148 h 4036004"/>
              <a:gd name="connsiteX126" fmla="*/ 2021051 w 2133103"/>
              <a:gd name="connsiteY126" fmla="*/ 1932298 h 4036004"/>
              <a:gd name="connsiteX127" fmla="*/ 1900401 w 2133103"/>
              <a:gd name="connsiteY127" fmla="*/ 1887848 h 4036004"/>
              <a:gd name="connsiteX128" fmla="*/ 1849601 w 2133103"/>
              <a:gd name="connsiteY128" fmla="*/ 1773548 h 4036004"/>
              <a:gd name="connsiteX129" fmla="*/ 1786101 w 2133103"/>
              <a:gd name="connsiteY129" fmla="*/ 1538598 h 4036004"/>
              <a:gd name="connsiteX130" fmla="*/ 1716251 w 2133103"/>
              <a:gd name="connsiteY130" fmla="*/ 1424298 h 4036004"/>
              <a:gd name="connsiteX131" fmla="*/ 1671801 w 2133103"/>
              <a:gd name="connsiteY131" fmla="*/ 1214748 h 4036004"/>
              <a:gd name="connsiteX132" fmla="*/ 1633701 w 2133103"/>
              <a:gd name="connsiteY132" fmla="*/ 960748 h 4036004"/>
              <a:gd name="connsiteX133" fmla="*/ 1557501 w 2133103"/>
              <a:gd name="connsiteY133" fmla="*/ 814698 h 4036004"/>
              <a:gd name="connsiteX134" fmla="*/ 1373351 w 2133103"/>
              <a:gd name="connsiteY134" fmla="*/ 732148 h 4036004"/>
              <a:gd name="connsiteX135" fmla="*/ 1259051 w 2133103"/>
              <a:gd name="connsiteY135" fmla="*/ 668648 h 4036004"/>
              <a:gd name="connsiteX136" fmla="*/ 1233651 w 2133103"/>
              <a:gd name="connsiteY136" fmla="*/ 624198 h 4036004"/>
              <a:gd name="connsiteX137" fmla="*/ 1259051 w 2133103"/>
              <a:gd name="connsiteY137" fmla="*/ 554348 h 4036004"/>
              <a:gd name="connsiteX138" fmla="*/ 1328901 w 2133103"/>
              <a:gd name="connsiteY138" fmla="*/ 440048 h 4036004"/>
              <a:gd name="connsiteX139" fmla="*/ 1360651 w 2133103"/>
              <a:gd name="connsiteY139" fmla="*/ 370198 h 4036004"/>
              <a:gd name="connsiteX140" fmla="*/ 1360651 w 2133103"/>
              <a:gd name="connsiteY140" fmla="*/ 313048 h 4036004"/>
              <a:gd name="connsiteX141" fmla="*/ 1328901 w 2133103"/>
              <a:gd name="connsiteY141" fmla="*/ 274948 h 4036004"/>
              <a:gd name="connsiteX142" fmla="*/ 1303501 w 2133103"/>
              <a:gd name="connsiteY142" fmla="*/ 135248 h 4036004"/>
              <a:gd name="connsiteX143" fmla="*/ 1259051 w 2133103"/>
              <a:gd name="connsiteY143" fmla="*/ 59048 h 4036004"/>
              <a:gd name="connsiteX144" fmla="*/ 1176501 w 2133103"/>
              <a:gd name="connsiteY144" fmla="*/ 8248 h 4036004"/>
              <a:gd name="connsiteX145" fmla="*/ 1081251 w 2133103"/>
              <a:gd name="connsiteY145" fmla="*/ 1898 h 4036004"/>
              <a:gd name="connsiteX146" fmla="*/ 986001 w 2133103"/>
              <a:gd name="connsiteY146" fmla="*/ 27298 h 4036004"/>
              <a:gd name="connsiteX147" fmla="*/ 909801 w 2133103"/>
              <a:gd name="connsiteY147" fmla="*/ 84448 h 4036004"/>
              <a:gd name="connsiteX148" fmla="*/ 871701 w 2133103"/>
              <a:gd name="connsiteY148" fmla="*/ 173348 h 4036004"/>
              <a:gd name="connsiteX149" fmla="*/ 871701 w 2133103"/>
              <a:gd name="connsiteY149" fmla="*/ 262248 h 4036004"/>
              <a:gd name="connsiteX150" fmla="*/ 827251 w 2133103"/>
              <a:gd name="connsiteY150" fmla="*/ 306698 h 4036004"/>
              <a:gd name="connsiteX151" fmla="*/ 859001 w 2133103"/>
              <a:gd name="connsiteY151" fmla="*/ 401948 h 4036004"/>
              <a:gd name="connsiteX152" fmla="*/ 909801 w 2133103"/>
              <a:gd name="connsiteY152" fmla="*/ 528948 h 4036004"/>
              <a:gd name="connsiteX153" fmla="*/ 941551 w 2133103"/>
              <a:gd name="connsiteY153" fmla="*/ 611498 h 4036004"/>
              <a:gd name="connsiteX154" fmla="*/ 928851 w 2133103"/>
              <a:gd name="connsiteY154" fmla="*/ 681348 h 4036004"/>
              <a:gd name="connsiteX0" fmla="*/ 928806 w 2133058"/>
              <a:gd name="connsiteY0" fmla="*/ 681348 h 4036004"/>
              <a:gd name="connsiteX1" fmla="*/ 681156 w 2133058"/>
              <a:gd name="connsiteY1" fmla="*/ 763898 h 4036004"/>
              <a:gd name="connsiteX2" fmla="*/ 585906 w 2133058"/>
              <a:gd name="connsiteY2" fmla="*/ 852798 h 4036004"/>
              <a:gd name="connsiteX3" fmla="*/ 497006 w 2133058"/>
              <a:gd name="connsiteY3" fmla="*/ 1176648 h 4036004"/>
              <a:gd name="connsiteX4" fmla="*/ 458906 w 2133058"/>
              <a:gd name="connsiteY4" fmla="*/ 1386198 h 4036004"/>
              <a:gd name="connsiteX5" fmla="*/ 389056 w 2133058"/>
              <a:gd name="connsiteY5" fmla="*/ 1487798 h 4036004"/>
              <a:gd name="connsiteX6" fmla="*/ 312856 w 2133058"/>
              <a:gd name="connsiteY6" fmla="*/ 1684648 h 4036004"/>
              <a:gd name="connsiteX7" fmla="*/ 236656 w 2133058"/>
              <a:gd name="connsiteY7" fmla="*/ 1830698 h 4036004"/>
              <a:gd name="connsiteX8" fmla="*/ 109656 w 2133058"/>
              <a:gd name="connsiteY8" fmla="*/ 1906898 h 4036004"/>
              <a:gd name="connsiteX9" fmla="*/ 20756 w 2133058"/>
              <a:gd name="connsiteY9" fmla="*/ 1951348 h 4036004"/>
              <a:gd name="connsiteX10" fmla="*/ 1706 w 2133058"/>
              <a:gd name="connsiteY10" fmla="*/ 1976748 h 4036004"/>
              <a:gd name="connsiteX11" fmla="*/ 20756 w 2133058"/>
              <a:gd name="connsiteY11" fmla="*/ 2008498 h 4036004"/>
              <a:gd name="connsiteX12" fmla="*/ 52506 w 2133058"/>
              <a:gd name="connsiteY12" fmla="*/ 2014848 h 4036004"/>
              <a:gd name="connsiteX13" fmla="*/ 71556 w 2133058"/>
              <a:gd name="connsiteY13" fmla="*/ 2008498 h 4036004"/>
              <a:gd name="connsiteX14" fmla="*/ 90606 w 2133058"/>
              <a:gd name="connsiteY14" fmla="*/ 2008498 h 4036004"/>
              <a:gd name="connsiteX15" fmla="*/ 90606 w 2133058"/>
              <a:gd name="connsiteY15" fmla="*/ 2040248 h 4036004"/>
              <a:gd name="connsiteX16" fmla="*/ 46156 w 2133058"/>
              <a:gd name="connsiteY16" fmla="*/ 2091048 h 4036004"/>
              <a:gd name="connsiteX17" fmla="*/ 1706 w 2133058"/>
              <a:gd name="connsiteY17" fmla="*/ 2167248 h 4036004"/>
              <a:gd name="connsiteX18" fmla="*/ 14406 w 2133058"/>
              <a:gd name="connsiteY18" fmla="*/ 2192648 h 4036004"/>
              <a:gd name="connsiteX19" fmla="*/ 62825 w 2133058"/>
              <a:gd name="connsiteY19" fmla="*/ 2160898 h 4036004"/>
              <a:gd name="connsiteX20" fmla="*/ 122356 w 2133058"/>
              <a:gd name="connsiteY20" fmla="*/ 2141848 h 4036004"/>
              <a:gd name="connsiteX21" fmla="*/ 80287 w 2133058"/>
              <a:gd name="connsiteY21" fmla="*/ 2214873 h 4036004"/>
              <a:gd name="connsiteX22" fmla="*/ 70762 w 2133058"/>
              <a:gd name="connsiteY22" fmla="*/ 2249004 h 4036004"/>
              <a:gd name="connsiteX23" fmla="*/ 108862 w 2133058"/>
              <a:gd name="connsiteY23" fmla="*/ 2250591 h 4036004"/>
              <a:gd name="connsiteX24" fmla="*/ 166806 w 2133058"/>
              <a:gd name="connsiteY24" fmla="*/ 2154548 h 4036004"/>
              <a:gd name="connsiteX25" fmla="*/ 140612 w 2133058"/>
              <a:gd name="connsiteY25" fmla="*/ 2274404 h 4036004"/>
              <a:gd name="connsiteX26" fmla="*/ 179506 w 2133058"/>
              <a:gd name="connsiteY26" fmla="*/ 2268848 h 4036004"/>
              <a:gd name="connsiteX27" fmla="*/ 236656 w 2133058"/>
              <a:gd name="connsiteY27" fmla="*/ 2167248 h 4036004"/>
              <a:gd name="connsiteX28" fmla="*/ 255706 w 2133058"/>
              <a:gd name="connsiteY28" fmla="*/ 2230748 h 4036004"/>
              <a:gd name="connsiteX29" fmla="*/ 287456 w 2133058"/>
              <a:gd name="connsiteY29" fmla="*/ 2211698 h 4036004"/>
              <a:gd name="connsiteX30" fmla="*/ 300156 w 2133058"/>
              <a:gd name="connsiteY30" fmla="*/ 2122798 h 4036004"/>
              <a:gd name="connsiteX31" fmla="*/ 338256 w 2133058"/>
              <a:gd name="connsiteY31" fmla="*/ 1995798 h 4036004"/>
              <a:gd name="connsiteX32" fmla="*/ 363656 w 2133058"/>
              <a:gd name="connsiteY32" fmla="*/ 1938648 h 4036004"/>
              <a:gd name="connsiteX33" fmla="*/ 509706 w 2133058"/>
              <a:gd name="connsiteY33" fmla="*/ 1760848 h 4036004"/>
              <a:gd name="connsiteX34" fmla="*/ 662106 w 2133058"/>
              <a:gd name="connsiteY34" fmla="*/ 1532248 h 4036004"/>
              <a:gd name="connsiteX35" fmla="*/ 687506 w 2133058"/>
              <a:gd name="connsiteY35" fmla="*/ 1373498 h 4036004"/>
              <a:gd name="connsiteX36" fmla="*/ 731956 w 2133058"/>
              <a:gd name="connsiteY36" fmla="*/ 1252848 h 4036004"/>
              <a:gd name="connsiteX37" fmla="*/ 738306 w 2133058"/>
              <a:gd name="connsiteY37" fmla="*/ 1424298 h 4036004"/>
              <a:gd name="connsiteX38" fmla="*/ 757356 w 2133058"/>
              <a:gd name="connsiteY38" fmla="*/ 1513198 h 4036004"/>
              <a:gd name="connsiteX39" fmla="*/ 706556 w 2133058"/>
              <a:gd name="connsiteY39" fmla="*/ 1792598 h 4036004"/>
              <a:gd name="connsiteX40" fmla="*/ 649406 w 2133058"/>
              <a:gd name="connsiteY40" fmla="*/ 2211698 h 4036004"/>
              <a:gd name="connsiteX41" fmla="*/ 662106 w 2133058"/>
              <a:gd name="connsiteY41" fmla="*/ 2478398 h 4036004"/>
              <a:gd name="connsiteX42" fmla="*/ 687506 w 2133058"/>
              <a:gd name="connsiteY42" fmla="*/ 2599048 h 4036004"/>
              <a:gd name="connsiteX43" fmla="*/ 687506 w 2133058"/>
              <a:gd name="connsiteY43" fmla="*/ 2681598 h 4036004"/>
              <a:gd name="connsiteX44" fmla="*/ 668456 w 2133058"/>
              <a:gd name="connsiteY44" fmla="*/ 2751448 h 4036004"/>
              <a:gd name="connsiteX45" fmla="*/ 668456 w 2133058"/>
              <a:gd name="connsiteY45" fmla="*/ 2840348 h 4036004"/>
              <a:gd name="connsiteX46" fmla="*/ 636706 w 2133058"/>
              <a:gd name="connsiteY46" fmla="*/ 3005448 h 4036004"/>
              <a:gd name="connsiteX47" fmla="*/ 649406 w 2133058"/>
              <a:gd name="connsiteY47" fmla="*/ 3227698 h 4036004"/>
              <a:gd name="connsiteX48" fmla="*/ 681156 w 2133058"/>
              <a:gd name="connsiteY48" fmla="*/ 3507098 h 4036004"/>
              <a:gd name="connsiteX49" fmla="*/ 668456 w 2133058"/>
              <a:gd name="connsiteY49" fmla="*/ 3672198 h 4036004"/>
              <a:gd name="connsiteX50" fmla="*/ 630356 w 2133058"/>
              <a:gd name="connsiteY50" fmla="*/ 3824598 h 4036004"/>
              <a:gd name="connsiteX51" fmla="*/ 624006 w 2133058"/>
              <a:gd name="connsiteY51" fmla="*/ 3888098 h 4036004"/>
              <a:gd name="connsiteX52" fmla="*/ 687506 w 2133058"/>
              <a:gd name="connsiteY52" fmla="*/ 3983348 h 4036004"/>
              <a:gd name="connsiteX53" fmla="*/ 770056 w 2133058"/>
              <a:gd name="connsiteY53" fmla="*/ 4034148 h 4036004"/>
              <a:gd name="connsiteX54" fmla="*/ 852606 w 2133058"/>
              <a:gd name="connsiteY54" fmla="*/ 3919848 h 4036004"/>
              <a:gd name="connsiteX55" fmla="*/ 858956 w 2133058"/>
              <a:gd name="connsiteY55" fmla="*/ 3697598 h 4036004"/>
              <a:gd name="connsiteX56" fmla="*/ 871656 w 2133058"/>
              <a:gd name="connsiteY56" fmla="*/ 3526148 h 4036004"/>
              <a:gd name="connsiteX57" fmla="*/ 858956 w 2133058"/>
              <a:gd name="connsiteY57" fmla="*/ 3392798 h 4036004"/>
              <a:gd name="connsiteX58" fmla="*/ 878006 w 2133058"/>
              <a:gd name="connsiteY58" fmla="*/ 3291198 h 4036004"/>
              <a:gd name="connsiteX59" fmla="*/ 903406 w 2133058"/>
              <a:gd name="connsiteY59" fmla="*/ 3202298 h 4036004"/>
              <a:gd name="connsiteX60" fmla="*/ 928806 w 2133058"/>
              <a:gd name="connsiteY60" fmla="*/ 3107048 h 4036004"/>
              <a:gd name="connsiteX61" fmla="*/ 916106 w 2133058"/>
              <a:gd name="connsiteY61" fmla="*/ 2992748 h 4036004"/>
              <a:gd name="connsiteX62" fmla="*/ 909756 w 2133058"/>
              <a:gd name="connsiteY62" fmla="*/ 2897498 h 4036004"/>
              <a:gd name="connsiteX63" fmla="*/ 935156 w 2133058"/>
              <a:gd name="connsiteY63" fmla="*/ 2789548 h 4036004"/>
              <a:gd name="connsiteX64" fmla="*/ 947856 w 2133058"/>
              <a:gd name="connsiteY64" fmla="*/ 2681598 h 4036004"/>
              <a:gd name="connsiteX65" fmla="*/ 979606 w 2133058"/>
              <a:gd name="connsiteY65" fmla="*/ 2452998 h 4036004"/>
              <a:gd name="connsiteX66" fmla="*/ 1011356 w 2133058"/>
              <a:gd name="connsiteY66" fmla="*/ 2192648 h 4036004"/>
              <a:gd name="connsiteX67" fmla="*/ 1043106 w 2133058"/>
              <a:gd name="connsiteY67" fmla="*/ 2154548 h 4036004"/>
              <a:gd name="connsiteX68" fmla="*/ 1068506 w 2133058"/>
              <a:gd name="connsiteY68" fmla="*/ 2167248 h 4036004"/>
              <a:gd name="connsiteX69" fmla="*/ 1081206 w 2133058"/>
              <a:gd name="connsiteY69" fmla="*/ 2224398 h 4036004"/>
              <a:gd name="connsiteX70" fmla="*/ 1112956 w 2133058"/>
              <a:gd name="connsiteY70" fmla="*/ 2497448 h 4036004"/>
              <a:gd name="connsiteX71" fmla="*/ 1151056 w 2133058"/>
              <a:gd name="connsiteY71" fmla="*/ 2751448 h 4036004"/>
              <a:gd name="connsiteX72" fmla="*/ 1176456 w 2133058"/>
              <a:gd name="connsiteY72" fmla="*/ 2853048 h 4036004"/>
              <a:gd name="connsiteX73" fmla="*/ 1176456 w 2133058"/>
              <a:gd name="connsiteY73" fmla="*/ 2935598 h 4036004"/>
              <a:gd name="connsiteX74" fmla="*/ 1170106 w 2133058"/>
              <a:gd name="connsiteY74" fmla="*/ 3018148 h 4036004"/>
              <a:gd name="connsiteX75" fmla="*/ 1176456 w 2133058"/>
              <a:gd name="connsiteY75" fmla="*/ 3113398 h 4036004"/>
              <a:gd name="connsiteX76" fmla="*/ 1208206 w 2133058"/>
              <a:gd name="connsiteY76" fmla="*/ 3316598 h 4036004"/>
              <a:gd name="connsiteX77" fmla="*/ 1233606 w 2133058"/>
              <a:gd name="connsiteY77" fmla="*/ 3449948 h 4036004"/>
              <a:gd name="connsiteX78" fmla="*/ 1227256 w 2133058"/>
              <a:gd name="connsiteY78" fmla="*/ 3576948 h 4036004"/>
              <a:gd name="connsiteX79" fmla="*/ 1227256 w 2133058"/>
              <a:gd name="connsiteY79" fmla="*/ 3640448 h 4036004"/>
              <a:gd name="connsiteX80" fmla="*/ 1246306 w 2133058"/>
              <a:gd name="connsiteY80" fmla="*/ 3672198 h 4036004"/>
              <a:gd name="connsiteX81" fmla="*/ 1252656 w 2133058"/>
              <a:gd name="connsiteY81" fmla="*/ 3773798 h 4036004"/>
              <a:gd name="connsiteX82" fmla="*/ 1252656 w 2133058"/>
              <a:gd name="connsiteY82" fmla="*/ 3869048 h 4036004"/>
              <a:gd name="connsiteX83" fmla="*/ 1278056 w 2133058"/>
              <a:gd name="connsiteY83" fmla="*/ 3932548 h 4036004"/>
              <a:gd name="connsiteX84" fmla="*/ 1322506 w 2133058"/>
              <a:gd name="connsiteY84" fmla="*/ 4008748 h 4036004"/>
              <a:gd name="connsiteX85" fmla="*/ 1341556 w 2133058"/>
              <a:gd name="connsiteY85" fmla="*/ 4021448 h 4036004"/>
              <a:gd name="connsiteX86" fmla="*/ 1398706 w 2133058"/>
              <a:gd name="connsiteY86" fmla="*/ 3996048 h 4036004"/>
              <a:gd name="connsiteX87" fmla="*/ 1468556 w 2133058"/>
              <a:gd name="connsiteY87" fmla="*/ 3926198 h 4036004"/>
              <a:gd name="connsiteX88" fmla="*/ 1481256 w 2133058"/>
              <a:gd name="connsiteY88" fmla="*/ 3818248 h 4036004"/>
              <a:gd name="connsiteX89" fmla="*/ 1430456 w 2133058"/>
              <a:gd name="connsiteY89" fmla="*/ 3678548 h 4036004"/>
              <a:gd name="connsiteX90" fmla="*/ 1424106 w 2133058"/>
              <a:gd name="connsiteY90" fmla="*/ 3538848 h 4036004"/>
              <a:gd name="connsiteX91" fmla="*/ 1424106 w 2133058"/>
              <a:gd name="connsiteY91" fmla="*/ 3392798 h 4036004"/>
              <a:gd name="connsiteX92" fmla="*/ 1462206 w 2133058"/>
              <a:gd name="connsiteY92" fmla="*/ 3113398 h 4036004"/>
              <a:gd name="connsiteX93" fmla="*/ 1411406 w 2133058"/>
              <a:gd name="connsiteY93" fmla="*/ 2821298 h 4036004"/>
              <a:gd name="connsiteX94" fmla="*/ 1405056 w 2133058"/>
              <a:gd name="connsiteY94" fmla="*/ 2668898 h 4036004"/>
              <a:gd name="connsiteX95" fmla="*/ 1455856 w 2133058"/>
              <a:gd name="connsiteY95" fmla="*/ 2357748 h 4036004"/>
              <a:gd name="connsiteX96" fmla="*/ 1481256 w 2133058"/>
              <a:gd name="connsiteY96" fmla="*/ 2033898 h 4036004"/>
              <a:gd name="connsiteX97" fmla="*/ 1386006 w 2133058"/>
              <a:gd name="connsiteY97" fmla="*/ 1570348 h 4036004"/>
              <a:gd name="connsiteX98" fmla="*/ 1379656 w 2133058"/>
              <a:gd name="connsiteY98" fmla="*/ 1449698 h 4036004"/>
              <a:gd name="connsiteX99" fmla="*/ 1405056 w 2133058"/>
              <a:gd name="connsiteY99" fmla="*/ 1189348 h 4036004"/>
              <a:gd name="connsiteX100" fmla="*/ 1449506 w 2133058"/>
              <a:gd name="connsiteY100" fmla="*/ 1354448 h 4036004"/>
              <a:gd name="connsiteX101" fmla="*/ 1481256 w 2133058"/>
              <a:gd name="connsiteY101" fmla="*/ 1519548 h 4036004"/>
              <a:gd name="connsiteX102" fmla="*/ 1652706 w 2133058"/>
              <a:gd name="connsiteY102" fmla="*/ 1817998 h 4036004"/>
              <a:gd name="connsiteX103" fmla="*/ 1741606 w 2133058"/>
              <a:gd name="connsiteY103" fmla="*/ 1976748 h 4036004"/>
              <a:gd name="connsiteX104" fmla="*/ 1773356 w 2133058"/>
              <a:gd name="connsiteY104" fmla="*/ 2084698 h 4036004"/>
              <a:gd name="connsiteX105" fmla="*/ 1805106 w 2133058"/>
              <a:gd name="connsiteY105" fmla="*/ 2173598 h 4036004"/>
              <a:gd name="connsiteX106" fmla="*/ 1849556 w 2133058"/>
              <a:gd name="connsiteY106" fmla="*/ 2287898 h 4036004"/>
              <a:gd name="connsiteX107" fmla="*/ 1887656 w 2133058"/>
              <a:gd name="connsiteY107" fmla="*/ 2294248 h 4036004"/>
              <a:gd name="connsiteX108" fmla="*/ 1887656 w 2133058"/>
              <a:gd name="connsiteY108" fmla="*/ 2179948 h 4036004"/>
              <a:gd name="connsiteX109" fmla="*/ 1919406 w 2133058"/>
              <a:gd name="connsiteY109" fmla="*/ 2262498 h 4036004"/>
              <a:gd name="connsiteX110" fmla="*/ 1951156 w 2133058"/>
              <a:gd name="connsiteY110" fmla="*/ 2306948 h 4036004"/>
              <a:gd name="connsiteX111" fmla="*/ 1976556 w 2133058"/>
              <a:gd name="connsiteY111" fmla="*/ 2325998 h 4036004"/>
              <a:gd name="connsiteX112" fmla="*/ 1976556 w 2133058"/>
              <a:gd name="connsiteY112" fmla="*/ 2281548 h 4036004"/>
              <a:gd name="connsiteX113" fmla="*/ 1970206 w 2133058"/>
              <a:gd name="connsiteY113" fmla="*/ 2192648 h 4036004"/>
              <a:gd name="connsiteX114" fmla="*/ 2014656 w 2133058"/>
              <a:gd name="connsiteY114" fmla="*/ 2287898 h 4036004"/>
              <a:gd name="connsiteX115" fmla="*/ 2052756 w 2133058"/>
              <a:gd name="connsiteY115" fmla="*/ 2306948 h 4036004"/>
              <a:gd name="connsiteX116" fmla="*/ 2027356 w 2133058"/>
              <a:gd name="connsiteY116" fmla="*/ 2218048 h 4036004"/>
              <a:gd name="connsiteX117" fmla="*/ 2008306 w 2133058"/>
              <a:gd name="connsiteY117" fmla="*/ 2154548 h 4036004"/>
              <a:gd name="connsiteX118" fmla="*/ 2065456 w 2133058"/>
              <a:gd name="connsiteY118" fmla="*/ 2230748 h 4036004"/>
              <a:gd name="connsiteX119" fmla="*/ 2109906 w 2133058"/>
              <a:gd name="connsiteY119" fmla="*/ 2243448 h 4036004"/>
              <a:gd name="connsiteX120" fmla="*/ 2109906 w 2133058"/>
              <a:gd name="connsiteY120" fmla="*/ 2186298 h 4036004"/>
              <a:gd name="connsiteX121" fmla="*/ 2021006 w 2133058"/>
              <a:gd name="connsiteY121" fmla="*/ 2071998 h 4036004"/>
              <a:gd name="connsiteX122" fmla="*/ 1989256 w 2133058"/>
              <a:gd name="connsiteY122" fmla="*/ 2014848 h 4036004"/>
              <a:gd name="connsiteX123" fmla="*/ 2059106 w 2133058"/>
              <a:gd name="connsiteY123" fmla="*/ 2021198 h 4036004"/>
              <a:gd name="connsiteX124" fmla="*/ 2122606 w 2133058"/>
              <a:gd name="connsiteY124" fmla="*/ 2027548 h 4036004"/>
              <a:gd name="connsiteX125" fmla="*/ 2122606 w 2133058"/>
              <a:gd name="connsiteY125" fmla="*/ 2002148 h 4036004"/>
              <a:gd name="connsiteX126" fmla="*/ 2021006 w 2133058"/>
              <a:gd name="connsiteY126" fmla="*/ 1932298 h 4036004"/>
              <a:gd name="connsiteX127" fmla="*/ 1900356 w 2133058"/>
              <a:gd name="connsiteY127" fmla="*/ 1887848 h 4036004"/>
              <a:gd name="connsiteX128" fmla="*/ 1849556 w 2133058"/>
              <a:gd name="connsiteY128" fmla="*/ 1773548 h 4036004"/>
              <a:gd name="connsiteX129" fmla="*/ 1786056 w 2133058"/>
              <a:gd name="connsiteY129" fmla="*/ 1538598 h 4036004"/>
              <a:gd name="connsiteX130" fmla="*/ 1716206 w 2133058"/>
              <a:gd name="connsiteY130" fmla="*/ 1424298 h 4036004"/>
              <a:gd name="connsiteX131" fmla="*/ 1671756 w 2133058"/>
              <a:gd name="connsiteY131" fmla="*/ 1214748 h 4036004"/>
              <a:gd name="connsiteX132" fmla="*/ 1633656 w 2133058"/>
              <a:gd name="connsiteY132" fmla="*/ 960748 h 4036004"/>
              <a:gd name="connsiteX133" fmla="*/ 1557456 w 2133058"/>
              <a:gd name="connsiteY133" fmla="*/ 814698 h 4036004"/>
              <a:gd name="connsiteX134" fmla="*/ 1373306 w 2133058"/>
              <a:gd name="connsiteY134" fmla="*/ 732148 h 4036004"/>
              <a:gd name="connsiteX135" fmla="*/ 1259006 w 2133058"/>
              <a:gd name="connsiteY135" fmla="*/ 668648 h 4036004"/>
              <a:gd name="connsiteX136" fmla="*/ 1233606 w 2133058"/>
              <a:gd name="connsiteY136" fmla="*/ 624198 h 4036004"/>
              <a:gd name="connsiteX137" fmla="*/ 1259006 w 2133058"/>
              <a:gd name="connsiteY137" fmla="*/ 554348 h 4036004"/>
              <a:gd name="connsiteX138" fmla="*/ 1328856 w 2133058"/>
              <a:gd name="connsiteY138" fmla="*/ 440048 h 4036004"/>
              <a:gd name="connsiteX139" fmla="*/ 1360606 w 2133058"/>
              <a:gd name="connsiteY139" fmla="*/ 370198 h 4036004"/>
              <a:gd name="connsiteX140" fmla="*/ 1360606 w 2133058"/>
              <a:gd name="connsiteY140" fmla="*/ 313048 h 4036004"/>
              <a:gd name="connsiteX141" fmla="*/ 1328856 w 2133058"/>
              <a:gd name="connsiteY141" fmla="*/ 274948 h 4036004"/>
              <a:gd name="connsiteX142" fmla="*/ 1303456 w 2133058"/>
              <a:gd name="connsiteY142" fmla="*/ 135248 h 4036004"/>
              <a:gd name="connsiteX143" fmla="*/ 1259006 w 2133058"/>
              <a:gd name="connsiteY143" fmla="*/ 59048 h 4036004"/>
              <a:gd name="connsiteX144" fmla="*/ 1176456 w 2133058"/>
              <a:gd name="connsiteY144" fmla="*/ 8248 h 4036004"/>
              <a:gd name="connsiteX145" fmla="*/ 1081206 w 2133058"/>
              <a:gd name="connsiteY145" fmla="*/ 1898 h 4036004"/>
              <a:gd name="connsiteX146" fmla="*/ 985956 w 2133058"/>
              <a:gd name="connsiteY146" fmla="*/ 27298 h 4036004"/>
              <a:gd name="connsiteX147" fmla="*/ 909756 w 2133058"/>
              <a:gd name="connsiteY147" fmla="*/ 84448 h 4036004"/>
              <a:gd name="connsiteX148" fmla="*/ 871656 w 2133058"/>
              <a:gd name="connsiteY148" fmla="*/ 173348 h 4036004"/>
              <a:gd name="connsiteX149" fmla="*/ 871656 w 2133058"/>
              <a:gd name="connsiteY149" fmla="*/ 262248 h 4036004"/>
              <a:gd name="connsiteX150" fmla="*/ 827206 w 2133058"/>
              <a:gd name="connsiteY150" fmla="*/ 306698 h 4036004"/>
              <a:gd name="connsiteX151" fmla="*/ 858956 w 2133058"/>
              <a:gd name="connsiteY151" fmla="*/ 401948 h 4036004"/>
              <a:gd name="connsiteX152" fmla="*/ 909756 w 2133058"/>
              <a:gd name="connsiteY152" fmla="*/ 528948 h 4036004"/>
              <a:gd name="connsiteX153" fmla="*/ 941506 w 2133058"/>
              <a:gd name="connsiteY153" fmla="*/ 611498 h 4036004"/>
              <a:gd name="connsiteX154" fmla="*/ 928806 w 2133058"/>
              <a:gd name="connsiteY154" fmla="*/ 681348 h 4036004"/>
              <a:gd name="connsiteX0" fmla="*/ 928806 w 2133058"/>
              <a:gd name="connsiteY0" fmla="*/ 681348 h 4036004"/>
              <a:gd name="connsiteX1" fmla="*/ 681156 w 2133058"/>
              <a:gd name="connsiteY1" fmla="*/ 763898 h 4036004"/>
              <a:gd name="connsiteX2" fmla="*/ 585906 w 2133058"/>
              <a:gd name="connsiteY2" fmla="*/ 852798 h 4036004"/>
              <a:gd name="connsiteX3" fmla="*/ 497006 w 2133058"/>
              <a:gd name="connsiteY3" fmla="*/ 1176648 h 4036004"/>
              <a:gd name="connsiteX4" fmla="*/ 458906 w 2133058"/>
              <a:gd name="connsiteY4" fmla="*/ 1386198 h 4036004"/>
              <a:gd name="connsiteX5" fmla="*/ 389056 w 2133058"/>
              <a:gd name="connsiteY5" fmla="*/ 1487798 h 4036004"/>
              <a:gd name="connsiteX6" fmla="*/ 312856 w 2133058"/>
              <a:gd name="connsiteY6" fmla="*/ 1684648 h 4036004"/>
              <a:gd name="connsiteX7" fmla="*/ 236656 w 2133058"/>
              <a:gd name="connsiteY7" fmla="*/ 1830698 h 4036004"/>
              <a:gd name="connsiteX8" fmla="*/ 109656 w 2133058"/>
              <a:gd name="connsiteY8" fmla="*/ 1906898 h 4036004"/>
              <a:gd name="connsiteX9" fmla="*/ 20756 w 2133058"/>
              <a:gd name="connsiteY9" fmla="*/ 1951348 h 4036004"/>
              <a:gd name="connsiteX10" fmla="*/ 1706 w 2133058"/>
              <a:gd name="connsiteY10" fmla="*/ 1976748 h 4036004"/>
              <a:gd name="connsiteX11" fmla="*/ 20756 w 2133058"/>
              <a:gd name="connsiteY11" fmla="*/ 2008498 h 4036004"/>
              <a:gd name="connsiteX12" fmla="*/ 52506 w 2133058"/>
              <a:gd name="connsiteY12" fmla="*/ 2014848 h 4036004"/>
              <a:gd name="connsiteX13" fmla="*/ 71556 w 2133058"/>
              <a:gd name="connsiteY13" fmla="*/ 2008498 h 4036004"/>
              <a:gd name="connsiteX14" fmla="*/ 90606 w 2133058"/>
              <a:gd name="connsiteY14" fmla="*/ 2008498 h 4036004"/>
              <a:gd name="connsiteX15" fmla="*/ 90606 w 2133058"/>
              <a:gd name="connsiteY15" fmla="*/ 2040248 h 4036004"/>
              <a:gd name="connsiteX16" fmla="*/ 46156 w 2133058"/>
              <a:gd name="connsiteY16" fmla="*/ 2091048 h 4036004"/>
              <a:gd name="connsiteX17" fmla="*/ 1706 w 2133058"/>
              <a:gd name="connsiteY17" fmla="*/ 2167248 h 4036004"/>
              <a:gd name="connsiteX18" fmla="*/ 14406 w 2133058"/>
              <a:gd name="connsiteY18" fmla="*/ 2192648 h 4036004"/>
              <a:gd name="connsiteX19" fmla="*/ 62825 w 2133058"/>
              <a:gd name="connsiteY19" fmla="*/ 2160898 h 4036004"/>
              <a:gd name="connsiteX20" fmla="*/ 110450 w 2133058"/>
              <a:gd name="connsiteY20" fmla="*/ 2127561 h 4036004"/>
              <a:gd name="connsiteX21" fmla="*/ 80287 w 2133058"/>
              <a:gd name="connsiteY21" fmla="*/ 2214873 h 4036004"/>
              <a:gd name="connsiteX22" fmla="*/ 70762 w 2133058"/>
              <a:gd name="connsiteY22" fmla="*/ 2249004 h 4036004"/>
              <a:gd name="connsiteX23" fmla="*/ 108862 w 2133058"/>
              <a:gd name="connsiteY23" fmla="*/ 2250591 h 4036004"/>
              <a:gd name="connsiteX24" fmla="*/ 166806 w 2133058"/>
              <a:gd name="connsiteY24" fmla="*/ 2154548 h 4036004"/>
              <a:gd name="connsiteX25" fmla="*/ 140612 w 2133058"/>
              <a:gd name="connsiteY25" fmla="*/ 2274404 h 4036004"/>
              <a:gd name="connsiteX26" fmla="*/ 179506 w 2133058"/>
              <a:gd name="connsiteY26" fmla="*/ 2268848 h 4036004"/>
              <a:gd name="connsiteX27" fmla="*/ 236656 w 2133058"/>
              <a:gd name="connsiteY27" fmla="*/ 2167248 h 4036004"/>
              <a:gd name="connsiteX28" fmla="*/ 255706 w 2133058"/>
              <a:gd name="connsiteY28" fmla="*/ 2230748 h 4036004"/>
              <a:gd name="connsiteX29" fmla="*/ 287456 w 2133058"/>
              <a:gd name="connsiteY29" fmla="*/ 2211698 h 4036004"/>
              <a:gd name="connsiteX30" fmla="*/ 300156 w 2133058"/>
              <a:gd name="connsiteY30" fmla="*/ 2122798 h 4036004"/>
              <a:gd name="connsiteX31" fmla="*/ 338256 w 2133058"/>
              <a:gd name="connsiteY31" fmla="*/ 1995798 h 4036004"/>
              <a:gd name="connsiteX32" fmla="*/ 363656 w 2133058"/>
              <a:gd name="connsiteY32" fmla="*/ 1938648 h 4036004"/>
              <a:gd name="connsiteX33" fmla="*/ 509706 w 2133058"/>
              <a:gd name="connsiteY33" fmla="*/ 1760848 h 4036004"/>
              <a:gd name="connsiteX34" fmla="*/ 662106 w 2133058"/>
              <a:gd name="connsiteY34" fmla="*/ 1532248 h 4036004"/>
              <a:gd name="connsiteX35" fmla="*/ 687506 w 2133058"/>
              <a:gd name="connsiteY35" fmla="*/ 1373498 h 4036004"/>
              <a:gd name="connsiteX36" fmla="*/ 731956 w 2133058"/>
              <a:gd name="connsiteY36" fmla="*/ 1252848 h 4036004"/>
              <a:gd name="connsiteX37" fmla="*/ 738306 w 2133058"/>
              <a:gd name="connsiteY37" fmla="*/ 1424298 h 4036004"/>
              <a:gd name="connsiteX38" fmla="*/ 757356 w 2133058"/>
              <a:gd name="connsiteY38" fmla="*/ 1513198 h 4036004"/>
              <a:gd name="connsiteX39" fmla="*/ 706556 w 2133058"/>
              <a:gd name="connsiteY39" fmla="*/ 1792598 h 4036004"/>
              <a:gd name="connsiteX40" fmla="*/ 649406 w 2133058"/>
              <a:gd name="connsiteY40" fmla="*/ 2211698 h 4036004"/>
              <a:gd name="connsiteX41" fmla="*/ 662106 w 2133058"/>
              <a:gd name="connsiteY41" fmla="*/ 2478398 h 4036004"/>
              <a:gd name="connsiteX42" fmla="*/ 687506 w 2133058"/>
              <a:gd name="connsiteY42" fmla="*/ 2599048 h 4036004"/>
              <a:gd name="connsiteX43" fmla="*/ 687506 w 2133058"/>
              <a:gd name="connsiteY43" fmla="*/ 2681598 h 4036004"/>
              <a:gd name="connsiteX44" fmla="*/ 668456 w 2133058"/>
              <a:gd name="connsiteY44" fmla="*/ 2751448 h 4036004"/>
              <a:gd name="connsiteX45" fmla="*/ 668456 w 2133058"/>
              <a:gd name="connsiteY45" fmla="*/ 2840348 h 4036004"/>
              <a:gd name="connsiteX46" fmla="*/ 636706 w 2133058"/>
              <a:gd name="connsiteY46" fmla="*/ 3005448 h 4036004"/>
              <a:gd name="connsiteX47" fmla="*/ 649406 w 2133058"/>
              <a:gd name="connsiteY47" fmla="*/ 3227698 h 4036004"/>
              <a:gd name="connsiteX48" fmla="*/ 681156 w 2133058"/>
              <a:gd name="connsiteY48" fmla="*/ 3507098 h 4036004"/>
              <a:gd name="connsiteX49" fmla="*/ 668456 w 2133058"/>
              <a:gd name="connsiteY49" fmla="*/ 3672198 h 4036004"/>
              <a:gd name="connsiteX50" fmla="*/ 630356 w 2133058"/>
              <a:gd name="connsiteY50" fmla="*/ 3824598 h 4036004"/>
              <a:gd name="connsiteX51" fmla="*/ 624006 w 2133058"/>
              <a:gd name="connsiteY51" fmla="*/ 3888098 h 4036004"/>
              <a:gd name="connsiteX52" fmla="*/ 687506 w 2133058"/>
              <a:gd name="connsiteY52" fmla="*/ 3983348 h 4036004"/>
              <a:gd name="connsiteX53" fmla="*/ 770056 w 2133058"/>
              <a:gd name="connsiteY53" fmla="*/ 4034148 h 4036004"/>
              <a:gd name="connsiteX54" fmla="*/ 852606 w 2133058"/>
              <a:gd name="connsiteY54" fmla="*/ 3919848 h 4036004"/>
              <a:gd name="connsiteX55" fmla="*/ 858956 w 2133058"/>
              <a:gd name="connsiteY55" fmla="*/ 3697598 h 4036004"/>
              <a:gd name="connsiteX56" fmla="*/ 871656 w 2133058"/>
              <a:gd name="connsiteY56" fmla="*/ 3526148 h 4036004"/>
              <a:gd name="connsiteX57" fmla="*/ 858956 w 2133058"/>
              <a:gd name="connsiteY57" fmla="*/ 3392798 h 4036004"/>
              <a:gd name="connsiteX58" fmla="*/ 878006 w 2133058"/>
              <a:gd name="connsiteY58" fmla="*/ 3291198 h 4036004"/>
              <a:gd name="connsiteX59" fmla="*/ 903406 w 2133058"/>
              <a:gd name="connsiteY59" fmla="*/ 3202298 h 4036004"/>
              <a:gd name="connsiteX60" fmla="*/ 928806 w 2133058"/>
              <a:gd name="connsiteY60" fmla="*/ 3107048 h 4036004"/>
              <a:gd name="connsiteX61" fmla="*/ 916106 w 2133058"/>
              <a:gd name="connsiteY61" fmla="*/ 2992748 h 4036004"/>
              <a:gd name="connsiteX62" fmla="*/ 909756 w 2133058"/>
              <a:gd name="connsiteY62" fmla="*/ 2897498 h 4036004"/>
              <a:gd name="connsiteX63" fmla="*/ 935156 w 2133058"/>
              <a:gd name="connsiteY63" fmla="*/ 2789548 h 4036004"/>
              <a:gd name="connsiteX64" fmla="*/ 947856 w 2133058"/>
              <a:gd name="connsiteY64" fmla="*/ 2681598 h 4036004"/>
              <a:gd name="connsiteX65" fmla="*/ 979606 w 2133058"/>
              <a:gd name="connsiteY65" fmla="*/ 2452998 h 4036004"/>
              <a:gd name="connsiteX66" fmla="*/ 1011356 w 2133058"/>
              <a:gd name="connsiteY66" fmla="*/ 2192648 h 4036004"/>
              <a:gd name="connsiteX67" fmla="*/ 1043106 w 2133058"/>
              <a:gd name="connsiteY67" fmla="*/ 2154548 h 4036004"/>
              <a:gd name="connsiteX68" fmla="*/ 1068506 w 2133058"/>
              <a:gd name="connsiteY68" fmla="*/ 2167248 h 4036004"/>
              <a:gd name="connsiteX69" fmla="*/ 1081206 w 2133058"/>
              <a:gd name="connsiteY69" fmla="*/ 2224398 h 4036004"/>
              <a:gd name="connsiteX70" fmla="*/ 1112956 w 2133058"/>
              <a:gd name="connsiteY70" fmla="*/ 2497448 h 4036004"/>
              <a:gd name="connsiteX71" fmla="*/ 1151056 w 2133058"/>
              <a:gd name="connsiteY71" fmla="*/ 2751448 h 4036004"/>
              <a:gd name="connsiteX72" fmla="*/ 1176456 w 2133058"/>
              <a:gd name="connsiteY72" fmla="*/ 2853048 h 4036004"/>
              <a:gd name="connsiteX73" fmla="*/ 1176456 w 2133058"/>
              <a:gd name="connsiteY73" fmla="*/ 2935598 h 4036004"/>
              <a:gd name="connsiteX74" fmla="*/ 1170106 w 2133058"/>
              <a:gd name="connsiteY74" fmla="*/ 3018148 h 4036004"/>
              <a:gd name="connsiteX75" fmla="*/ 1176456 w 2133058"/>
              <a:gd name="connsiteY75" fmla="*/ 3113398 h 4036004"/>
              <a:gd name="connsiteX76" fmla="*/ 1208206 w 2133058"/>
              <a:gd name="connsiteY76" fmla="*/ 3316598 h 4036004"/>
              <a:gd name="connsiteX77" fmla="*/ 1233606 w 2133058"/>
              <a:gd name="connsiteY77" fmla="*/ 3449948 h 4036004"/>
              <a:gd name="connsiteX78" fmla="*/ 1227256 w 2133058"/>
              <a:gd name="connsiteY78" fmla="*/ 3576948 h 4036004"/>
              <a:gd name="connsiteX79" fmla="*/ 1227256 w 2133058"/>
              <a:gd name="connsiteY79" fmla="*/ 3640448 h 4036004"/>
              <a:gd name="connsiteX80" fmla="*/ 1246306 w 2133058"/>
              <a:gd name="connsiteY80" fmla="*/ 3672198 h 4036004"/>
              <a:gd name="connsiteX81" fmla="*/ 1252656 w 2133058"/>
              <a:gd name="connsiteY81" fmla="*/ 3773798 h 4036004"/>
              <a:gd name="connsiteX82" fmla="*/ 1252656 w 2133058"/>
              <a:gd name="connsiteY82" fmla="*/ 3869048 h 4036004"/>
              <a:gd name="connsiteX83" fmla="*/ 1278056 w 2133058"/>
              <a:gd name="connsiteY83" fmla="*/ 3932548 h 4036004"/>
              <a:gd name="connsiteX84" fmla="*/ 1322506 w 2133058"/>
              <a:gd name="connsiteY84" fmla="*/ 4008748 h 4036004"/>
              <a:gd name="connsiteX85" fmla="*/ 1341556 w 2133058"/>
              <a:gd name="connsiteY85" fmla="*/ 4021448 h 4036004"/>
              <a:gd name="connsiteX86" fmla="*/ 1398706 w 2133058"/>
              <a:gd name="connsiteY86" fmla="*/ 3996048 h 4036004"/>
              <a:gd name="connsiteX87" fmla="*/ 1468556 w 2133058"/>
              <a:gd name="connsiteY87" fmla="*/ 3926198 h 4036004"/>
              <a:gd name="connsiteX88" fmla="*/ 1481256 w 2133058"/>
              <a:gd name="connsiteY88" fmla="*/ 3818248 h 4036004"/>
              <a:gd name="connsiteX89" fmla="*/ 1430456 w 2133058"/>
              <a:gd name="connsiteY89" fmla="*/ 3678548 h 4036004"/>
              <a:gd name="connsiteX90" fmla="*/ 1424106 w 2133058"/>
              <a:gd name="connsiteY90" fmla="*/ 3538848 h 4036004"/>
              <a:gd name="connsiteX91" fmla="*/ 1424106 w 2133058"/>
              <a:gd name="connsiteY91" fmla="*/ 3392798 h 4036004"/>
              <a:gd name="connsiteX92" fmla="*/ 1462206 w 2133058"/>
              <a:gd name="connsiteY92" fmla="*/ 3113398 h 4036004"/>
              <a:gd name="connsiteX93" fmla="*/ 1411406 w 2133058"/>
              <a:gd name="connsiteY93" fmla="*/ 2821298 h 4036004"/>
              <a:gd name="connsiteX94" fmla="*/ 1405056 w 2133058"/>
              <a:gd name="connsiteY94" fmla="*/ 2668898 h 4036004"/>
              <a:gd name="connsiteX95" fmla="*/ 1455856 w 2133058"/>
              <a:gd name="connsiteY95" fmla="*/ 2357748 h 4036004"/>
              <a:gd name="connsiteX96" fmla="*/ 1481256 w 2133058"/>
              <a:gd name="connsiteY96" fmla="*/ 2033898 h 4036004"/>
              <a:gd name="connsiteX97" fmla="*/ 1386006 w 2133058"/>
              <a:gd name="connsiteY97" fmla="*/ 1570348 h 4036004"/>
              <a:gd name="connsiteX98" fmla="*/ 1379656 w 2133058"/>
              <a:gd name="connsiteY98" fmla="*/ 1449698 h 4036004"/>
              <a:gd name="connsiteX99" fmla="*/ 1405056 w 2133058"/>
              <a:gd name="connsiteY99" fmla="*/ 1189348 h 4036004"/>
              <a:gd name="connsiteX100" fmla="*/ 1449506 w 2133058"/>
              <a:gd name="connsiteY100" fmla="*/ 1354448 h 4036004"/>
              <a:gd name="connsiteX101" fmla="*/ 1481256 w 2133058"/>
              <a:gd name="connsiteY101" fmla="*/ 1519548 h 4036004"/>
              <a:gd name="connsiteX102" fmla="*/ 1652706 w 2133058"/>
              <a:gd name="connsiteY102" fmla="*/ 1817998 h 4036004"/>
              <a:gd name="connsiteX103" fmla="*/ 1741606 w 2133058"/>
              <a:gd name="connsiteY103" fmla="*/ 1976748 h 4036004"/>
              <a:gd name="connsiteX104" fmla="*/ 1773356 w 2133058"/>
              <a:gd name="connsiteY104" fmla="*/ 2084698 h 4036004"/>
              <a:gd name="connsiteX105" fmla="*/ 1805106 w 2133058"/>
              <a:gd name="connsiteY105" fmla="*/ 2173598 h 4036004"/>
              <a:gd name="connsiteX106" fmla="*/ 1849556 w 2133058"/>
              <a:gd name="connsiteY106" fmla="*/ 2287898 h 4036004"/>
              <a:gd name="connsiteX107" fmla="*/ 1887656 w 2133058"/>
              <a:gd name="connsiteY107" fmla="*/ 2294248 h 4036004"/>
              <a:gd name="connsiteX108" fmla="*/ 1887656 w 2133058"/>
              <a:gd name="connsiteY108" fmla="*/ 2179948 h 4036004"/>
              <a:gd name="connsiteX109" fmla="*/ 1919406 w 2133058"/>
              <a:gd name="connsiteY109" fmla="*/ 2262498 h 4036004"/>
              <a:gd name="connsiteX110" fmla="*/ 1951156 w 2133058"/>
              <a:gd name="connsiteY110" fmla="*/ 2306948 h 4036004"/>
              <a:gd name="connsiteX111" fmla="*/ 1976556 w 2133058"/>
              <a:gd name="connsiteY111" fmla="*/ 2325998 h 4036004"/>
              <a:gd name="connsiteX112" fmla="*/ 1976556 w 2133058"/>
              <a:gd name="connsiteY112" fmla="*/ 2281548 h 4036004"/>
              <a:gd name="connsiteX113" fmla="*/ 1970206 w 2133058"/>
              <a:gd name="connsiteY113" fmla="*/ 2192648 h 4036004"/>
              <a:gd name="connsiteX114" fmla="*/ 2014656 w 2133058"/>
              <a:gd name="connsiteY114" fmla="*/ 2287898 h 4036004"/>
              <a:gd name="connsiteX115" fmla="*/ 2052756 w 2133058"/>
              <a:gd name="connsiteY115" fmla="*/ 2306948 h 4036004"/>
              <a:gd name="connsiteX116" fmla="*/ 2027356 w 2133058"/>
              <a:gd name="connsiteY116" fmla="*/ 2218048 h 4036004"/>
              <a:gd name="connsiteX117" fmla="*/ 2008306 w 2133058"/>
              <a:gd name="connsiteY117" fmla="*/ 2154548 h 4036004"/>
              <a:gd name="connsiteX118" fmla="*/ 2065456 w 2133058"/>
              <a:gd name="connsiteY118" fmla="*/ 2230748 h 4036004"/>
              <a:gd name="connsiteX119" fmla="*/ 2109906 w 2133058"/>
              <a:gd name="connsiteY119" fmla="*/ 2243448 h 4036004"/>
              <a:gd name="connsiteX120" fmla="*/ 2109906 w 2133058"/>
              <a:gd name="connsiteY120" fmla="*/ 2186298 h 4036004"/>
              <a:gd name="connsiteX121" fmla="*/ 2021006 w 2133058"/>
              <a:gd name="connsiteY121" fmla="*/ 2071998 h 4036004"/>
              <a:gd name="connsiteX122" fmla="*/ 1989256 w 2133058"/>
              <a:gd name="connsiteY122" fmla="*/ 2014848 h 4036004"/>
              <a:gd name="connsiteX123" fmla="*/ 2059106 w 2133058"/>
              <a:gd name="connsiteY123" fmla="*/ 2021198 h 4036004"/>
              <a:gd name="connsiteX124" fmla="*/ 2122606 w 2133058"/>
              <a:gd name="connsiteY124" fmla="*/ 2027548 h 4036004"/>
              <a:gd name="connsiteX125" fmla="*/ 2122606 w 2133058"/>
              <a:gd name="connsiteY125" fmla="*/ 2002148 h 4036004"/>
              <a:gd name="connsiteX126" fmla="*/ 2021006 w 2133058"/>
              <a:gd name="connsiteY126" fmla="*/ 1932298 h 4036004"/>
              <a:gd name="connsiteX127" fmla="*/ 1900356 w 2133058"/>
              <a:gd name="connsiteY127" fmla="*/ 1887848 h 4036004"/>
              <a:gd name="connsiteX128" fmla="*/ 1849556 w 2133058"/>
              <a:gd name="connsiteY128" fmla="*/ 1773548 h 4036004"/>
              <a:gd name="connsiteX129" fmla="*/ 1786056 w 2133058"/>
              <a:gd name="connsiteY129" fmla="*/ 1538598 h 4036004"/>
              <a:gd name="connsiteX130" fmla="*/ 1716206 w 2133058"/>
              <a:gd name="connsiteY130" fmla="*/ 1424298 h 4036004"/>
              <a:gd name="connsiteX131" fmla="*/ 1671756 w 2133058"/>
              <a:gd name="connsiteY131" fmla="*/ 1214748 h 4036004"/>
              <a:gd name="connsiteX132" fmla="*/ 1633656 w 2133058"/>
              <a:gd name="connsiteY132" fmla="*/ 960748 h 4036004"/>
              <a:gd name="connsiteX133" fmla="*/ 1557456 w 2133058"/>
              <a:gd name="connsiteY133" fmla="*/ 814698 h 4036004"/>
              <a:gd name="connsiteX134" fmla="*/ 1373306 w 2133058"/>
              <a:gd name="connsiteY134" fmla="*/ 732148 h 4036004"/>
              <a:gd name="connsiteX135" fmla="*/ 1259006 w 2133058"/>
              <a:gd name="connsiteY135" fmla="*/ 668648 h 4036004"/>
              <a:gd name="connsiteX136" fmla="*/ 1233606 w 2133058"/>
              <a:gd name="connsiteY136" fmla="*/ 624198 h 4036004"/>
              <a:gd name="connsiteX137" fmla="*/ 1259006 w 2133058"/>
              <a:gd name="connsiteY137" fmla="*/ 554348 h 4036004"/>
              <a:gd name="connsiteX138" fmla="*/ 1328856 w 2133058"/>
              <a:gd name="connsiteY138" fmla="*/ 440048 h 4036004"/>
              <a:gd name="connsiteX139" fmla="*/ 1360606 w 2133058"/>
              <a:gd name="connsiteY139" fmla="*/ 370198 h 4036004"/>
              <a:gd name="connsiteX140" fmla="*/ 1360606 w 2133058"/>
              <a:gd name="connsiteY140" fmla="*/ 313048 h 4036004"/>
              <a:gd name="connsiteX141" fmla="*/ 1328856 w 2133058"/>
              <a:gd name="connsiteY141" fmla="*/ 274948 h 4036004"/>
              <a:gd name="connsiteX142" fmla="*/ 1303456 w 2133058"/>
              <a:gd name="connsiteY142" fmla="*/ 135248 h 4036004"/>
              <a:gd name="connsiteX143" fmla="*/ 1259006 w 2133058"/>
              <a:gd name="connsiteY143" fmla="*/ 59048 h 4036004"/>
              <a:gd name="connsiteX144" fmla="*/ 1176456 w 2133058"/>
              <a:gd name="connsiteY144" fmla="*/ 8248 h 4036004"/>
              <a:gd name="connsiteX145" fmla="*/ 1081206 w 2133058"/>
              <a:gd name="connsiteY145" fmla="*/ 1898 h 4036004"/>
              <a:gd name="connsiteX146" fmla="*/ 985956 w 2133058"/>
              <a:gd name="connsiteY146" fmla="*/ 27298 h 4036004"/>
              <a:gd name="connsiteX147" fmla="*/ 909756 w 2133058"/>
              <a:gd name="connsiteY147" fmla="*/ 84448 h 4036004"/>
              <a:gd name="connsiteX148" fmla="*/ 871656 w 2133058"/>
              <a:gd name="connsiteY148" fmla="*/ 173348 h 4036004"/>
              <a:gd name="connsiteX149" fmla="*/ 871656 w 2133058"/>
              <a:gd name="connsiteY149" fmla="*/ 262248 h 4036004"/>
              <a:gd name="connsiteX150" fmla="*/ 827206 w 2133058"/>
              <a:gd name="connsiteY150" fmla="*/ 306698 h 4036004"/>
              <a:gd name="connsiteX151" fmla="*/ 858956 w 2133058"/>
              <a:gd name="connsiteY151" fmla="*/ 401948 h 4036004"/>
              <a:gd name="connsiteX152" fmla="*/ 909756 w 2133058"/>
              <a:gd name="connsiteY152" fmla="*/ 528948 h 4036004"/>
              <a:gd name="connsiteX153" fmla="*/ 941506 w 2133058"/>
              <a:gd name="connsiteY153" fmla="*/ 611498 h 4036004"/>
              <a:gd name="connsiteX154" fmla="*/ 928806 w 2133058"/>
              <a:gd name="connsiteY154" fmla="*/ 681348 h 4036004"/>
              <a:gd name="connsiteX0" fmla="*/ 929620 w 2133872"/>
              <a:gd name="connsiteY0" fmla="*/ 681348 h 4036004"/>
              <a:gd name="connsiteX1" fmla="*/ 681970 w 2133872"/>
              <a:gd name="connsiteY1" fmla="*/ 763898 h 4036004"/>
              <a:gd name="connsiteX2" fmla="*/ 586720 w 2133872"/>
              <a:gd name="connsiteY2" fmla="*/ 852798 h 4036004"/>
              <a:gd name="connsiteX3" fmla="*/ 497820 w 2133872"/>
              <a:gd name="connsiteY3" fmla="*/ 1176648 h 4036004"/>
              <a:gd name="connsiteX4" fmla="*/ 459720 w 2133872"/>
              <a:gd name="connsiteY4" fmla="*/ 1386198 h 4036004"/>
              <a:gd name="connsiteX5" fmla="*/ 389870 w 2133872"/>
              <a:gd name="connsiteY5" fmla="*/ 1487798 h 4036004"/>
              <a:gd name="connsiteX6" fmla="*/ 313670 w 2133872"/>
              <a:gd name="connsiteY6" fmla="*/ 1684648 h 4036004"/>
              <a:gd name="connsiteX7" fmla="*/ 237470 w 2133872"/>
              <a:gd name="connsiteY7" fmla="*/ 1830698 h 4036004"/>
              <a:gd name="connsiteX8" fmla="*/ 110470 w 2133872"/>
              <a:gd name="connsiteY8" fmla="*/ 1906898 h 4036004"/>
              <a:gd name="connsiteX9" fmla="*/ 21570 w 2133872"/>
              <a:gd name="connsiteY9" fmla="*/ 1951348 h 4036004"/>
              <a:gd name="connsiteX10" fmla="*/ 2520 w 2133872"/>
              <a:gd name="connsiteY10" fmla="*/ 1976748 h 4036004"/>
              <a:gd name="connsiteX11" fmla="*/ 21570 w 2133872"/>
              <a:gd name="connsiteY11" fmla="*/ 2008498 h 4036004"/>
              <a:gd name="connsiteX12" fmla="*/ 53320 w 2133872"/>
              <a:gd name="connsiteY12" fmla="*/ 2014848 h 4036004"/>
              <a:gd name="connsiteX13" fmla="*/ 72370 w 2133872"/>
              <a:gd name="connsiteY13" fmla="*/ 2008498 h 4036004"/>
              <a:gd name="connsiteX14" fmla="*/ 91420 w 2133872"/>
              <a:gd name="connsiteY14" fmla="*/ 2008498 h 4036004"/>
              <a:gd name="connsiteX15" fmla="*/ 91420 w 2133872"/>
              <a:gd name="connsiteY15" fmla="*/ 2040248 h 4036004"/>
              <a:gd name="connsiteX16" fmla="*/ 58876 w 2133872"/>
              <a:gd name="connsiteY16" fmla="*/ 2102955 h 4036004"/>
              <a:gd name="connsiteX17" fmla="*/ 2520 w 2133872"/>
              <a:gd name="connsiteY17" fmla="*/ 2167248 h 4036004"/>
              <a:gd name="connsiteX18" fmla="*/ 15220 w 2133872"/>
              <a:gd name="connsiteY18" fmla="*/ 2192648 h 4036004"/>
              <a:gd name="connsiteX19" fmla="*/ 63639 w 2133872"/>
              <a:gd name="connsiteY19" fmla="*/ 2160898 h 4036004"/>
              <a:gd name="connsiteX20" fmla="*/ 111264 w 2133872"/>
              <a:gd name="connsiteY20" fmla="*/ 2127561 h 4036004"/>
              <a:gd name="connsiteX21" fmla="*/ 81101 w 2133872"/>
              <a:gd name="connsiteY21" fmla="*/ 2214873 h 4036004"/>
              <a:gd name="connsiteX22" fmla="*/ 71576 w 2133872"/>
              <a:gd name="connsiteY22" fmla="*/ 2249004 h 4036004"/>
              <a:gd name="connsiteX23" fmla="*/ 109676 w 2133872"/>
              <a:gd name="connsiteY23" fmla="*/ 2250591 h 4036004"/>
              <a:gd name="connsiteX24" fmla="*/ 167620 w 2133872"/>
              <a:gd name="connsiteY24" fmla="*/ 2154548 h 4036004"/>
              <a:gd name="connsiteX25" fmla="*/ 141426 w 2133872"/>
              <a:gd name="connsiteY25" fmla="*/ 2274404 h 4036004"/>
              <a:gd name="connsiteX26" fmla="*/ 180320 w 2133872"/>
              <a:gd name="connsiteY26" fmla="*/ 2268848 h 4036004"/>
              <a:gd name="connsiteX27" fmla="*/ 237470 w 2133872"/>
              <a:gd name="connsiteY27" fmla="*/ 2167248 h 4036004"/>
              <a:gd name="connsiteX28" fmla="*/ 256520 w 2133872"/>
              <a:gd name="connsiteY28" fmla="*/ 2230748 h 4036004"/>
              <a:gd name="connsiteX29" fmla="*/ 288270 w 2133872"/>
              <a:gd name="connsiteY29" fmla="*/ 2211698 h 4036004"/>
              <a:gd name="connsiteX30" fmla="*/ 300970 w 2133872"/>
              <a:gd name="connsiteY30" fmla="*/ 2122798 h 4036004"/>
              <a:gd name="connsiteX31" fmla="*/ 339070 w 2133872"/>
              <a:gd name="connsiteY31" fmla="*/ 1995798 h 4036004"/>
              <a:gd name="connsiteX32" fmla="*/ 364470 w 2133872"/>
              <a:gd name="connsiteY32" fmla="*/ 1938648 h 4036004"/>
              <a:gd name="connsiteX33" fmla="*/ 510520 w 2133872"/>
              <a:gd name="connsiteY33" fmla="*/ 1760848 h 4036004"/>
              <a:gd name="connsiteX34" fmla="*/ 662920 w 2133872"/>
              <a:gd name="connsiteY34" fmla="*/ 1532248 h 4036004"/>
              <a:gd name="connsiteX35" fmla="*/ 688320 w 2133872"/>
              <a:gd name="connsiteY35" fmla="*/ 1373498 h 4036004"/>
              <a:gd name="connsiteX36" fmla="*/ 732770 w 2133872"/>
              <a:gd name="connsiteY36" fmla="*/ 1252848 h 4036004"/>
              <a:gd name="connsiteX37" fmla="*/ 739120 w 2133872"/>
              <a:gd name="connsiteY37" fmla="*/ 1424298 h 4036004"/>
              <a:gd name="connsiteX38" fmla="*/ 758170 w 2133872"/>
              <a:gd name="connsiteY38" fmla="*/ 1513198 h 4036004"/>
              <a:gd name="connsiteX39" fmla="*/ 707370 w 2133872"/>
              <a:gd name="connsiteY39" fmla="*/ 1792598 h 4036004"/>
              <a:gd name="connsiteX40" fmla="*/ 650220 w 2133872"/>
              <a:gd name="connsiteY40" fmla="*/ 2211698 h 4036004"/>
              <a:gd name="connsiteX41" fmla="*/ 662920 w 2133872"/>
              <a:gd name="connsiteY41" fmla="*/ 2478398 h 4036004"/>
              <a:gd name="connsiteX42" fmla="*/ 688320 w 2133872"/>
              <a:gd name="connsiteY42" fmla="*/ 2599048 h 4036004"/>
              <a:gd name="connsiteX43" fmla="*/ 688320 w 2133872"/>
              <a:gd name="connsiteY43" fmla="*/ 2681598 h 4036004"/>
              <a:gd name="connsiteX44" fmla="*/ 669270 w 2133872"/>
              <a:gd name="connsiteY44" fmla="*/ 2751448 h 4036004"/>
              <a:gd name="connsiteX45" fmla="*/ 669270 w 2133872"/>
              <a:gd name="connsiteY45" fmla="*/ 2840348 h 4036004"/>
              <a:gd name="connsiteX46" fmla="*/ 637520 w 2133872"/>
              <a:gd name="connsiteY46" fmla="*/ 3005448 h 4036004"/>
              <a:gd name="connsiteX47" fmla="*/ 650220 w 2133872"/>
              <a:gd name="connsiteY47" fmla="*/ 3227698 h 4036004"/>
              <a:gd name="connsiteX48" fmla="*/ 681970 w 2133872"/>
              <a:gd name="connsiteY48" fmla="*/ 3507098 h 4036004"/>
              <a:gd name="connsiteX49" fmla="*/ 669270 w 2133872"/>
              <a:gd name="connsiteY49" fmla="*/ 3672198 h 4036004"/>
              <a:gd name="connsiteX50" fmla="*/ 631170 w 2133872"/>
              <a:gd name="connsiteY50" fmla="*/ 3824598 h 4036004"/>
              <a:gd name="connsiteX51" fmla="*/ 624820 w 2133872"/>
              <a:gd name="connsiteY51" fmla="*/ 3888098 h 4036004"/>
              <a:gd name="connsiteX52" fmla="*/ 688320 w 2133872"/>
              <a:gd name="connsiteY52" fmla="*/ 3983348 h 4036004"/>
              <a:gd name="connsiteX53" fmla="*/ 770870 w 2133872"/>
              <a:gd name="connsiteY53" fmla="*/ 4034148 h 4036004"/>
              <a:gd name="connsiteX54" fmla="*/ 853420 w 2133872"/>
              <a:gd name="connsiteY54" fmla="*/ 3919848 h 4036004"/>
              <a:gd name="connsiteX55" fmla="*/ 859770 w 2133872"/>
              <a:gd name="connsiteY55" fmla="*/ 3697598 h 4036004"/>
              <a:gd name="connsiteX56" fmla="*/ 872470 w 2133872"/>
              <a:gd name="connsiteY56" fmla="*/ 3526148 h 4036004"/>
              <a:gd name="connsiteX57" fmla="*/ 859770 w 2133872"/>
              <a:gd name="connsiteY57" fmla="*/ 3392798 h 4036004"/>
              <a:gd name="connsiteX58" fmla="*/ 878820 w 2133872"/>
              <a:gd name="connsiteY58" fmla="*/ 3291198 h 4036004"/>
              <a:gd name="connsiteX59" fmla="*/ 904220 w 2133872"/>
              <a:gd name="connsiteY59" fmla="*/ 3202298 h 4036004"/>
              <a:gd name="connsiteX60" fmla="*/ 929620 w 2133872"/>
              <a:gd name="connsiteY60" fmla="*/ 3107048 h 4036004"/>
              <a:gd name="connsiteX61" fmla="*/ 916920 w 2133872"/>
              <a:gd name="connsiteY61" fmla="*/ 2992748 h 4036004"/>
              <a:gd name="connsiteX62" fmla="*/ 910570 w 2133872"/>
              <a:gd name="connsiteY62" fmla="*/ 2897498 h 4036004"/>
              <a:gd name="connsiteX63" fmla="*/ 935970 w 2133872"/>
              <a:gd name="connsiteY63" fmla="*/ 2789548 h 4036004"/>
              <a:gd name="connsiteX64" fmla="*/ 948670 w 2133872"/>
              <a:gd name="connsiteY64" fmla="*/ 2681598 h 4036004"/>
              <a:gd name="connsiteX65" fmla="*/ 980420 w 2133872"/>
              <a:gd name="connsiteY65" fmla="*/ 2452998 h 4036004"/>
              <a:gd name="connsiteX66" fmla="*/ 1012170 w 2133872"/>
              <a:gd name="connsiteY66" fmla="*/ 2192648 h 4036004"/>
              <a:gd name="connsiteX67" fmla="*/ 1043920 w 2133872"/>
              <a:gd name="connsiteY67" fmla="*/ 2154548 h 4036004"/>
              <a:gd name="connsiteX68" fmla="*/ 1069320 w 2133872"/>
              <a:gd name="connsiteY68" fmla="*/ 2167248 h 4036004"/>
              <a:gd name="connsiteX69" fmla="*/ 1082020 w 2133872"/>
              <a:gd name="connsiteY69" fmla="*/ 2224398 h 4036004"/>
              <a:gd name="connsiteX70" fmla="*/ 1113770 w 2133872"/>
              <a:gd name="connsiteY70" fmla="*/ 2497448 h 4036004"/>
              <a:gd name="connsiteX71" fmla="*/ 1151870 w 2133872"/>
              <a:gd name="connsiteY71" fmla="*/ 2751448 h 4036004"/>
              <a:gd name="connsiteX72" fmla="*/ 1177270 w 2133872"/>
              <a:gd name="connsiteY72" fmla="*/ 2853048 h 4036004"/>
              <a:gd name="connsiteX73" fmla="*/ 1177270 w 2133872"/>
              <a:gd name="connsiteY73" fmla="*/ 2935598 h 4036004"/>
              <a:gd name="connsiteX74" fmla="*/ 1170920 w 2133872"/>
              <a:gd name="connsiteY74" fmla="*/ 3018148 h 4036004"/>
              <a:gd name="connsiteX75" fmla="*/ 1177270 w 2133872"/>
              <a:gd name="connsiteY75" fmla="*/ 3113398 h 4036004"/>
              <a:gd name="connsiteX76" fmla="*/ 1209020 w 2133872"/>
              <a:gd name="connsiteY76" fmla="*/ 3316598 h 4036004"/>
              <a:gd name="connsiteX77" fmla="*/ 1234420 w 2133872"/>
              <a:gd name="connsiteY77" fmla="*/ 3449948 h 4036004"/>
              <a:gd name="connsiteX78" fmla="*/ 1228070 w 2133872"/>
              <a:gd name="connsiteY78" fmla="*/ 3576948 h 4036004"/>
              <a:gd name="connsiteX79" fmla="*/ 1228070 w 2133872"/>
              <a:gd name="connsiteY79" fmla="*/ 3640448 h 4036004"/>
              <a:gd name="connsiteX80" fmla="*/ 1247120 w 2133872"/>
              <a:gd name="connsiteY80" fmla="*/ 3672198 h 4036004"/>
              <a:gd name="connsiteX81" fmla="*/ 1253470 w 2133872"/>
              <a:gd name="connsiteY81" fmla="*/ 3773798 h 4036004"/>
              <a:gd name="connsiteX82" fmla="*/ 1253470 w 2133872"/>
              <a:gd name="connsiteY82" fmla="*/ 3869048 h 4036004"/>
              <a:gd name="connsiteX83" fmla="*/ 1278870 w 2133872"/>
              <a:gd name="connsiteY83" fmla="*/ 3932548 h 4036004"/>
              <a:gd name="connsiteX84" fmla="*/ 1323320 w 2133872"/>
              <a:gd name="connsiteY84" fmla="*/ 4008748 h 4036004"/>
              <a:gd name="connsiteX85" fmla="*/ 1342370 w 2133872"/>
              <a:gd name="connsiteY85" fmla="*/ 4021448 h 4036004"/>
              <a:gd name="connsiteX86" fmla="*/ 1399520 w 2133872"/>
              <a:gd name="connsiteY86" fmla="*/ 3996048 h 4036004"/>
              <a:gd name="connsiteX87" fmla="*/ 1469370 w 2133872"/>
              <a:gd name="connsiteY87" fmla="*/ 3926198 h 4036004"/>
              <a:gd name="connsiteX88" fmla="*/ 1482070 w 2133872"/>
              <a:gd name="connsiteY88" fmla="*/ 3818248 h 4036004"/>
              <a:gd name="connsiteX89" fmla="*/ 1431270 w 2133872"/>
              <a:gd name="connsiteY89" fmla="*/ 3678548 h 4036004"/>
              <a:gd name="connsiteX90" fmla="*/ 1424920 w 2133872"/>
              <a:gd name="connsiteY90" fmla="*/ 3538848 h 4036004"/>
              <a:gd name="connsiteX91" fmla="*/ 1424920 w 2133872"/>
              <a:gd name="connsiteY91" fmla="*/ 3392798 h 4036004"/>
              <a:gd name="connsiteX92" fmla="*/ 1463020 w 2133872"/>
              <a:gd name="connsiteY92" fmla="*/ 3113398 h 4036004"/>
              <a:gd name="connsiteX93" fmla="*/ 1412220 w 2133872"/>
              <a:gd name="connsiteY93" fmla="*/ 2821298 h 4036004"/>
              <a:gd name="connsiteX94" fmla="*/ 1405870 w 2133872"/>
              <a:gd name="connsiteY94" fmla="*/ 2668898 h 4036004"/>
              <a:gd name="connsiteX95" fmla="*/ 1456670 w 2133872"/>
              <a:gd name="connsiteY95" fmla="*/ 2357748 h 4036004"/>
              <a:gd name="connsiteX96" fmla="*/ 1482070 w 2133872"/>
              <a:gd name="connsiteY96" fmla="*/ 2033898 h 4036004"/>
              <a:gd name="connsiteX97" fmla="*/ 1386820 w 2133872"/>
              <a:gd name="connsiteY97" fmla="*/ 1570348 h 4036004"/>
              <a:gd name="connsiteX98" fmla="*/ 1380470 w 2133872"/>
              <a:gd name="connsiteY98" fmla="*/ 1449698 h 4036004"/>
              <a:gd name="connsiteX99" fmla="*/ 1405870 w 2133872"/>
              <a:gd name="connsiteY99" fmla="*/ 1189348 h 4036004"/>
              <a:gd name="connsiteX100" fmla="*/ 1450320 w 2133872"/>
              <a:gd name="connsiteY100" fmla="*/ 1354448 h 4036004"/>
              <a:gd name="connsiteX101" fmla="*/ 1482070 w 2133872"/>
              <a:gd name="connsiteY101" fmla="*/ 1519548 h 4036004"/>
              <a:gd name="connsiteX102" fmla="*/ 1653520 w 2133872"/>
              <a:gd name="connsiteY102" fmla="*/ 1817998 h 4036004"/>
              <a:gd name="connsiteX103" fmla="*/ 1742420 w 2133872"/>
              <a:gd name="connsiteY103" fmla="*/ 1976748 h 4036004"/>
              <a:gd name="connsiteX104" fmla="*/ 1774170 w 2133872"/>
              <a:gd name="connsiteY104" fmla="*/ 2084698 h 4036004"/>
              <a:gd name="connsiteX105" fmla="*/ 1805920 w 2133872"/>
              <a:gd name="connsiteY105" fmla="*/ 2173598 h 4036004"/>
              <a:gd name="connsiteX106" fmla="*/ 1850370 w 2133872"/>
              <a:gd name="connsiteY106" fmla="*/ 2287898 h 4036004"/>
              <a:gd name="connsiteX107" fmla="*/ 1888470 w 2133872"/>
              <a:gd name="connsiteY107" fmla="*/ 2294248 h 4036004"/>
              <a:gd name="connsiteX108" fmla="*/ 1888470 w 2133872"/>
              <a:gd name="connsiteY108" fmla="*/ 2179948 h 4036004"/>
              <a:gd name="connsiteX109" fmla="*/ 1920220 w 2133872"/>
              <a:gd name="connsiteY109" fmla="*/ 2262498 h 4036004"/>
              <a:gd name="connsiteX110" fmla="*/ 1951970 w 2133872"/>
              <a:gd name="connsiteY110" fmla="*/ 2306948 h 4036004"/>
              <a:gd name="connsiteX111" fmla="*/ 1977370 w 2133872"/>
              <a:gd name="connsiteY111" fmla="*/ 2325998 h 4036004"/>
              <a:gd name="connsiteX112" fmla="*/ 1977370 w 2133872"/>
              <a:gd name="connsiteY112" fmla="*/ 2281548 h 4036004"/>
              <a:gd name="connsiteX113" fmla="*/ 1971020 w 2133872"/>
              <a:gd name="connsiteY113" fmla="*/ 2192648 h 4036004"/>
              <a:gd name="connsiteX114" fmla="*/ 2015470 w 2133872"/>
              <a:gd name="connsiteY114" fmla="*/ 2287898 h 4036004"/>
              <a:gd name="connsiteX115" fmla="*/ 2053570 w 2133872"/>
              <a:gd name="connsiteY115" fmla="*/ 2306948 h 4036004"/>
              <a:gd name="connsiteX116" fmla="*/ 2028170 w 2133872"/>
              <a:gd name="connsiteY116" fmla="*/ 2218048 h 4036004"/>
              <a:gd name="connsiteX117" fmla="*/ 2009120 w 2133872"/>
              <a:gd name="connsiteY117" fmla="*/ 2154548 h 4036004"/>
              <a:gd name="connsiteX118" fmla="*/ 2066270 w 2133872"/>
              <a:gd name="connsiteY118" fmla="*/ 2230748 h 4036004"/>
              <a:gd name="connsiteX119" fmla="*/ 2110720 w 2133872"/>
              <a:gd name="connsiteY119" fmla="*/ 2243448 h 4036004"/>
              <a:gd name="connsiteX120" fmla="*/ 2110720 w 2133872"/>
              <a:gd name="connsiteY120" fmla="*/ 2186298 h 4036004"/>
              <a:gd name="connsiteX121" fmla="*/ 2021820 w 2133872"/>
              <a:gd name="connsiteY121" fmla="*/ 2071998 h 4036004"/>
              <a:gd name="connsiteX122" fmla="*/ 1990070 w 2133872"/>
              <a:gd name="connsiteY122" fmla="*/ 2014848 h 4036004"/>
              <a:gd name="connsiteX123" fmla="*/ 2059920 w 2133872"/>
              <a:gd name="connsiteY123" fmla="*/ 2021198 h 4036004"/>
              <a:gd name="connsiteX124" fmla="*/ 2123420 w 2133872"/>
              <a:gd name="connsiteY124" fmla="*/ 2027548 h 4036004"/>
              <a:gd name="connsiteX125" fmla="*/ 2123420 w 2133872"/>
              <a:gd name="connsiteY125" fmla="*/ 2002148 h 4036004"/>
              <a:gd name="connsiteX126" fmla="*/ 2021820 w 2133872"/>
              <a:gd name="connsiteY126" fmla="*/ 1932298 h 4036004"/>
              <a:gd name="connsiteX127" fmla="*/ 1901170 w 2133872"/>
              <a:gd name="connsiteY127" fmla="*/ 1887848 h 4036004"/>
              <a:gd name="connsiteX128" fmla="*/ 1850370 w 2133872"/>
              <a:gd name="connsiteY128" fmla="*/ 1773548 h 4036004"/>
              <a:gd name="connsiteX129" fmla="*/ 1786870 w 2133872"/>
              <a:gd name="connsiteY129" fmla="*/ 1538598 h 4036004"/>
              <a:gd name="connsiteX130" fmla="*/ 1717020 w 2133872"/>
              <a:gd name="connsiteY130" fmla="*/ 1424298 h 4036004"/>
              <a:gd name="connsiteX131" fmla="*/ 1672570 w 2133872"/>
              <a:gd name="connsiteY131" fmla="*/ 1214748 h 4036004"/>
              <a:gd name="connsiteX132" fmla="*/ 1634470 w 2133872"/>
              <a:gd name="connsiteY132" fmla="*/ 960748 h 4036004"/>
              <a:gd name="connsiteX133" fmla="*/ 1558270 w 2133872"/>
              <a:gd name="connsiteY133" fmla="*/ 814698 h 4036004"/>
              <a:gd name="connsiteX134" fmla="*/ 1374120 w 2133872"/>
              <a:gd name="connsiteY134" fmla="*/ 732148 h 4036004"/>
              <a:gd name="connsiteX135" fmla="*/ 1259820 w 2133872"/>
              <a:gd name="connsiteY135" fmla="*/ 668648 h 4036004"/>
              <a:gd name="connsiteX136" fmla="*/ 1234420 w 2133872"/>
              <a:gd name="connsiteY136" fmla="*/ 624198 h 4036004"/>
              <a:gd name="connsiteX137" fmla="*/ 1259820 w 2133872"/>
              <a:gd name="connsiteY137" fmla="*/ 554348 h 4036004"/>
              <a:gd name="connsiteX138" fmla="*/ 1329670 w 2133872"/>
              <a:gd name="connsiteY138" fmla="*/ 440048 h 4036004"/>
              <a:gd name="connsiteX139" fmla="*/ 1361420 w 2133872"/>
              <a:gd name="connsiteY139" fmla="*/ 370198 h 4036004"/>
              <a:gd name="connsiteX140" fmla="*/ 1361420 w 2133872"/>
              <a:gd name="connsiteY140" fmla="*/ 313048 h 4036004"/>
              <a:gd name="connsiteX141" fmla="*/ 1329670 w 2133872"/>
              <a:gd name="connsiteY141" fmla="*/ 274948 h 4036004"/>
              <a:gd name="connsiteX142" fmla="*/ 1304270 w 2133872"/>
              <a:gd name="connsiteY142" fmla="*/ 135248 h 4036004"/>
              <a:gd name="connsiteX143" fmla="*/ 1259820 w 2133872"/>
              <a:gd name="connsiteY143" fmla="*/ 59048 h 4036004"/>
              <a:gd name="connsiteX144" fmla="*/ 1177270 w 2133872"/>
              <a:gd name="connsiteY144" fmla="*/ 8248 h 4036004"/>
              <a:gd name="connsiteX145" fmla="*/ 1082020 w 2133872"/>
              <a:gd name="connsiteY145" fmla="*/ 1898 h 4036004"/>
              <a:gd name="connsiteX146" fmla="*/ 986770 w 2133872"/>
              <a:gd name="connsiteY146" fmla="*/ 27298 h 4036004"/>
              <a:gd name="connsiteX147" fmla="*/ 910570 w 2133872"/>
              <a:gd name="connsiteY147" fmla="*/ 84448 h 4036004"/>
              <a:gd name="connsiteX148" fmla="*/ 872470 w 2133872"/>
              <a:gd name="connsiteY148" fmla="*/ 173348 h 4036004"/>
              <a:gd name="connsiteX149" fmla="*/ 872470 w 2133872"/>
              <a:gd name="connsiteY149" fmla="*/ 262248 h 4036004"/>
              <a:gd name="connsiteX150" fmla="*/ 828020 w 2133872"/>
              <a:gd name="connsiteY150" fmla="*/ 306698 h 4036004"/>
              <a:gd name="connsiteX151" fmla="*/ 859770 w 2133872"/>
              <a:gd name="connsiteY151" fmla="*/ 401948 h 4036004"/>
              <a:gd name="connsiteX152" fmla="*/ 910570 w 2133872"/>
              <a:gd name="connsiteY152" fmla="*/ 528948 h 4036004"/>
              <a:gd name="connsiteX153" fmla="*/ 942320 w 2133872"/>
              <a:gd name="connsiteY153" fmla="*/ 611498 h 4036004"/>
              <a:gd name="connsiteX154" fmla="*/ 929620 w 2133872"/>
              <a:gd name="connsiteY154" fmla="*/ 681348 h 4036004"/>
              <a:gd name="connsiteX0" fmla="*/ 929456 w 2133708"/>
              <a:gd name="connsiteY0" fmla="*/ 681348 h 4036004"/>
              <a:gd name="connsiteX1" fmla="*/ 681806 w 2133708"/>
              <a:gd name="connsiteY1" fmla="*/ 763898 h 4036004"/>
              <a:gd name="connsiteX2" fmla="*/ 586556 w 2133708"/>
              <a:gd name="connsiteY2" fmla="*/ 852798 h 4036004"/>
              <a:gd name="connsiteX3" fmla="*/ 497656 w 2133708"/>
              <a:gd name="connsiteY3" fmla="*/ 1176648 h 4036004"/>
              <a:gd name="connsiteX4" fmla="*/ 459556 w 2133708"/>
              <a:gd name="connsiteY4" fmla="*/ 1386198 h 4036004"/>
              <a:gd name="connsiteX5" fmla="*/ 389706 w 2133708"/>
              <a:gd name="connsiteY5" fmla="*/ 1487798 h 4036004"/>
              <a:gd name="connsiteX6" fmla="*/ 313506 w 2133708"/>
              <a:gd name="connsiteY6" fmla="*/ 1684648 h 4036004"/>
              <a:gd name="connsiteX7" fmla="*/ 237306 w 2133708"/>
              <a:gd name="connsiteY7" fmla="*/ 1830698 h 4036004"/>
              <a:gd name="connsiteX8" fmla="*/ 110306 w 2133708"/>
              <a:gd name="connsiteY8" fmla="*/ 1906898 h 4036004"/>
              <a:gd name="connsiteX9" fmla="*/ 21406 w 2133708"/>
              <a:gd name="connsiteY9" fmla="*/ 1951348 h 4036004"/>
              <a:gd name="connsiteX10" fmla="*/ 2356 w 2133708"/>
              <a:gd name="connsiteY10" fmla="*/ 1976748 h 4036004"/>
              <a:gd name="connsiteX11" fmla="*/ 21406 w 2133708"/>
              <a:gd name="connsiteY11" fmla="*/ 2008498 h 4036004"/>
              <a:gd name="connsiteX12" fmla="*/ 53156 w 2133708"/>
              <a:gd name="connsiteY12" fmla="*/ 2014848 h 4036004"/>
              <a:gd name="connsiteX13" fmla="*/ 72206 w 2133708"/>
              <a:gd name="connsiteY13" fmla="*/ 2008498 h 4036004"/>
              <a:gd name="connsiteX14" fmla="*/ 91256 w 2133708"/>
              <a:gd name="connsiteY14" fmla="*/ 2008498 h 4036004"/>
              <a:gd name="connsiteX15" fmla="*/ 91256 w 2133708"/>
              <a:gd name="connsiteY15" fmla="*/ 2040248 h 4036004"/>
              <a:gd name="connsiteX16" fmla="*/ 56331 w 2133708"/>
              <a:gd name="connsiteY16" fmla="*/ 2100573 h 4036004"/>
              <a:gd name="connsiteX17" fmla="*/ 2356 w 2133708"/>
              <a:gd name="connsiteY17" fmla="*/ 2167248 h 4036004"/>
              <a:gd name="connsiteX18" fmla="*/ 15056 w 2133708"/>
              <a:gd name="connsiteY18" fmla="*/ 2192648 h 4036004"/>
              <a:gd name="connsiteX19" fmla="*/ 63475 w 2133708"/>
              <a:gd name="connsiteY19" fmla="*/ 2160898 h 4036004"/>
              <a:gd name="connsiteX20" fmla="*/ 111100 w 2133708"/>
              <a:gd name="connsiteY20" fmla="*/ 2127561 h 4036004"/>
              <a:gd name="connsiteX21" fmla="*/ 80937 w 2133708"/>
              <a:gd name="connsiteY21" fmla="*/ 2214873 h 4036004"/>
              <a:gd name="connsiteX22" fmla="*/ 71412 w 2133708"/>
              <a:gd name="connsiteY22" fmla="*/ 2249004 h 4036004"/>
              <a:gd name="connsiteX23" fmla="*/ 109512 w 2133708"/>
              <a:gd name="connsiteY23" fmla="*/ 2250591 h 4036004"/>
              <a:gd name="connsiteX24" fmla="*/ 167456 w 2133708"/>
              <a:gd name="connsiteY24" fmla="*/ 2154548 h 4036004"/>
              <a:gd name="connsiteX25" fmla="*/ 141262 w 2133708"/>
              <a:gd name="connsiteY25" fmla="*/ 2274404 h 4036004"/>
              <a:gd name="connsiteX26" fmla="*/ 180156 w 2133708"/>
              <a:gd name="connsiteY26" fmla="*/ 2268848 h 4036004"/>
              <a:gd name="connsiteX27" fmla="*/ 237306 w 2133708"/>
              <a:gd name="connsiteY27" fmla="*/ 2167248 h 4036004"/>
              <a:gd name="connsiteX28" fmla="*/ 256356 w 2133708"/>
              <a:gd name="connsiteY28" fmla="*/ 2230748 h 4036004"/>
              <a:gd name="connsiteX29" fmla="*/ 288106 w 2133708"/>
              <a:gd name="connsiteY29" fmla="*/ 2211698 h 4036004"/>
              <a:gd name="connsiteX30" fmla="*/ 300806 w 2133708"/>
              <a:gd name="connsiteY30" fmla="*/ 2122798 h 4036004"/>
              <a:gd name="connsiteX31" fmla="*/ 338906 w 2133708"/>
              <a:gd name="connsiteY31" fmla="*/ 1995798 h 4036004"/>
              <a:gd name="connsiteX32" fmla="*/ 364306 w 2133708"/>
              <a:gd name="connsiteY32" fmla="*/ 1938648 h 4036004"/>
              <a:gd name="connsiteX33" fmla="*/ 510356 w 2133708"/>
              <a:gd name="connsiteY33" fmla="*/ 1760848 h 4036004"/>
              <a:gd name="connsiteX34" fmla="*/ 662756 w 2133708"/>
              <a:gd name="connsiteY34" fmla="*/ 1532248 h 4036004"/>
              <a:gd name="connsiteX35" fmla="*/ 688156 w 2133708"/>
              <a:gd name="connsiteY35" fmla="*/ 1373498 h 4036004"/>
              <a:gd name="connsiteX36" fmla="*/ 732606 w 2133708"/>
              <a:gd name="connsiteY36" fmla="*/ 1252848 h 4036004"/>
              <a:gd name="connsiteX37" fmla="*/ 738956 w 2133708"/>
              <a:gd name="connsiteY37" fmla="*/ 1424298 h 4036004"/>
              <a:gd name="connsiteX38" fmla="*/ 758006 w 2133708"/>
              <a:gd name="connsiteY38" fmla="*/ 1513198 h 4036004"/>
              <a:gd name="connsiteX39" fmla="*/ 707206 w 2133708"/>
              <a:gd name="connsiteY39" fmla="*/ 1792598 h 4036004"/>
              <a:gd name="connsiteX40" fmla="*/ 650056 w 2133708"/>
              <a:gd name="connsiteY40" fmla="*/ 2211698 h 4036004"/>
              <a:gd name="connsiteX41" fmla="*/ 662756 w 2133708"/>
              <a:gd name="connsiteY41" fmla="*/ 2478398 h 4036004"/>
              <a:gd name="connsiteX42" fmla="*/ 688156 w 2133708"/>
              <a:gd name="connsiteY42" fmla="*/ 2599048 h 4036004"/>
              <a:gd name="connsiteX43" fmla="*/ 688156 w 2133708"/>
              <a:gd name="connsiteY43" fmla="*/ 2681598 h 4036004"/>
              <a:gd name="connsiteX44" fmla="*/ 669106 w 2133708"/>
              <a:gd name="connsiteY44" fmla="*/ 2751448 h 4036004"/>
              <a:gd name="connsiteX45" fmla="*/ 669106 w 2133708"/>
              <a:gd name="connsiteY45" fmla="*/ 2840348 h 4036004"/>
              <a:gd name="connsiteX46" fmla="*/ 637356 w 2133708"/>
              <a:gd name="connsiteY46" fmla="*/ 3005448 h 4036004"/>
              <a:gd name="connsiteX47" fmla="*/ 650056 w 2133708"/>
              <a:gd name="connsiteY47" fmla="*/ 3227698 h 4036004"/>
              <a:gd name="connsiteX48" fmla="*/ 681806 w 2133708"/>
              <a:gd name="connsiteY48" fmla="*/ 3507098 h 4036004"/>
              <a:gd name="connsiteX49" fmla="*/ 669106 w 2133708"/>
              <a:gd name="connsiteY49" fmla="*/ 3672198 h 4036004"/>
              <a:gd name="connsiteX50" fmla="*/ 631006 w 2133708"/>
              <a:gd name="connsiteY50" fmla="*/ 3824598 h 4036004"/>
              <a:gd name="connsiteX51" fmla="*/ 624656 w 2133708"/>
              <a:gd name="connsiteY51" fmla="*/ 3888098 h 4036004"/>
              <a:gd name="connsiteX52" fmla="*/ 688156 w 2133708"/>
              <a:gd name="connsiteY52" fmla="*/ 3983348 h 4036004"/>
              <a:gd name="connsiteX53" fmla="*/ 770706 w 2133708"/>
              <a:gd name="connsiteY53" fmla="*/ 4034148 h 4036004"/>
              <a:gd name="connsiteX54" fmla="*/ 853256 w 2133708"/>
              <a:gd name="connsiteY54" fmla="*/ 3919848 h 4036004"/>
              <a:gd name="connsiteX55" fmla="*/ 859606 w 2133708"/>
              <a:gd name="connsiteY55" fmla="*/ 3697598 h 4036004"/>
              <a:gd name="connsiteX56" fmla="*/ 872306 w 2133708"/>
              <a:gd name="connsiteY56" fmla="*/ 3526148 h 4036004"/>
              <a:gd name="connsiteX57" fmla="*/ 859606 w 2133708"/>
              <a:gd name="connsiteY57" fmla="*/ 3392798 h 4036004"/>
              <a:gd name="connsiteX58" fmla="*/ 878656 w 2133708"/>
              <a:gd name="connsiteY58" fmla="*/ 3291198 h 4036004"/>
              <a:gd name="connsiteX59" fmla="*/ 904056 w 2133708"/>
              <a:gd name="connsiteY59" fmla="*/ 3202298 h 4036004"/>
              <a:gd name="connsiteX60" fmla="*/ 929456 w 2133708"/>
              <a:gd name="connsiteY60" fmla="*/ 3107048 h 4036004"/>
              <a:gd name="connsiteX61" fmla="*/ 916756 w 2133708"/>
              <a:gd name="connsiteY61" fmla="*/ 2992748 h 4036004"/>
              <a:gd name="connsiteX62" fmla="*/ 910406 w 2133708"/>
              <a:gd name="connsiteY62" fmla="*/ 2897498 h 4036004"/>
              <a:gd name="connsiteX63" fmla="*/ 935806 w 2133708"/>
              <a:gd name="connsiteY63" fmla="*/ 2789548 h 4036004"/>
              <a:gd name="connsiteX64" fmla="*/ 948506 w 2133708"/>
              <a:gd name="connsiteY64" fmla="*/ 2681598 h 4036004"/>
              <a:gd name="connsiteX65" fmla="*/ 980256 w 2133708"/>
              <a:gd name="connsiteY65" fmla="*/ 2452998 h 4036004"/>
              <a:gd name="connsiteX66" fmla="*/ 1012006 w 2133708"/>
              <a:gd name="connsiteY66" fmla="*/ 2192648 h 4036004"/>
              <a:gd name="connsiteX67" fmla="*/ 1043756 w 2133708"/>
              <a:gd name="connsiteY67" fmla="*/ 2154548 h 4036004"/>
              <a:gd name="connsiteX68" fmla="*/ 1069156 w 2133708"/>
              <a:gd name="connsiteY68" fmla="*/ 2167248 h 4036004"/>
              <a:gd name="connsiteX69" fmla="*/ 1081856 w 2133708"/>
              <a:gd name="connsiteY69" fmla="*/ 2224398 h 4036004"/>
              <a:gd name="connsiteX70" fmla="*/ 1113606 w 2133708"/>
              <a:gd name="connsiteY70" fmla="*/ 2497448 h 4036004"/>
              <a:gd name="connsiteX71" fmla="*/ 1151706 w 2133708"/>
              <a:gd name="connsiteY71" fmla="*/ 2751448 h 4036004"/>
              <a:gd name="connsiteX72" fmla="*/ 1177106 w 2133708"/>
              <a:gd name="connsiteY72" fmla="*/ 2853048 h 4036004"/>
              <a:gd name="connsiteX73" fmla="*/ 1177106 w 2133708"/>
              <a:gd name="connsiteY73" fmla="*/ 2935598 h 4036004"/>
              <a:gd name="connsiteX74" fmla="*/ 1170756 w 2133708"/>
              <a:gd name="connsiteY74" fmla="*/ 3018148 h 4036004"/>
              <a:gd name="connsiteX75" fmla="*/ 1177106 w 2133708"/>
              <a:gd name="connsiteY75" fmla="*/ 3113398 h 4036004"/>
              <a:gd name="connsiteX76" fmla="*/ 1208856 w 2133708"/>
              <a:gd name="connsiteY76" fmla="*/ 3316598 h 4036004"/>
              <a:gd name="connsiteX77" fmla="*/ 1234256 w 2133708"/>
              <a:gd name="connsiteY77" fmla="*/ 3449948 h 4036004"/>
              <a:gd name="connsiteX78" fmla="*/ 1227906 w 2133708"/>
              <a:gd name="connsiteY78" fmla="*/ 3576948 h 4036004"/>
              <a:gd name="connsiteX79" fmla="*/ 1227906 w 2133708"/>
              <a:gd name="connsiteY79" fmla="*/ 3640448 h 4036004"/>
              <a:gd name="connsiteX80" fmla="*/ 1246956 w 2133708"/>
              <a:gd name="connsiteY80" fmla="*/ 3672198 h 4036004"/>
              <a:gd name="connsiteX81" fmla="*/ 1253306 w 2133708"/>
              <a:gd name="connsiteY81" fmla="*/ 3773798 h 4036004"/>
              <a:gd name="connsiteX82" fmla="*/ 1253306 w 2133708"/>
              <a:gd name="connsiteY82" fmla="*/ 3869048 h 4036004"/>
              <a:gd name="connsiteX83" fmla="*/ 1278706 w 2133708"/>
              <a:gd name="connsiteY83" fmla="*/ 3932548 h 4036004"/>
              <a:gd name="connsiteX84" fmla="*/ 1323156 w 2133708"/>
              <a:gd name="connsiteY84" fmla="*/ 4008748 h 4036004"/>
              <a:gd name="connsiteX85" fmla="*/ 1342206 w 2133708"/>
              <a:gd name="connsiteY85" fmla="*/ 4021448 h 4036004"/>
              <a:gd name="connsiteX86" fmla="*/ 1399356 w 2133708"/>
              <a:gd name="connsiteY86" fmla="*/ 3996048 h 4036004"/>
              <a:gd name="connsiteX87" fmla="*/ 1469206 w 2133708"/>
              <a:gd name="connsiteY87" fmla="*/ 3926198 h 4036004"/>
              <a:gd name="connsiteX88" fmla="*/ 1481906 w 2133708"/>
              <a:gd name="connsiteY88" fmla="*/ 3818248 h 4036004"/>
              <a:gd name="connsiteX89" fmla="*/ 1431106 w 2133708"/>
              <a:gd name="connsiteY89" fmla="*/ 3678548 h 4036004"/>
              <a:gd name="connsiteX90" fmla="*/ 1424756 w 2133708"/>
              <a:gd name="connsiteY90" fmla="*/ 3538848 h 4036004"/>
              <a:gd name="connsiteX91" fmla="*/ 1424756 w 2133708"/>
              <a:gd name="connsiteY91" fmla="*/ 3392798 h 4036004"/>
              <a:gd name="connsiteX92" fmla="*/ 1462856 w 2133708"/>
              <a:gd name="connsiteY92" fmla="*/ 3113398 h 4036004"/>
              <a:gd name="connsiteX93" fmla="*/ 1412056 w 2133708"/>
              <a:gd name="connsiteY93" fmla="*/ 2821298 h 4036004"/>
              <a:gd name="connsiteX94" fmla="*/ 1405706 w 2133708"/>
              <a:gd name="connsiteY94" fmla="*/ 2668898 h 4036004"/>
              <a:gd name="connsiteX95" fmla="*/ 1456506 w 2133708"/>
              <a:gd name="connsiteY95" fmla="*/ 2357748 h 4036004"/>
              <a:gd name="connsiteX96" fmla="*/ 1481906 w 2133708"/>
              <a:gd name="connsiteY96" fmla="*/ 2033898 h 4036004"/>
              <a:gd name="connsiteX97" fmla="*/ 1386656 w 2133708"/>
              <a:gd name="connsiteY97" fmla="*/ 1570348 h 4036004"/>
              <a:gd name="connsiteX98" fmla="*/ 1380306 w 2133708"/>
              <a:gd name="connsiteY98" fmla="*/ 1449698 h 4036004"/>
              <a:gd name="connsiteX99" fmla="*/ 1405706 w 2133708"/>
              <a:gd name="connsiteY99" fmla="*/ 1189348 h 4036004"/>
              <a:gd name="connsiteX100" fmla="*/ 1450156 w 2133708"/>
              <a:gd name="connsiteY100" fmla="*/ 1354448 h 4036004"/>
              <a:gd name="connsiteX101" fmla="*/ 1481906 w 2133708"/>
              <a:gd name="connsiteY101" fmla="*/ 1519548 h 4036004"/>
              <a:gd name="connsiteX102" fmla="*/ 1653356 w 2133708"/>
              <a:gd name="connsiteY102" fmla="*/ 1817998 h 4036004"/>
              <a:gd name="connsiteX103" fmla="*/ 1742256 w 2133708"/>
              <a:gd name="connsiteY103" fmla="*/ 1976748 h 4036004"/>
              <a:gd name="connsiteX104" fmla="*/ 1774006 w 2133708"/>
              <a:gd name="connsiteY104" fmla="*/ 2084698 h 4036004"/>
              <a:gd name="connsiteX105" fmla="*/ 1805756 w 2133708"/>
              <a:gd name="connsiteY105" fmla="*/ 2173598 h 4036004"/>
              <a:gd name="connsiteX106" fmla="*/ 1850206 w 2133708"/>
              <a:gd name="connsiteY106" fmla="*/ 2287898 h 4036004"/>
              <a:gd name="connsiteX107" fmla="*/ 1888306 w 2133708"/>
              <a:gd name="connsiteY107" fmla="*/ 2294248 h 4036004"/>
              <a:gd name="connsiteX108" fmla="*/ 1888306 w 2133708"/>
              <a:gd name="connsiteY108" fmla="*/ 2179948 h 4036004"/>
              <a:gd name="connsiteX109" fmla="*/ 1920056 w 2133708"/>
              <a:gd name="connsiteY109" fmla="*/ 2262498 h 4036004"/>
              <a:gd name="connsiteX110" fmla="*/ 1951806 w 2133708"/>
              <a:gd name="connsiteY110" fmla="*/ 2306948 h 4036004"/>
              <a:gd name="connsiteX111" fmla="*/ 1977206 w 2133708"/>
              <a:gd name="connsiteY111" fmla="*/ 2325998 h 4036004"/>
              <a:gd name="connsiteX112" fmla="*/ 1977206 w 2133708"/>
              <a:gd name="connsiteY112" fmla="*/ 2281548 h 4036004"/>
              <a:gd name="connsiteX113" fmla="*/ 1970856 w 2133708"/>
              <a:gd name="connsiteY113" fmla="*/ 2192648 h 4036004"/>
              <a:gd name="connsiteX114" fmla="*/ 2015306 w 2133708"/>
              <a:gd name="connsiteY114" fmla="*/ 2287898 h 4036004"/>
              <a:gd name="connsiteX115" fmla="*/ 2053406 w 2133708"/>
              <a:gd name="connsiteY115" fmla="*/ 2306948 h 4036004"/>
              <a:gd name="connsiteX116" fmla="*/ 2028006 w 2133708"/>
              <a:gd name="connsiteY116" fmla="*/ 2218048 h 4036004"/>
              <a:gd name="connsiteX117" fmla="*/ 2008956 w 2133708"/>
              <a:gd name="connsiteY117" fmla="*/ 2154548 h 4036004"/>
              <a:gd name="connsiteX118" fmla="*/ 2066106 w 2133708"/>
              <a:gd name="connsiteY118" fmla="*/ 2230748 h 4036004"/>
              <a:gd name="connsiteX119" fmla="*/ 2110556 w 2133708"/>
              <a:gd name="connsiteY119" fmla="*/ 2243448 h 4036004"/>
              <a:gd name="connsiteX120" fmla="*/ 2110556 w 2133708"/>
              <a:gd name="connsiteY120" fmla="*/ 2186298 h 4036004"/>
              <a:gd name="connsiteX121" fmla="*/ 2021656 w 2133708"/>
              <a:gd name="connsiteY121" fmla="*/ 2071998 h 4036004"/>
              <a:gd name="connsiteX122" fmla="*/ 1989906 w 2133708"/>
              <a:gd name="connsiteY122" fmla="*/ 2014848 h 4036004"/>
              <a:gd name="connsiteX123" fmla="*/ 2059756 w 2133708"/>
              <a:gd name="connsiteY123" fmla="*/ 2021198 h 4036004"/>
              <a:gd name="connsiteX124" fmla="*/ 2123256 w 2133708"/>
              <a:gd name="connsiteY124" fmla="*/ 2027548 h 4036004"/>
              <a:gd name="connsiteX125" fmla="*/ 2123256 w 2133708"/>
              <a:gd name="connsiteY125" fmla="*/ 2002148 h 4036004"/>
              <a:gd name="connsiteX126" fmla="*/ 2021656 w 2133708"/>
              <a:gd name="connsiteY126" fmla="*/ 1932298 h 4036004"/>
              <a:gd name="connsiteX127" fmla="*/ 1901006 w 2133708"/>
              <a:gd name="connsiteY127" fmla="*/ 1887848 h 4036004"/>
              <a:gd name="connsiteX128" fmla="*/ 1850206 w 2133708"/>
              <a:gd name="connsiteY128" fmla="*/ 1773548 h 4036004"/>
              <a:gd name="connsiteX129" fmla="*/ 1786706 w 2133708"/>
              <a:gd name="connsiteY129" fmla="*/ 1538598 h 4036004"/>
              <a:gd name="connsiteX130" fmla="*/ 1716856 w 2133708"/>
              <a:gd name="connsiteY130" fmla="*/ 1424298 h 4036004"/>
              <a:gd name="connsiteX131" fmla="*/ 1672406 w 2133708"/>
              <a:gd name="connsiteY131" fmla="*/ 1214748 h 4036004"/>
              <a:gd name="connsiteX132" fmla="*/ 1634306 w 2133708"/>
              <a:gd name="connsiteY132" fmla="*/ 960748 h 4036004"/>
              <a:gd name="connsiteX133" fmla="*/ 1558106 w 2133708"/>
              <a:gd name="connsiteY133" fmla="*/ 814698 h 4036004"/>
              <a:gd name="connsiteX134" fmla="*/ 1373956 w 2133708"/>
              <a:gd name="connsiteY134" fmla="*/ 732148 h 4036004"/>
              <a:gd name="connsiteX135" fmla="*/ 1259656 w 2133708"/>
              <a:gd name="connsiteY135" fmla="*/ 668648 h 4036004"/>
              <a:gd name="connsiteX136" fmla="*/ 1234256 w 2133708"/>
              <a:gd name="connsiteY136" fmla="*/ 624198 h 4036004"/>
              <a:gd name="connsiteX137" fmla="*/ 1259656 w 2133708"/>
              <a:gd name="connsiteY137" fmla="*/ 554348 h 4036004"/>
              <a:gd name="connsiteX138" fmla="*/ 1329506 w 2133708"/>
              <a:gd name="connsiteY138" fmla="*/ 440048 h 4036004"/>
              <a:gd name="connsiteX139" fmla="*/ 1361256 w 2133708"/>
              <a:gd name="connsiteY139" fmla="*/ 370198 h 4036004"/>
              <a:gd name="connsiteX140" fmla="*/ 1361256 w 2133708"/>
              <a:gd name="connsiteY140" fmla="*/ 313048 h 4036004"/>
              <a:gd name="connsiteX141" fmla="*/ 1329506 w 2133708"/>
              <a:gd name="connsiteY141" fmla="*/ 274948 h 4036004"/>
              <a:gd name="connsiteX142" fmla="*/ 1304106 w 2133708"/>
              <a:gd name="connsiteY142" fmla="*/ 135248 h 4036004"/>
              <a:gd name="connsiteX143" fmla="*/ 1259656 w 2133708"/>
              <a:gd name="connsiteY143" fmla="*/ 59048 h 4036004"/>
              <a:gd name="connsiteX144" fmla="*/ 1177106 w 2133708"/>
              <a:gd name="connsiteY144" fmla="*/ 8248 h 4036004"/>
              <a:gd name="connsiteX145" fmla="*/ 1081856 w 2133708"/>
              <a:gd name="connsiteY145" fmla="*/ 1898 h 4036004"/>
              <a:gd name="connsiteX146" fmla="*/ 986606 w 2133708"/>
              <a:gd name="connsiteY146" fmla="*/ 27298 h 4036004"/>
              <a:gd name="connsiteX147" fmla="*/ 910406 w 2133708"/>
              <a:gd name="connsiteY147" fmla="*/ 84448 h 4036004"/>
              <a:gd name="connsiteX148" fmla="*/ 872306 w 2133708"/>
              <a:gd name="connsiteY148" fmla="*/ 173348 h 4036004"/>
              <a:gd name="connsiteX149" fmla="*/ 872306 w 2133708"/>
              <a:gd name="connsiteY149" fmla="*/ 262248 h 4036004"/>
              <a:gd name="connsiteX150" fmla="*/ 827856 w 2133708"/>
              <a:gd name="connsiteY150" fmla="*/ 306698 h 4036004"/>
              <a:gd name="connsiteX151" fmla="*/ 859606 w 2133708"/>
              <a:gd name="connsiteY151" fmla="*/ 401948 h 4036004"/>
              <a:gd name="connsiteX152" fmla="*/ 910406 w 2133708"/>
              <a:gd name="connsiteY152" fmla="*/ 528948 h 4036004"/>
              <a:gd name="connsiteX153" fmla="*/ 942156 w 2133708"/>
              <a:gd name="connsiteY153" fmla="*/ 611498 h 4036004"/>
              <a:gd name="connsiteX154" fmla="*/ 929456 w 2133708"/>
              <a:gd name="connsiteY154" fmla="*/ 681348 h 4036004"/>
              <a:gd name="connsiteX0" fmla="*/ 929456 w 2133708"/>
              <a:gd name="connsiteY0" fmla="*/ 681348 h 4036004"/>
              <a:gd name="connsiteX1" fmla="*/ 681806 w 2133708"/>
              <a:gd name="connsiteY1" fmla="*/ 763898 h 4036004"/>
              <a:gd name="connsiteX2" fmla="*/ 586556 w 2133708"/>
              <a:gd name="connsiteY2" fmla="*/ 852798 h 4036004"/>
              <a:gd name="connsiteX3" fmla="*/ 497656 w 2133708"/>
              <a:gd name="connsiteY3" fmla="*/ 1176648 h 4036004"/>
              <a:gd name="connsiteX4" fmla="*/ 459556 w 2133708"/>
              <a:gd name="connsiteY4" fmla="*/ 1386198 h 4036004"/>
              <a:gd name="connsiteX5" fmla="*/ 389706 w 2133708"/>
              <a:gd name="connsiteY5" fmla="*/ 1487798 h 4036004"/>
              <a:gd name="connsiteX6" fmla="*/ 313506 w 2133708"/>
              <a:gd name="connsiteY6" fmla="*/ 1684648 h 4036004"/>
              <a:gd name="connsiteX7" fmla="*/ 237306 w 2133708"/>
              <a:gd name="connsiteY7" fmla="*/ 1830698 h 4036004"/>
              <a:gd name="connsiteX8" fmla="*/ 110306 w 2133708"/>
              <a:gd name="connsiteY8" fmla="*/ 1906898 h 4036004"/>
              <a:gd name="connsiteX9" fmla="*/ 21406 w 2133708"/>
              <a:gd name="connsiteY9" fmla="*/ 1951348 h 4036004"/>
              <a:gd name="connsiteX10" fmla="*/ 2356 w 2133708"/>
              <a:gd name="connsiteY10" fmla="*/ 1976748 h 4036004"/>
              <a:gd name="connsiteX11" fmla="*/ 21406 w 2133708"/>
              <a:gd name="connsiteY11" fmla="*/ 2008498 h 4036004"/>
              <a:gd name="connsiteX12" fmla="*/ 53156 w 2133708"/>
              <a:gd name="connsiteY12" fmla="*/ 2014848 h 4036004"/>
              <a:gd name="connsiteX13" fmla="*/ 72206 w 2133708"/>
              <a:gd name="connsiteY13" fmla="*/ 2008498 h 4036004"/>
              <a:gd name="connsiteX14" fmla="*/ 91256 w 2133708"/>
              <a:gd name="connsiteY14" fmla="*/ 2008498 h 4036004"/>
              <a:gd name="connsiteX15" fmla="*/ 91256 w 2133708"/>
              <a:gd name="connsiteY15" fmla="*/ 2040248 h 4036004"/>
              <a:gd name="connsiteX16" fmla="*/ 56331 w 2133708"/>
              <a:gd name="connsiteY16" fmla="*/ 2100573 h 4036004"/>
              <a:gd name="connsiteX17" fmla="*/ 2356 w 2133708"/>
              <a:gd name="connsiteY17" fmla="*/ 2167248 h 4036004"/>
              <a:gd name="connsiteX18" fmla="*/ 15056 w 2133708"/>
              <a:gd name="connsiteY18" fmla="*/ 2192648 h 4036004"/>
              <a:gd name="connsiteX19" fmla="*/ 63475 w 2133708"/>
              <a:gd name="connsiteY19" fmla="*/ 2160898 h 4036004"/>
              <a:gd name="connsiteX20" fmla="*/ 111100 w 2133708"/>
              <a:gd name="connsiteY20" fmla="*/ 2127561 h 4036004"/>
              <a:gd name="connsiteX21" fmla="*/ 80937 w 2133708"/>
              <a:gd name="connsiteY21" fmla="*/ 2214873 h 4036004"/>
              <a:gd name="connsiteX22" fmla="*/ 71412 w 2133708"/>
              <a:gd name="connsiteY22" fmla="*/ 2249004 h 4036004"/>
              <a:gd name="connsiteX23" fmla="*/ 109512 w 2133708"/>
              <a:gd name="connsiteY23" fmla="*/ 2250591 h 4036004"/>
              <a:gd name="connsiteX24" fmla="*/ 167456 w 2133708"/>
              <a:gd name="connsiteY24" fmla="*/ 2154548 h 4036004"/>
              <a:gd name="connsiteX25" fmla="*/ 141262 w 2133708"/>
              <a:gd name="connsiteY25" fmla="*/ 2274404 h 4036004"/>
              <a:gd name="connsiteX26" fmla="*/ 180156 w 2133708"/>
              <a:gd name="connsiteY26" fmla="*/ 2268848 h 4036004"/>
              <a:gd name="connsiteX27" fmla="*/ 237306 w 2133708"/>
              <a:gd name="connsiteY27" fmla="*/ 2167248 h 4036004"/>
              <a:gd name="connsiteX28" fmla="*/ 256356 w 2133708"/>
              <a:gd name="connsiteY28" fmla="*/ 2230748 h 4036004"/>
              <a:gd name="connsiteX29" fmla="*/ 280963 w 2133708"/>
              <a:gd name="connsiteY29" fmla="*/ 2192648 h 4036004"/>
              <a:gd name="connsiteX30" fmla="*/ 300806 w 2133708"/>
              <a:gd name="connsiteY30" fmla="*/ 2122798 h 4036004"/>
              <a:gd name="connsiteX31" fmla="*/ 338906 w 2133708"/>
              <a:gd name="connsiteY31" fmla="*/ 1995798 h 4036004"/>
              <a:gd name="connsiteX32" fmla="*/ 364306 w 2133708"/>
              <a:gd name="connsiteY32" fmla="*/ 1938648 h 4036004"/>
              <a:gd name="connsiteX33" fmla="*/ 510356 w 2133708"/>
              <a:gd name="connsiteY33" fmla="*/ 1760848 h 4036004"/>
              <a:gd name="connsiteX34" fmla="*/ 662756 w 2133708"/>
              <a:gd name="connsiteY34" fmla="*/ 1532248 h 4036004"/>
              <a:gd name="connsiteX35" fmla="*/ 688156 w 2133708"/>
              <a:gd name="connsiteY35" fmla="*/ 1373498 h 4036004"/>
              <a:gd name="connsiteX36" fmla="*/ 732606 w 2133708"/>
              <a:gd name="connsiteY36" fmla="*/ 1252848 h 4036004"/>
              <a:gd name="connsiteX37" fmla="*/ 738956 w 2133708"/>
              <a:gd name="connsiteY37" fmla="*/ 1424298 h 4036004"/>
              <a:gd name="connsiteX38" fmla="*/ 758006 w 2133708"/>
              <a:gd name="connsiteY38" fmla="*/ 1513198 h 4036004"/>
              <a:gd name="connsiteX39" fmla="*/ 707206 w 2133708"/>
              <a:gd name="connsiteY39" fmla="*/ 1792598 h 4036004"/>
              <a:gd name="connsiteX40" fmla="*/ 650056 w 2133708"/>
              <a:gd name="connsiteY40" fmla="*/ 2211698 h 4036004"/>
              <a:gd name="connsiteX41" fmla="*/ 662756 w 2133708"/>
              <a:gd name="connsiteY41" fmla="*/ 2478398 h 4036004"/>
              <a:gd name="connsiteX42" fmla="*/ 688156 w 2133708"/>
              <a:gd name="connsiteY42" fmla="*/ 2599048 h 4036004"/>
              <a:gd name="connsiteX43" fmla="*/ 688156 w 2133708"/>
              <a:gd name="connsiteY43" fmla="*/ 2681598 h 4036004"/>
              <a:gd name="connsiteX44" fmla="*/ 669106 w 2133708"/>
              <a:gd name="connsiteY44" fmla="*/ 2751448 h 4036004"/>
              <a:gd name="connsiteX45" fmla="*/ 669106 w 2133708"/>
              <a:gd name="connsiteY45" fmla="*/ 2840348 h 4036004"/>
              <a:gd name="connsiteX46" fmla="*/ 637356 w 2133708"/>
              <a:gd name="connsiteY46" fmla="*/ 3005448 h 4036004"/>
              <a:gd name="connsiteX47" fmla="*/ 650056 w 2133708"/>
              <a:gd name="connsiteY47" fmla="*/ 3227698 h 4036004"/>
              <a:gd name="connsiteX48" fmla="*/ 681806 w 2133708"/>
              <a:gd name="connsiteY48" fmla="*/ 3507098 h 4036004"/>
              <a:gd name="connsiteX49" fmla="*/ 669106 w 2133708"/>
              <a:gd name="connsiteY49" fmla="*/ 3672198 h 4036004"/>
              <a:gd name="connsiteX50" fmla="*/ 631006 w 2133708"/>
              <a:gd name="connsiteY50" fmla="*/ 3824598 h 4036004"/>
              <a:gd name="connsiteX51" fmla="*/ 624656 w 2133708"/>
              <a:gd name="connsiteY51" fmla="*/ 3888098 h 4036004"/>
              <a:gd name="connsiteX52" fmla="*/ 688156 w 2133708"/>
              <a:gd name="connsiteY52" fmla="*/ 3983348 h 4036004"/>
              <a:gd name="connsiteX53" fmla="*/ 770706 w 2133708"/>
              <a:gd name="connsiteY53" fmla="*/ 4034148 h 4036004"/>
              <a:gd name="connsiteX54" fmla="*/ 853256 w 2133708"/>
              <a:gd name="connsiteY54" fmla="*/ 3919848 h 4036004"/>
              <a:gd name="connsiteX55" fmla="*/ 859606 w 2133708"/>
              <a:gd name="connsiteY55" fmla="*/ 3697598 h 4036004"/>
              <a:gd name="connsiteX56" fmla="*/ 872306 w 2133708"/>
              <a:gd name="connsiteY56" fmla="*/ 3526148 h 4036004"/>
              <a:gd name="connsiteX57" fmla="*/ 859606 w 2133708"/>
              <a:gd name="connsiteY57" fmla="*/ 3392798 h 4036004"/>
              <a:gd name="connsiteX58" fmla="*/ 878656 w 2133708"/>
              <a:gd name="connsiteY58" fmla="*/ 3291198 h 4036004"/>
              <a:gd name="connsiteX59" fmla="*/ 904056 w 2133708"/>
              <a:gd name="connsiteY59" fmla="*/ 3202298 h 4036004"/>
              <a:gd name="connsiteX60" fmla="*/ 929456 w 2133708"/>
              <a:gd name="connsiteY60" fmla="*/ 3107048 h 4036004"/>
              <a:gd name="connsiteX61" fmla="*/ 916756 w 2133708"/>
              <a:gd name="connsiteY61" fmla="*/ 2992748 h 4036004"/>
              <a:gd name="connsiteX62" fmla="*/ 910406 w 2133708"/>
              <a:gd name="connsiteY62" fmla="*/ 2897498 h 4036004"/>
              <a:gd name="connsiteX63" fmla="*/ 935806 w 2133708"/>
              <a:gd name="connsiteY63" fmla="*/ 2789548 h 4036004"/>
              <a:gd name="connsiteX64" fmla="*/ 948506 w 2133708"/>
              <a:gd name="connsiteY64" fmla="*/ 2681598 h 4036004"/>
              <a:gd name="connsiteX65" fmla="*/ 980256 w 2133708"/>
              <a:gd name="connsiteY65" fmla="*/ 2452998 h 4036004"/>
              <a:gd name="connsiteX66" fmla="*/ 1012006 w 2133708"/>
              <a:gd name="connsiteY66" fmla="*/ 2192648 h 4036004"/>
              <a:gd name="connsiteX67" fmla="*/ 1043756 w 2133708"/>
              <a:gd name="connsiteY67" fmla="*/ 2154548 h 4036004"/>
              <a:gd name="connsiteX68" fmla="*/ 1069156 w 2133708"/>
              <a:gd name="connsiteY68" fmla="*/ 2167248 h 4036004"/>
              <a:gd name="connsiteX69" fmla="*/ 1081856 w 2133708"/>
              <a:gd name="connsiteY69" fmla="*/ 2224398 h 4036004"/>
              <a:gd name="connsiteX70" fmla="*/ 1113606 w 2133708"/>
              <a:gd name="connsiteY70" fmla="*/ 2497448 h 4036004"/>
              <a:gd name="connsiteX71" fmla="*/ 1151706 w 2133708"/>
              <a:gd name="connsiteY71" fmla="*/ 2751448 h 4036004"/>
              <a:gd name="connsiteX72" fmla="*/ 1177106 w 2133708"/>
              <a:gd name="connsiteY72" fmla="*/ 2853048 h 4036004"/>
              <a:gd name="connsiteX73" fmla="*/ 1177106 w 2133708"/>
              <a:gd name="connsiteY73" fmla="*/ 2935598 h 4036004"/>
              <a:gd name="connsiteX74" fmla="*/ 1170756 w 2133708"/>
              <a:gd name="connsiteY74" fmla="*/ 3018148 h 4036004"/>
              <a:gd name="connsiteX75" fmla="*/ 1177106 w 2133708"/>
              <a:gd name="connsiteY75" fmla="*/ 3113398 h 4036004"/>
              <a:gd name="connsiteX76" fmla="*/ 1208856 w 2133708"/>
              <a:gd name="connsiteY76" fmla="*/ 3316598 h 4036004"/>
              <a:gd name="connsiteX77" fmla="*/ 1234256 w 2133708"/>
              <a:gd name="connsiteY77" fmla="*/ 3449948 h 4036004"/>
              <a:gd name="connsiteX78" fmla="*/ 1227906 w 2133708"/>
              <a:gd name="connsiteY78" fmla="*/ 3576948 h 4036004"/>
              <a:gd name="connsiteX79" fmla="*/ 1227906 w 2133708"/>
              <a:gd name="connsiteY79" fmla="*/ 3640448 h 4036004"/>
              <a:gd name="connsiteX80" fmla="*/ 1246956 w 2133708"/>
              <a:gd name="connsiteY80" fmla="*/ 3672198 h 4036004"/>
              <a:gd name="connsiteX81" fmla="*/ 1253306 w 2133708"/>
              <a:gd name="connsiteY81" fmla="*/ 3773798 h 4036004"/>
              <a:gd name="connsiteX82" fmla="*/ 1253306 w 2133708"/>
              <a:gd name="connsiteY82" fmla="*/ 3869048 h 4036004"/>
              <a:gd name="connsiteX83" fmla="*/ 1278706 w 2133708"/>
              <a:gd name="connsiteY83" fmla="*/ 3932548 h 4036004"/>
              <a:gd name="connsiteX84" fmla="*/ 1323156 w 2133708"/>
              <a:gd name="connsiteY84" fmla="*/ 4008748 h 4036004"/>
              <a:gd name="connsiteX85" fmla="*/ 1342206 w 2133708"/>
              <a:gd name="connsiteY85" fmla="*/ 4021448 h 4036004"/>
              <a:gd name="connsiteX86" fmla="*/ 1399356 w 2133708"/>
              <a:gd name="connsiteY86" fmla="*/ 3996048 h 4036004"/>
              <a:gd name="connsiteX87" fmla="*/ 1469206 w 2133708"/>
              <a:gd name="connsiteY87" fmla="*/ 3926198 h 4036004"/>
              <a:gd name="connsiteX88" fmla="*/ 1481906 w 2133708"/>
              <a:gd name="connsiteY88" fmla="*/ 3818248 h 4036004"/>
              <a:gd name="connsiteX89" fmla="*/ 1431106 w 2133708"/>
              <a:gd name="connsiteY89" fmla="*/ 3678548 h 4036004"/>
              <a:gd name="connsiteX90" fmla="*/ 1424756 w 2133708"/>
              <a:gd name="connsiteY90" fmla="*/ 3538848 h 4036004"/>
              <a:gd name="connsiteX91" fmla="*/ 1424756 w 2133708"/>
              <a:gd name="connsiteY91" fmla="*/ 3392798 h 4036004"/>
              <a:gd name="connsiteX92" fmla="*/ 1462856 w 2133708"/>
              <a:gd name="connsiteY92" fmla="*/ 3113398 h 4036004"/>
              <a:gd name="connsiteX93" fmla="*/ 1412056 w 2133708"/>
              <a:gd name="connsiteY93" fmla="*/ 2821298 h 4036004"/>
              <a:gd name="connsiteX94" fmla="*/ 1405706 w 2133708"/>
              <a:gd name="connsiteY94" fmla="*/ 2668898 h 4036004"/>
              <a:gd name="connsiteX95" fmla="*/ 1456506 w 2133708"/>
              <a:gd name="connsiteY95" fmla="*/ 2357748 h 4036004"/>
              <a:gd name="connsiteX96" fmla="*/ 1481906 w 2133708"/>
              <a:gd name="connsiteY96" fmla="*/ 2033898 h 4036004"/>
              <a:gd name="connsiteX97" fmla="*/ 1386656 w 2133708"/>
              <a:gd name="connsiteY97" fmla="*/ 1570348 h 4036004"/>
              <a:gd name="connsiteX98" fmla="*/ 1380306 w 2133708"/>
              <a:gd name="connsiteY98" fmla="*/ 1449698 h 4036004"/>
              <a:gd name="connsiteX99" fmla="*/ 1405706 w 2133708"/>
              <a:gd name="connsiteY99" fmla="*/ 1189348 h 4036004"/>
              <a:gd name="connsiteX100" fmla="*/ 1450156 w 2133708"/>
              <a:gd name="connsiteY100" fmla="*/ 1354448 h 4036004"/>
              <a:gd name="connsiteX101" fmla="*/ 1481906 w 2133708"/>
              <a:gd name="connsiteY101" fmla="*/ 1519548 h 4036004"/>
              <a:gd name="connsiteX102" fmla="*/ 1653356 w 2133708"/>
              <a:gd name="connsiteY102" fmla="*/ 1817998 h 4036004"/>
              <a:gd name="connsiteX103" fmla="*/ 1742256 w 2133708"/>
              <a:gd name="connsiteY103" fmla="*/ 1976748 h 4036004"/>
              <a:gd name="connsiteX104" fmla="*/ 1774006 w 2133708"/>
              <a:gd name="connsiteY104" fmla="*/ 2084698 h 4036004"/>
              <a:gd name="connsiteX105" fmla="*/ 1805756 w 2133708"/>
              <a:gd name="connsiteY105" fmla="*/ 2173598 h 4036004"/>
              <a:gd name="connsiteX106" fmla="*/ 1850206 w 2133708"/>
              <a:gd name="connsiteY106" fmla="*/ 2287898 h 4036004"/>
              <a:gd name="connsiteX107" fmla="*/ 1888306 w 2133708"/>
              <a:gd name="connsiteY107" fmla="*/ 2294248 h 4036004"/>
              <a:gd name="connsiteX108" fmla="*/ 1888306 w 2133708"/>
              <a:gd name="connsiteY108" fmla="*/ 2179948 h 4036004"/>
              <a:gd name="connsiteX109" fmla="*/ 1920056 w 2133708"/>
              <a:gd name="connsiteY109" fmla="*/ 2262498 h 4036004"/>
              <a:gd name="connsiteX110" fmla="*/ 1951806 w 2133708"/>
              <a:gd name="connsiteY110" fmla="*/ 2306948 h 4036004"/>
              <a:gd name="connsiteX111" fmla="*/ 1977206 w 2133708"/>
              <a:gd name="connsiteY111" fmla="*/ 2325998 h 4036004"/>
              <a:gd name="connsiteX112" fmla="*/ 1977206 w 2133708"/>
              <a:gd name="connsiteY112" fmla="*/ 2281548 h 4036004"/>
              <a:gd name="connsiteX113" fmla="*/ 1970856 w 2133708"/>
              <a:gd name="connsiteY113" fmla="*/ 2192648 h 4036004"/>
              <a:gd name="connsiteX114" fmla="*/ 2015306 w 2133708"/>
              <a:gd name="connsiteY114" fmla="*/ 2287898 h 4036004"/>
              <a:gd name="connsiteX115" fmla="*/ 2053406 w 2133708"/>
              <a:gd name="connsiteY115" fmla="*/ 2306948 h 4036004"/>
              <a:gd name="connsiteX116" fmla="*/ 2028006 w 2133708"/>
              <a:gd name="connsiteY116" fmla="*/ 2218048 h 4036004"/>
              <a:gd name="connsiteX117" fmla="*/ 2008956 w 2133708"/>
              <a:gd name="connsiteY117" fmla="*/ 2154548 h 4036004"/>
              <a:gd name="connsiteX118" fmla="*/ 2066106 w 2133708"/>
              <a:gd name="connsiteY118" fmla="*/ 2230748 h 4036004"/>
              <a:gd name="connsiteX119" fmla="*/ 2110556 w 2133708"/>
              <a:gd name="connsiteY119" fmla="*/ 2243448 h 4036004"/>
              <a:gd name="connsiteX120" fmla="*/ 2110556 w 2133708"/>
              <a:gd name="connsiteY120" fmla="*/ 2186298 h 4036004"/>
              <a:gd name="connsiteX121" fmla="*/ 2021656 w 2133708"/>
              <a:gd name="connsiteY121" fmla="*/ 2071998 h 4036004"/>
              <a:gd name="connsiteX122" fmla="*/ 1989906 w 2133708"/>
              <a:gd name="connsiteY122" fmla="*/ 2014848 h 4036004"/>
              <a:gd name="connsiteX123" fmla="*/ 2059756 w 2133708"/>
              <a:gd name="connsiteY123" fmla="*/ 2021198 h 4036004"/>
              <a:gd name="connsiteX124" fmla="*/ 2123256 w 2133708"/>
              <a:gd name="connsiteY124" fmla="*/ 2027548 h 4036004"/>
              <a:gd name="connsiteX125" fmla="*/ 2123256 w 2133708"/>
              <a:gd name="connsiteY125" fmla="*/ 2002148 h 4036004"/>
              <a:gd name="connsiteX126" fmla="*/ 2021656 w 2133708"/>
              <a:gd name="connsiteY126" fmla="*/ 1932298 h 4036004"/>
              <a:gd name="connsiteX127" fmla="*/ 1901006 w 2133708"/>
              <a:gd name="connsiteY127" fmla="*/ 1887848 h 4036004"/>
              <a:gd name="connsiteX128" fmla="*/ 1850206 w 2133708"/>
              <a:gd name="connsiteY128" fmla="*/ 1773548 h 4036004"/>
              <a:gd name="connsiteX129" fmla="*/ 1786706 w 2133708"/>
              <a:gd name="connsiteY129" fmla="*/ 1538598 h 4036004"/>
              <a:gd name="connsiteX130" fmla="*/ 1716856 w 2133708"/>
              <a:gd name="connsiteY130" fmla="*/ 1424298 h 4036004"/>
              <a:gd name="connsiteX131" fmla="*/ 1672406 w 2133708"/>
              <a:gd name="connsiteY131" fmla="*/ 1214748 h 4036004"/>
              <a:gd name="connsiteX132" fmla="*/ 1634306 w 2133708"/>
              <a:gd name="connsiteY132" fmla="*/ 960748 h 4036004"/>
              <a:gd name="connsiteX133" fmla="*/ 1558106 w 2133708"/>
              <a:gd name="connsiteY133" fmla="*/ 814698 h 4036004"/>
              <a:gd name="connsiteX134" fmla="*/ 1373956 w 2133708"/>
              <a:gd name="connsiteY134" fmla="*/ 732148 h 4036004"/>
              <a:gd name="connsiteX135" fmla="*/ 1259656 w 2133708"/>
              <a:gd name="connsiteY135" fmla="*/ 668648 h 4036004"/>
              <a:gd name="connsiteX136" fmla="*/ 1234256 w 2133708"/>
              <a:gd name="connsiteY136" fmla="*/ 624198 h 4036004"/>
              <a:gd name="connsiteX137" fmla="*/ 1259656 w 2133708"/>
              <a:gd name="connsiteY137" fmla="*/ 554348 h 4036004"/>
              <a:gd name="connsiteX138" fmla="*/ 1329506 w 2133708"/>
              <a:gd name="connsiteY138" fmla="*/ 440048 h 4036004"/>
              <a:gd name="connsiteX139" fmla="*/ 1361256 w 2133708"/>
              <a:gd name="connsiteY139" fmla="*/ 370198 h 4036004"/>
              <a:gd name="connsiteX140" fmla="*/ 1361256 w 2133708"/>
              <a:gd name="connsiteY140" fmla="*/ 313048 h 4036004"/>
              <a:gd name="connsiteX141" fmla="*/ 1329506 w 2133708"/>
              <a:gd name="connsiteY141" fmla="*/ 274948 h 4036004"/>
              <a:gd name="connsiteX142" fmla="*/ 1304106 w 2133708"/>
              <a:gd name="connsiteY142" fmla="*/ 135248 h 4036004"/>
              <a:gd name="connsiteX143" fmla="*/ 1259656 w 2133708"/>
              <a:gd name="connsiteY143" fmla="*/ 59048 h 4036004"/>
              <a:gd name="connsiteX144" fmla="*/ 1177106 w 2133708"/>
              <a:gd name="connsiteY144" fmla="*/ 8248 h 4036004"/>
              <a:gd name="connsiteX145" fmla="*/ 1081856 w 2133708"/>
              <a:gd name="connsiteY145" fmla="*/ 1898 h 4036004"/>
              <a:gd name="connsiteX146" fmla="*/ 986606 w 2133708"/>
              <a:gd name="connsiteY146" fmla="*/ 27298 h 4036004"/>
              <a:gd name="connsiteX147" fmla="*/ 910406 w 2133708"/>
              <a:gd name="connsiteY147" fmla="*/ 84448 h 4036004"/>
              <a:gd name="connsiteX148" fmla="*/ 872306 w 2133708"/>
              <a:gd name="connsiteY148" fmla="*/ 173348 h 4036004"/>
              <a:gd name="connsiteX149" fmla="*/ 872306 w 2133708"/>
              <a:gd name="connsiteY149" fmla="*/ 262248 h 4036004"/>
              <a:gd name="connsiteX150" fmla="*/ 827856 w 2133708"/>
              <a:gd name="connsiteY150" fmla="*/ 306698 h 4036004"/>
              <a:gd name="connsiteX151" fmla="*/ 859606 w 2133708"/>
              <a:gd name="connsiteY151" fmla="*/ 401948 h 4036004"/>
              <a:gd name="connsiteX152" fmla="*/ 910406 w 2133708"/>
              <a:gd name="connsiteY152" fmla="*/ 528948 h 4036004"/>
              <a:gd name="connsiteX153" fmla="*/ 942156 w 2133708"/>
              <a:gd name="connsiteY153" fmla="*/ 611498 h 4036004"/>
              <a:gd name="connsiteX154" fmla="*/ 929456 w 2133708"/>
              <a:gd name="connsiteY154" fmla="*/ 681348 h 4036004"/>
              <a:gd name="connsiteX0" fmla="*/ 935318 w 2139570"/>
              <a:gd name="connsiteY0" fmla="*/ 681348 h 4036004"/>
              <a:gd name="connsiteX1" fmla="*/ 687668 w 2139570"/>
              <a:gd name="connsiteY1" fmla="*/ 763898 h 4036004"/>
              <a:gd name="connsiteX2" fmla="*/ 592418 w 2139570"/>
              <a:gd name="connsiteY2" fmla="*/ 852798 h 4036004"/>
              <a:gd name="connsiteX3" fmla="*/ 503518 w 2139570"/>
              <a:gd name="connsiteY3" fmla="*/ 1176648 h 4036004"/>
              <a:gd name="connsiteX4" fmla="*/ 465418 w 2139570"/>
              <a:gd name="connsiteY4" fmla="*/ 1386198 h 4036004"/>
              <a:gd name="connsiteX5" fmla="*/ 395568 w 2139570"/>
              <a:gd name="connsiteY5" fmla="*/ 1487798 h 4036004"/>
              <a:gd name="connsiteX6" fmla="*/ 319368 w 2139570"/>
              <a:gd name="connsiteY6" fmla="*/ 1684648 h 4036004"/>
              <a:gd name="connsiteX7" fmla="*/ 243168 w 2139570"/>
              <a:gd name="connsiteY7" fmla="*/ 1830698 h 4036004"/>
              <a:gd name="connsiteX8" fmla="*/ 116168 w 2139570"/>
              <a:gd name="connsiteY8" fmla="*/ 1906898 h 4036004"/>
              <a:gd name="connsiteX9" fmla="*/ 27268 w 2139570"/>
              <a:gd name="connsiteY9" fmla="*/ 1951348 h 4036004"/>
              <a:gd name="connsiteX10" fmla="*/ 8218 w 2139570"/>
              <a:gd name="connsiteY10" fmla="*/ 1976748 h 4036004"/>
              <a:gd name="connsiteX11" fmla="*/ 3456 w 2139570"/>
              <a:gd name="connsiteY11" fmla="*/ 2010880 h 4036004"/>
              <a:gd name="connsiteX12" fmla="*/ 59018 w 2139570"/>
              <a:gd name="connsiteY12" fmla="*/ 2014848 h 4036004"/>
              <a:gd name="connsiteX13" fmla="*/ 78068 w 2139570"/>
              <a:gd name="connsiteY13" fmla="*/ 2008498 h 4036004"/>
              <a:gd name="connsiteX14" fmla="*/ 97118 w 2139570"/>
              <a:gd name="connsiteY14" fmla="*/ 2008498 h 4036004"/>
              <a:gd name="connsiteX15" fmla="*/ 97118 w 2139570"/>
              <a:gd name="connsiteY15" fmla="*/ 2040248 h 4036004"/>
              <a:gd name="connsiteX16" fmla="*/ 62193 w 2139570"/>
              <a:gd name="connsiteY16" fmla="*/ 2100573 h 4036004"/>
              <a:gd name="connsiteX17" fmla="*/ 8218 w 2139570"/>
              <a:gd name="connsiteY17" fmla="*/ 2167248 h 4036004"/>
              <a:gd name="connsiteX18" fmla="*/ 20918 w 2139570"/>
              <a:gd name="connsiteY18" fmla="*/ 2192648 h 4036004"/>
              <a:gd name="connsiteX19" fmla="*/ 69337 w 2139570"/>
              <a:gd name="connsiteY19" fmla="*/ 2160898 h 4036004"/>
              <a:gd name="connsiteX20" fmla="*/ 116962 w 2139570"/>
              <a:gd name="connsiteY20" fmla="*/ 2127561 h 4036004"/>
              <a:gd name="connsiteX21" fmla="*/ 86799 w 2139570"/>
              <a:gd name="connsiteY21" fmla="*/ 2214873 h 4036004"/>
              <a:gd name="connsiteX22" fmla="*/ 77274 w 2139570"/>
              <a:gd name="connsiteY22" fmla="*/ 2249004 h 4036004"/>
              <a:gd name="connsiteX23" fmla="*/ 115374 w 2139570"/>
              <a:gd name="connsiteY23" fmla="*/ 2250591 h 4036004"/>
              <a:gd name="connsiteX24" fmla="*/ 173318 w 2139570"/>
              <a:gd name="connsiteY24" fmla="*/ 2154548 h 4036004"/>
              <a:gd name="connsiteX25" fmla="*/ 147124 w 2139570"/>
              <a:gd name="connsiteY25" fmla="*/ 2274404 h 4036004"/>
              <a:gd name="connsiteX26" fmla="*/ 186018 w 2139570"/>
              <a:gd name="connsiteY26" fmla="*/ 2268848 h 4036004"/>
              <a:gd name="connsiteX27" fmla="*/ 243168 w 2139570"/>
              <a:gd name="connsiteY27" fmla="*/ 2167248 h 4036004"/>
              <a:gd name="connsiteX28" fmla="*/ 262218 w 2139570"/>
              <a:gd name="connsiteY28" fmla="*/ 2230748 h 4036004"/>
              <a:gd name="connsiteX29" fmla="*/ 286825 w 2139570"/>
              <a:gd name="connsiteY29" fmla="*/ 2192648 h 4036004"/>
              <a:gd name="connsiteX30" fmla="*/ 306668 w 2139570"/>
              <a:gd name="connsiteY30" fmla="*/ 2122798 h 4036004"/>
              <a:gd name="connsiteX31" fmla="*/ 344768 w 2139570"/>
              <a:gd name="connsiteY31" fmla="*/ 1995798 h 4036004"/>
              <a:gd name="connsiteX32" fmla="*/ 370168 w 2139570"/>
              <a:gd name="connsiteY32" fmla="*/ 1938648 h 4036004"/>
              <a:gd name="connsiteX33" fmla="*/ 516218 w 2139570"/>
              <a:gd name="connsiteY33" fmla="*/ 1760848 h 4036004"/>
              <a:gd name="connsiteX34" fmla="*/ 668618 w 2139570"/>
              <a:gd name="connsiteY34" fmla="*/ 1532248 h 4036004"/>
              <a:gd name="connsiteX35" fmla="*/ 694018 w 2139570"/>
              <a:gd name="connsiteY35" fmla="*/ 1373498 h 4036004"/>
              <a:gd name="connsiteX36" fmla="*/ 738468 w 2139570"/>
              <a:gd name="connsiteY36" fmla="*/ 1252848 h 4036004"/>
              <a:gd name="connsiteX37" fmla="*/ 744818 w 2139570"/>
              <a:gd name="connsiteY37" fmla="*/ 1424298 h 4036004"/>
              <a:gd name="connsiteX38" fmla="*/ 763868 w 2139570"/>
              <a:gd name="connsiteY38" fmla="*/ 1513198 h 4036004"/>
              <a:gd name="connsiteX39" fmla="*/ 713068 w 2139570"/>
              <a:gd name="connsiteY39" fmla="*/ 1792598 h 4036004"/>
              <a:gd name="connsiteX40" fmla="*/ 655918 w 2139570"/>
              <a:gd name="connsiteY40" fmla="*/ 2211698 h 4036004"/>
              <a:gd name="connsiteX41" fmla="*/ 668618 w 2139570"/>
              <a:gd name="connsiteY41" fmla="*/ 2478398 h 4036004"/>
              <a:gd name="connsiteX42" fmla="*/ 694018 w 2139570"/>
              <a:gd name="connsiteY42" fmla="*/ 2599048 h 4036004"/>
              <a:gd name="connsiteX43" fmla="*/ 694018 w 2139570"/>
              <a:gd name="connsiteY43" fmla="*/ 2681598 h 4036004"/>
              <a:gd name="connsiteX44" fmla="*/ 674968 w 2139570"/>
              <a:gd name="connsiteY44" fmla="*/ 2751448 h 4036004"/>
              <a:gd name="connsiteX45" fmla="*/ 674968 w 2139570"/>
              <a:gd name="connsiteY45" fmla="*/ 2840348 h 4036004"/>
              <a:gd name="connsiteX46" fmla="*/ 643218 w 2139570"/>
              <a:gd name="connsiteY46" fmla="*/ 3005448 h 4036004"/>
              <a:gd name="connsiteX47" fmla="*/ 655918 w 2139570"/>
              <a:gd name="connsiteY47" fmla="*/ 3227698 h 4036004"/>
              <a:gd name="connsiteX48" fmla="*/ 687668 w 2139570"/>
              <a:gd name="connsiteY48" fmla="*/ 3507098 h 4036004"/>
              <a:gd name="connsiteX49" fmla="*/ 674968 w 2139570"/>
              <a:gd name="connsiteY49" fmla="*/ 3672198 h 4036004"/>
              <a:gd name="connsiteX50" fmla="*/ 636868 w 2139570"/>
              <a:gd name="connsiteY50" fmla="*/ 3824598 h 4036004"/>
              <a:gd name="connsiteX51" fmla="*/ 630518 w 2139570"/>
              <a:gd name="connsiteY51" fmla="*/ 3888098 h 4036004"/>
              <a:gd name="connsiteX52" fmla="*/ 694018 w 2139570"/>
              <a:gd name="connsiteY52" fmla="*/ 3983348 h 4036004"/>
              <a:gd name="connsiteX53" fmla="*/ 776568 w 2139570"/>
              <a:gd name="connsiteY53" fmla="*/ 4034148 h 4036004"/>
              <a:gd name="connsiteX54" fmla="*/ 859118 w 2139570"/>
              <a:gd name="connsiteY54" fmla="*/ 3919848 h 4036004"/>
              <a:gd name="connsiteX55" fmla="*/ 865468 w 2139570"/>
              <a:gd name="connsiteY55" fmla="*/ 3697598 h 4036004"/>
              <a:gd name="connsiteX56" fmla="*/ 878168 w 2139570"/>
              <a:gd name="connsiteY56" fmla="*/ 3526148 h 4036004"/>
              <a:gd name="connsiteX57" fmla="*/ 865468 w 2139570"/>
              <a:gd name="connsiteY57" fmla="*/ 3392798 h 4036004"/>
              <a:gd name="connsiteX58" fmla="*/ 884518 w 2139570"/>
              <a:gd name="connsiteY58" fmla="*/ 3291198 h 4036004"/>
              <a:gd name="connsiteX59" fmla="*/ 909918 w 2139570"/>
              <a:gd name="connsiteY59" fmla="*/ 3202298 h 4036004"/>
              <a:gd name="connsiteX60" fmla="*/ 935318 w 2139570"/>
              <a:gd name="connsiteY60" fmla="*/ 3107048 h 4036004"/>
              <a:gd name="connsiteX61" fmla="*/ 922618 w 2139570"/>
              <a:gd name="connsiteY61" fmla="*/ 2992748 h 4036004"/>
              <a:gd name="connsiteX62" fmla="*/ 916268 w 2139570"/>
              <a:gd name="connsiteY62" fmla="*/ 2897498 h 4036004"/>
              <a:gd name="connsiteX63" fmla="*/ 941668 w 2139570"/>
              <a:gd name="connsiteY63" fmla="*/ 2789548 h 4036004"/>
              <a:gd name="connsiteX64" fmla="*/ 954368 w 2139570"/>
              <a:gd name="connsiteY64" fmla="*/ 2681598 h 4036004"/>
              <a:gd name="connsiteX65" fmla="*/ 986118 w 2139570"/>
              <a:gd name="connsiteY65" fmla="*/ 2452998 h 4036004"/>
              <a:gd name="connsiteX66" fmla="*/ 1017868 w 2139570"/>
              <a:gd name="connsiteY66" fmla="*/ 2192648 h 4036004"/>
              <a:gd name="connsiteX67" fmla="*/ 1049618 w 2139570"/>
              <a:gd name="connsiteY67" fmla="*/ 2154548 h 4036004"/>
              <a:gd name="connsiteX68" fmla="*/ 1075018 w 2139570"/>
              <a:gd name="connsiteY68" fmla="*/ 2167248 h 4036004"/>
              <a:gd name="connsiteX69" fmla="*/ 1087718 w 2139570"/>
              <a:gd name="connsiteY69" fmla="*/ 2224398 h 4036004"/>
              <a:gd name="connsiteX70" fmla="*/ 1119468 w 2139570"/>
              <a:gd name="connsiteY70" fmla="*/ 2497448 h 4036004"/>
              <a:gd name="connsiteX71" fmla="*/ 1157568 w 2139570"/>
              <a:gd name="connsiteY71" fmla="*/ 2751448 h 4036004"/>
              <a:gd name="connsiteX72" fmla="*/ 1182968 w 2139570"/>
              <a:gd name="connsiteY72" fmla="*/ 2853048 h 4036004"/>
              <a:gd name="connsiteX73" fmla="*/ 1182968 w 2139570"/>
              <a:gd name="connsiteY73" fmla="*/ 2935598 h 4036004"/>
              <a:gd name="connsiteX74" fmla="*/ 1176618 w 2139570"/>
              <a:gd name="connsiteY74" fmla="*/ 3018148 h 4036004"/>
              <a:gd name="connsiteX75" fmla="*/ 1182968 w 2139570"/>
              <a:gd name="connsiteY75" fmla="*/ 3113398 h 4036004"/>
              <a:gd name="connsiteX76" fmla="*/ 1214718 w 2139570"/>
              <a:gd name="connsiteY76" fmla="*/ 3316598 h 4036004"/>
              <a:gd name="connsiteX77" fmla="*/ 1240118 w 2139570"/>
              <a:gd name="connsiteY77" fmla="*/ 3449948 h 4036004"/>
              <a:gd name="connsiteX78" fmla="*/ 1233768 w 2139570"/>
              <a:gd name="connsiteY78" fmla="*/ 3576948 h 4036004"/>
              <a:gd name="connsiteX79" fmla="*/ 1233768 w 2139570"/>
              <a:gd name="connsiteY79" fmla="*/ 3640448 h 4036004"/>
              <a:gd name="connsiteX80" fmla="*/ 1252818 w 2139570"/>
              <a:gd name="connsiteY80" fmla="*/ 3672198 h 4036004"/>
              <a:gd name="connsiteX81" fmla="*/ 1259168 w 2139570"/>
              <a:gd name="connsiteY81" fmla="*/ 3773798 h 4036004"/>
              <a:gd name="connsiteX82" fmla="*/ 1259168 w 2139570"/>
              <a:gd name="connsiteY82" fmla="*/ 3869048 h 4036004"/>
              <a:gd name="connsiteX83" fmla="*/ 1284568 w 2139570"/>
              <a:gd name="connsiteY83" fmla="*/ 3932548 h 4036004"/>
              <a:gd name="connsiteX84" fmla="*/ 1329018 w 2139570"/>
              <a:gd name="connsiteY84" fmla="*/ 4008748 h 4036004"/>
              <a:gd name="connsiteX85" fmla="*/ 1348068 w 2139570"/>
              <a:gd name="connsiteY85" fmla="*/ 4021448 h 4036004"/>
              <a:gd name="connsiteX86" fmla="*/ 1405218 w 2139570"/>
              <a:gd name="connsiteY86" fmla="*/ 3996048 h 4036004"/>
              <a:gd name="connsiteX87" fmla="*/ 1475068 w 2139570"/>
              <a:gd name="connsiteY87" fmla="*/ 3926198 h 4036004"/>
              <a:gd name="connsiteX88" fmla="*/ 1487768 w 2139570"/>
              <a:gd name="connsiteY88" fmla="*/ 3818248 h 4036004"/>
              <a:gd name="connsiteX89" fmla="*/ 1436968 w 2139570"/>
              <a:gd name="connsiteY89" fmla="*/ 3678548 h 4036004"/>
              <a:gd name="connsiteX90" fmla="*/ 1430618 w 2139570"/>
              <a:gd name="connsiteY90" fmla="*/ 3538848 h 4036004"/>
              <a:gd name="connsiteX91" fmla="*/ 1430618 w 2139570"/>
              <a:gd name="connsiteY91" fmla="*/ 3392798 h 4036004"/>
              <a:gd name="connsiteX92" fmla="*/ 1468718 w 2139570"/>
              <a:gd name="connsiteY92" fmla="*/ 3113398 h 4036004"/>
              <a:gd name="connsiteX93" fmla="*/ 1417918 w 2139570"/>
              <a:gd name="connsiteY93" fmla="*/ 2821298 h 4036004"/>
              <a:gd name="connsiteX94" fmla="*/ 1411568 w 2139570"/>
              <a:gd name="connsiteY94" fmla="*/ 2668898 h 4036004"/>
              <a:gd name="connsiteX95" fmla="*/ 1462368 w 2139570"/>
              <a:gd name="connsiteY95" fmla="*/ 2357748 h 4036004"/>
              <a:gd name="connsiteX96" fmla="*/ 1487768 w 2139570"/>
              <a:gd name="connsiteY96" fmla="*/ 2033898 h 4036004"/>
              <a:gd name="connsiteX97" fmla="*/ 1392518 w 2139570"/>
              <a:gd name="connsiteY97" fmla="*/ 1570348 h 4036004"/>
              <a:gd name="connsiteX98" fmla="*/ 1386168 w 2139570"/>
              <a:gd name="connsiteY98" fmla="*/ 1449698 h 4036004"/>
              <a:gd name="connsiteX99" fmla="*/ 1411568 w 2139570"/>
              <a:gd name="connsiteY99" fmla="*/ 1189348 h 4036004"/>
              <a:gd name="connsiteX100" fmla="*/ 1456018 w 2139570"/>
              <a:gd name="connsiteY100" fmla="*/ 1354448 h 4036004"/>
              <a:gd name="connsiteX101" fmla="*/ 1487768 w 2139570"/>
              <a:gd name="connsiteY101" fmla="*/ 1519548 h 4036004"/>
              <a:gd name="connsiteX102" fmla="*/ 1659218 w 2139570"/>
              <a:gd name="connsiteY102" fmla="*/ 1817998 h 4036004"/>
              <a:gd name="connsiteX103" fmla="*/ 1748118 w 2139570"/>
              <a:gd name="connsiteY103" fmla="*/ 1976748 h 4036004"/>
              <a:gd name="connsiteX104" fmla="*/ 1779868 w 2139570"/>
              <a:gd name="connsiteY104" fmla="*/ 2084698 h 4036004"/>
              <a:gd name="connsiteX105" fmla="*/ 1811618 w 2139570"/>
              <a:gd name="connsiteY105" fmla="*/ 2173598 h 4036004"/>
              <a:gd name="connsiteX106" fmla="*/ 1856068 w 2139570"/>
              <a:gd name="connsiteY106" fmla="*/ 2287898 h 4036004"/>
              <a:gd name="connsiteX107" fmla="*/ 1894168 w 2139570"/>
              <a:gd name="connsiteY107" fmla="*/ 2294248 h 4036004"/>
              <a:gd name="connsiteX108" fmla="*/ 1894168 w 2139570"/>
              <a:gd name="connsiteY108" fmla="*/ 2179948 h 4036004"/>
              <a:gd name="connsiteX109" fmla="*/ 1925918 w 2139570"/>
              <a:gd name="connsiteY109" fmla="*/ 2262498 h 4036004"/>
              <a:gd name="connsiteX110" fmla="*/ 1957668 w 2139570"/>
              <a:gd name="connsiteY110" fmla="*/ 2306948 h 4036004"/>
              <a:gd name="connsiteX111" fmla="*/ 1983068 w 2139570"/>
              <a:gd name="connsiteY111" fmla="*/ 2325998 h 4036004"/>
              <a:gd name="connsiteX112" fmla="*/ 1983068 w 2139570"/>
              <a:gd name="connsiteY112" fmla="*/ 2281548 h 4036004"/>
              <a:gd name="connsiteX113" fmla="*/ 1976718 w 2139570"/>
              <a:gd name="connsiteY113" fmla="*/ 2192648 h 4036004"/>
              <a:gd name="connsiteX114" fmla="*/ 2021168 w 2139570"/>
              <a:gd name="connsiteY114" fmla="*/ 2287898 h 4036004"/>
              <a:gd name="connsiteX115" fmla="*/ 2059268 w 2139570"/>
              <a:gd name="connsiteY115" fmla="*/ 2306948 h 4036004"/>
              <a:gd name="connsiteX116" fmla="*/ 2033868 w 2139570"/>
              <a:gd name="connsiteY116" fmla="*/ 2218048 h 4036004"/>
              <a:gd name="connsiteX117" fmla="*/ 2014818 w 2139570"/>
              <a:gd name="connsiteY117" fmla="*/ 2154548 h 4036004"/>
              <a:gd name="connsiteX118" fmla="*/ 2071968 w 2139570"/>
              <a:gd name="connsiteY118" fmla="*/ 2230748 h 4036004"/>
              <a:gd name="connsiteX119" fmla="*/ 2116418 w 2139570"/>
              <a:gd name="connsiteY119" fmla="*/ 2243448 h 4036004"/>
              <a:gd name="connsiteX120" fmla="*/ 2116418 w 2139570"/>
              <a:gd name="connsiteY120" fmla="*/ 2186298 h 4036004"/>
              <a:gd name="connsiteX121" fmla="*/ 2027518 w 2139570"/>
              <a:gd name="connsiteY121" fmla="*/ 2071998 h 4036004"/>
              <a:gd name="connsiteX122" fmla="*/ 1995768 w 2139570"/>
              <a:gd name="connsiteY122" fmla="*/ 2014848 h 4036004"/>
              <a:gd name="connsiteX123" fmla="*/ 2065618 w 2139570"/>
              <a:gd name="connsiteY123" fmla="*/ 2021198 h 4036004"/>
              <a:gd name="connsiteX124" fmla="*/ 2129118 w 2139570"/>
              <a:gd name="connsiteY124" fmla="*/ 2027548 h 4036004"/>
              <a:gd name="connsiteX125" fmla="*/ 2129118 w 2139570"/>
              <a:gd name="connsiteY125" fmla="*/ 2002148 h 4036004"/>
              <a:gd name="connsiteX126" fmla="*/ 2027518 w 2139570"/>
              <a:gd name="connsiteY126" fmla="*/ 1932298 h 4036004"/>
              <a:gd name="connsiteX127" fmla="*/ 1906868 w 2139570"/>
              <a:gd name="connsiteY127" fmla="*/ 1887848 h 4036004"/>
              <a:gd name="connsiteX128" fmla="*/ 1856068 w 2139570"/>
              <a:gd name="connsiteY128" fmla="*/ 1773548 h 4036004"/>
              <a:gd name="connsiteX129" fmla="*/ 1792568 w 2139570"/>
              <a:gd name="connsiteY129" fmla="*/ 1538598 h 4036004"/>
              <a:gd name="connsiteX130" fmla="*/ 1722718 w 2139570"/>
              <a:gd name="connsiteY130" fmla="*/ 1424298 h 4036004"/>
              <a:gd name="connsiteX131" fmla="*/ 1678268 w 2139570"/>
              <a:gd name="connsiteY131" fmla="*/ 1214748 h 4036004"/>
              <a:gd name="connsiteX132" fmla="*/ 1640168 w 2139570"/>
              <a:gd name="connsiteY132" fmla="*/ 960748 h 4036004"/>
              <a:gd name="connsiteX133" fmla="*/ 1563968 w 2139570"/>
              <a:gd name="connsiteY133" fmla="*/ 814698 h 4036004"/>
              <a:gd name="connsiteX134" fmla="*/ 1379818 w 2139570"/>
              <a:gd name="connsiteY134" fmla="*/ 732148 h 4036004"/>
              <a:gd name="connsiteX135" fmla="*/ 1265518 w 2139570"/>
              <a:gd name="connsiteY135" fmla="*/ 668648 h 4036004"/>
              <a:gd name="connsiteX136" fmla="*/ 1240118 w 2139570"/>
              <a:gd name="connsiteY136" fmla="*/ 624198 h 4036004"/>
              <a:gd name="connsiteX137" fmla="*/ 1265518 w 2139570"/>
              <a:gd name="connsiteY137" fmla="*/ 554348 h 4036004"/>
              <a:gd name="connsiteX138" fmla="*/ 1335368 w 2139570"/>
              <a:gd name="connsiteY138" fmla="*/ 440048 h 4036004"/>
              <a:gd name="connsiteX139" fmla="*/ 1367118 w 2139570"/>
              <a:gd name="connsiteY139" fmla="*/ 370198 h 4036004"/>
              <a:gd name="connsiteX140" fmla="*/ 1367118 w 2139570"/>
              <a:gd name="connsiteY140" fmla="*/ 313048 h 4036004"/>
              <a:gd name="connsiteX141" fmla="*/ 1335368 w 2139570"/>
              <a:gd name="connsiteY141" fmla="*/ 274948 h 4036004"/>
              <a:gd name="connsiteX142" fmla="*/ 1309968 w 2139570"/>
              <a:gd name="connsiteY142" fmla="*/ 135248 h 4036004"/>
              <a:gd name="connsiteX143" fmla="*/ 1265518 w 2139570"/>
              <a:gd name="connsiteY143" fmla="*/ 59048 h 4036004"/>
              <a:gd name="connsiteX144" fmla="*/ 1182968 w 2139570"/>
              <a:gd name="connsiteY144" fmla="*/ 8248 h 4036004"/>
              <a:gd name="connsiteX145" fmla="*/ 1087718 w 2139570"/>
              <a:gd name="connsiteY145" fmla="*/ 1898 h 4036004"/>
              <a:gd name="connsiteX146" fmla="*/ 992468 w 2139570"/>
              <a:gd name="connsiteY146" fmla="*/ 27298 h 4036004"/>
              <a:gd name="connsiteX147" fmla="*/ 916268 w 2139570"/>
              <a:gd name="connsiteY147" fmla="*/ 84448 h 4036004"/>
              <a:gd name="connsiteX148" fmla="*/ 878168 w 2139570"/>
              <a:gd name="connsiteY148" fmla="*/ 173348 h 4036004"/>
              <a:gd name="connsiteX149" fmla="*/ 878168 w 2139570"/>
              <a:gd name="connsiteY149" fmla="*/ 262248 h 4036004"/>
              <a:gd name="connsiteX150" fmla="*/ 833718 w 2139570"/>
              <a:gd name="connsiteY150" fmla="*/ 306698 h 4036004"/>
              <a:gd name="connsiteX151" fmla="*/ 865468 w 2139570"/>
              <a:gd name="connsiteY151" fmla="*/ 401948 h 4036004"/>
              <a:gd name="connsiteX152" fmla="*/ 916268 w 2139570"/>
              <a:gd name="connsiteY152" fmla="*/ 528948 h 4036004"/>
              <a:gd name="connsiteX153" fmla="*/ 948018 w 2139570"/>
              <a:gd name="connsiteY153" fmla="*/ 611498 h 4036004"/>
              <a:gd name="connsiteX154" fmla="*/ 935318 w 2139570"/>
              <a:gd name="connsiteY154" fmla="*/ 681348 h 4036004"/>
              <a:gd name="connsiteX0" fmla="*/ 943132 w 2147384"/>
              <a:gd name="connsiteY0" fmla="*/ 681348 h 4036004"/>
              <a:gd name="connsiteX1" fmla="*/ 695482 w 2147384"/>
              <a:gd name="connsiteY1" fmla="*/ 763898 h 4036004"/>
              <a:gd name="connsiteX2" fmla="*/ 600232 w 2147384"/>
              <a:gd name="connsiteY2" fmla="*/ 852798 h 4036004"/>
              <a:gd name="connsiteX3" fmla="*/ 511332 w 2147384"/>
              <a:gd name="connsiteY3" fmla="*/ 1176648 h 4036004"/>
              <a:gd name="connsiteX4" fmla="*/ 473232 w 2147384"/>
              <a:gd name="connsiteY4" fmla="*/ 1386198 h 4036004"/>
              <a:gd name="connsiteX5" fmla="*/ 403382 w 2147384"/>
              <a:gd name="connsiteY5" fmla="*/ 1487798 h 4036004"/>
              <a:gd name="connsiteX6" fmla="*/ 327182 w 2147384"/>
              <a:gd name="connsiteY6" fmla="*/ 1684648 h 4036004"/>
              <a:gd name="connsiteX7" fmla="*/ 250982 w 2147384"/>
              <a:gd name="connsiteY7" fmla="*/ 1830698 h 4036004"/>
              <a:gd name="connsiteX8" fmla="*/ 123982 w 2147384"/>
              <a:gd name="connsiteY8" fmla="*/ 1906898 h 4036004"/>
              <a:gd name="connsiteX9" fmla="*/ 35082 w 2147384"/>
              <a:gd name="connsiteY9" fmla="*/ 1951348 h 4036004"/>
              <a:gd name="connsiteX10" fmla="*/ 1745 w 2147384"/>
              <a:gd name="connsiteY10" fmla="*/ 1979129 h 4036004"/>
              <a:gd name="connsiteX11" fmla="*/ 11270 w 2147384"/>
              <a:gd name="connsiteY11" fmla="*/ 2010880 h 4036004"/>
              <a:gd name="connsiteX12" fmla="*/ 66832 w 2147384"/>
              <a:gd name="connsiteY12" fmla="*/ 2014848 h 4036004"/>
              <a:gd name="connsiteX13" fmla="*/ 85882 w 2147384"/>
              <a:gd name="connsiteY13" fmla="*/ 2008498 h 4036004"/>
              <a:gd name="connsiteX14" fmla="*/ 104932 w 2147384"/>
              <a:gd name="connsiteY14" fmla="*/ 2008498 h 4036004"/>
              <a:gd name="connsiteX15" fmla="*/ 104932 w 2147384"/>
              <a:gd name="connsiteY15" fmla="*/ 2040248 h 4036004"/>
              <a:gd name="connsiteX16" fmla="*/ 70007 w 2147384"/>
              <a:gd name="connsiteY16" fmla="*/ 2100573 h 4036004"/>
              <a:gd name="connsiteX17" fmla="*/ 16032 w 2147384"/>
              <a:gd name="connsiteY17" fmla="*/ 2167248 h 4036004"/>
              <a:gd name="connsiteX18" fmla="*/ 28732 w 2147384"/>
              <a:gd name="connsiteY18" fmla="*/ 2192648 h 4036004"/>
              <a:gd name="connsiteX19" fmla="*/ 77151 w 2147384"/>
              <a:gd name="connsiteY19" fmla="*/ 2160898 h 4036004"/>
              <a:gd name="connsiteX20" fmla="*/ 124776 w 2147384"/>
              <a:gd name="connsiteY20" fmla="*/ 2127561 h 4036004"/>
              <a:gd name="connsiteX21" fmla="*/ 94613 w 2147384"/>
              <a:gd name="connsiteY21" fmla="*/ 2214873 h 4036004"/>
              <a:gd name="connsiteX22" fmla="*/ 85088 w 2147384"/>
              <a:gd name="connsiteY22" fmla="*/ 2249004 h 4036004"/>
              <a:gd name="connsiteX23" fmla="*/ 123188 w 2147384"/>
              <a:gd name="connsiteY23" fmla="*/ 2250591 h 4036004"/>
              <a:gd name="connsiteX24" fmla="*/ 181132 w 2147384"/>
              <a:gd name="connsiteY24" fmla="*/ 2154548 h 4036004"/>
              <a:gd name="connsiteX25" fmla="*/ 154938 w 2147384"/>
              <a:gd name="connsiteY25" fmla="*/ 2274404 h 4036004"/>
              <a:gd name="connsiteX26" fmla="*/ 193832 w 2147384"/>
              <a:gd name="connsiteY26" fmla="*/ 2268848 h 4036004"/>
              <a:gd name="connsiteX27" fmla="*/ 250982 w 2147384"/>
              <a:gd name="connsiteY27" fmla="*/ 2167248 h 4036004"/>
              <a:gd name="connsiteX28" fmla="*/ 270032 w 2147384"/>
              <a:gd name="connsiteY28" fmla="*/ 2230748 h 4036004"/>
              <a:gd name="connsiteX29" fmla="*/ 294639 w 2147384"/>
              <a:gd name="connsiteY29" fmla="*/ 2192648 h 4036004"/>
              <a:gd name="connsiteX30" fmla="*/ 314482 w 2147384"/>
              <a:gd name="connsiteY30" fmla="*/ 2122798 h 4036004"/>
              <a:gd name="connsiteX31" fmla="*/ 352582 w 2147384"/>
              <a:gd name="connsiteY31" fmla="*/ 1995798 h 4036004"/>
              <a:gd name="connsiteX32" fmla="*/ 377982 w 2147384"/>
              <a:gd name="connsiteY32" fmla="*/ 1938648 h 4036004"/>
              <a:gd name="connsiteX33" fmla="*/ 524032 w 2147384"/>
              <a:gd name="connsiteY33" fmla="*/ 1760848 h 4036004"/>
              <a:gd name="connsiteX34" fmla="*/ 676432 w 2147384"/>
              <a:gd name="connsiteY34" fmla="*/ 1532248 h 4036004"/>
              <a:gd name="connsiteX35" fmla="*/ 701832 w 2147384"/>
              <a:gd name="connsiteY35" fmla="*/ 1373498 h 4036004"/>
              <a:gd name="connsiteX36" fmla="*/ 746282 w 2147384"/>
              <a:gd name="connsiteY36" fmla="*/ 1252848 h 4036004"/>
              <a:gd name="connsiteX37" fmla="*/ 752632 w 2147384"/>
              <a:gd name="connsiteY37" fmla="*/ 1424298 h 4036004"/>
              <a:gd name="connsiteX38" fmla="*/ 771682 w 2147384"/>
              <a:gd name="connsiteY38" fmla="*/ 1513198 h 4036004"/>
              <a:gd name="connsiteX39" fmla="*/ 720882 w 2147384"/>
              <a:gd name="connsiteY39" fmla="*/ 1792598 h 4036004"/>
              <a:gd name="connsiteX40" fmla="*/ 663732 w 2147384"/>
              <a:gd name="connsiteY40" fmla="*/ 2211698 h 4036004"/>
              <a:gd name="connsiteX41" fmla="*/ 676432 w 2147384"/>
              <a:gd name="connsiteY41" fmla="*/ 2478398 h 4036004"/>
              <a:gd name="connsiteX42" fmla="*/ 701832 w 2147384"/>
              <a:gd name="connsiteY42" fmla="*/ 2599048 h 4036004"/>
              <a:gd name="connsiteX43" fmla="*/ 701832 w 2147384"/>
              <a:gd name="connsiteY43" fmla="*/ 2681598 h 4036004"/>
              <a:gd name="connsiteX44" fmla="*/ 682782 w 2147384"/>
              <a:gd name="connsiteY44" fmla="*/ 2751448 h 4036004"/>
              <a:gd name="connsiteX45" fmla="*/ 682782 w 2147384"/>
              <a:gd name="connsiteY45" fmla="*/ 2840348 h 4036004"/>
              <a:gd name="connsiteX46" fmla="*/ 651032 w 2147384"/>
              <a:gd name="connsiteY46" fmla="*/ 3005448 h 4036004"/>
              <a:gd name="connsiteX47" fmla="*/ 663732 w 2147384"/>
              <a:gd name="connsiteY47" fmla="*/ 3227698 h 4036004"/>
              <a:gd name="connsiteX48" fmla="*/ 695482 w 2147384"/>
              <a:gd name="connsiteY48" fmla="*/ 3507098 h 4036004"/>
              <a:gd name="connsiteX49" fmla="*/ 682782 w 2147384"/>
              <a:gd name="connsiteY49" fmla="*/ 3672198 h 4036004"/>
              <a:gd name="connsiteX50" fmla="*/ 644682 w 2147384"/>
              <a:gd name="connsiteY50" fmla="*/ 3824598 h 4036004"/>
              <a:gd name="connsiteX51" fmla="*/ 638332 w 2147384"/>
              <a:gd name="connsiteY51" fmla="*/ 3888098 h 4036004"/>
              <a:gd name="connsiteX52" fmla="*/ 701832 w 2147384"/>
              <a:gd name="connsiteY52" fmla="*/ 3983348 h 4036004"/>
              <a:gd name="connsiteX53" fmla="*/ 784382 w 2147384"/>
              <a:gd name="connsiteY53" fmla="*/ 4034148 h 4036004"/>
              <a:gd name="connsiteX54" fmla="*/ 866932 w 2147384"/>
              <a:gd name="connsiteY54" fmla="*/ 3919848 h 4036004"/>
              <a:gd name="connsiteX55" fmla="*/ 873282 w 2147384"/>
              <a:gd name="connsiteY55" fmla="*/ 3697598 h 4036004"/>
              <a:gd name="connsiteX56" fmla="*/ 885982 w 2147384"/>
              <a:gd name="connsiteY56" fmla="*/ 3526148 h 4036004"/>
              <a:gd name="connsiteX57" fmla="*/ 873282 w 2147384"/>
              <a:gd name="connsiteY57" fmla="*/ 3392798 h 4036004"/>
              <a:gd name="connsiteX58" fmla="*/ 892332 w 2147384"/>
              <a:gd name="connsiteY58" fmla="*/ 3291198 h 4036004"/>
              <a:gd name="connsiteX59" fmla="*/ 917732 w 2147384"/>
              <a:gd name="connsiteY59" fmla="*/ 3202298 h 4036004"/>
              <a:gd name="connsiteX60" fmla="*/ 943132 w 2147384"/>
              <a:gd name="connsiteY60" fmla="*/ 3107048 h 4036004"/>
              <a:gd name="connsiteX61" fmla="*/ 930432 w 2147384"/>
              <a:gd name="connsiteY61" fmla="*/ 2992748 h 4036004"/>
              <a:gd name="connsiteX62" fmla="*/ 924082 w 2147384"/>
              <a:gd name="connsiteY62" fmla="*/ 2897498 h 4036004"/>
              <a:gd name="connsiteX63" fmla="*/ 949482 w 2147384"/>
              <a:gd name="connsiteY63" fmla="*/ 2789548 h 4036004"/>
              <a:gd name="connsiteX64" fmla="*/ 962182 w 2147384"/>
              <a:gd name="connsiteY64" fmla="*/ 2681598 h 4036004"/>
              <a:gd name="connsiteX65" fmla="*/ 993932 w 2147384"/>
              <a:gd name="connsiteY65" fmla="*/ 2452998 h 4036004"/>
              <a:gd name="connsiteX66" fmla="*/ 1025682 w 2147384"/>
              <a:gd name="connsiteY66" fmla="*/ 2192648 h 4036004"/>
              <a:gd name="connsiteX67" fmla="*/ 1057432 w 2147384"/>
              <a:gd name="connsiteY67" fmla="*/ 2154548 h 4036004"/>
              <a:gd name="connsiteX68" fmla="*/ 1082832 w 2147384"/>
              <a:gd name="connsiteY68" fmla="*/ 2167248 h 4036004"/>
              <a:gd name="connsiteX69" fmla="*/ 1095532 w 2147384"/>
              <a:gd name="connsiteY69" fmla="*/ 2224398 h 4036004"/>
              <a:gd name="connsiteX70" fmla="*/ 1127282 w 2147384"/>
              <a:gd name="connsiteY70" fmla="*/ 2497448 h 4036004"/>
              <a:gd name="connsiteX71" fmla="*/ 1165382 w 2147384"/>
              <a:gd name="connsiteY71" fmla="*/ 2751448 h 4036004"/>
              <a:gd name="connsiteX72" fmla="*/ 1190782 w 2147384"/>
              <a:gd name="connsiteY72" fmla="*/ 2853048 h 4036004"/>
              <a:gd name="connsiteX73" fmla="*/ 1190782 w 2147384"/>
              <a:gd name="connsiteY73" fmla="*/ 2935598 h 4036004"/>
              <a:gd name="connsiteX74" fmla="*/ 1184432 w 2147384"/>
              <a:gd name="connsiteY74" fmla="*/ 3018148 h 4036004"/>
              <a:gd name="connsiteX75" fmla="*/ 1190782 w 2147384"/>
              <a:gd name="connsiteY75" fmla="*/ 3113398 h 4036004"/>
              <a:gd name="connsiteX76" fmla="*/ 1222532 w 2147384"/>
              <a:gd name="connsiteY76" fmla="*/ 3316598 h 4036004"/>
              <a:gd name="connsiteX77" fmla="*/ 1247932 w 2147384"/>
              <a:gd name="connsiteY77" fmla="*/ 3449948 h 4036004"/>
              <a:gd name="connsiteX78" fmla="*/ 1241582 w 2147384"/>
              <a:gd name="connsiteY78" fmla="*/ 3576948 h 4036004"/>
              <a:gd name="connsiteX79" fmla="*/ 1241582 w 2147384"/>
              <a:gd name="connsiteY79" fmla="*/ 3640448 h 4036004"/>
              <a:gd name="connsiteX80" fmla="*/ 1260632 w 2147384"/>
              <a:gd name="connsiteY80" fmla="*/ 3672198 h 4036004"/>
              <a:gd name="connsiteX81" fmla="*/ 1266982 w 2147384"/>
              <a:gd name="connsiteY81" fmla="*/ 3773798 h 4036004"/>
              <a:gd name="connsiteX82" fmla="*/ 1266982 w 2147384"/>
              <a:gd name="connsiteY82" fmla="*/ 3869048 h 4036004"/>
              <a:gd name="connsiteX83" fmla="*/ 1292382 w 2147384"/>
              <a:gd name="connsiteY83" fmla="*/ 3932548 h 4036004"/>
              <a:gd name="connsiteX84" fmla="*/ 1336832 w 2147384"/>
              <a:gd name="connsiteY84" fmla="*/ 4008748 h 4036004"/>
              <a:gd name="connsiteX85" fmla="*/ 1355882 w 2147384"/>
              <a:gd name="connsiteY85" fmla="*/ 4021448 h 4036004"/>
              <a:gd name="connsiteX86" fmla="*/ 1413032 w 2147384"/>
              <a:gd name="connsiteY86" fmla="*/ 3996048 h 4036004"/>
              <a:gd name="connsiteX87" fmla="*/ 1482882 w 2147384"/>
              <a:gd name="connsiteY87" fmla="*/ 3926198 h 4036004"/>
              <a:gd name="connsiteX88" fmla="*/ 1495582 w 2147384"/>
              <a:gd name="connsiteY88" fmla="*/ 3818248 h 4036004"/>
              <a:gd name="connsiteX89" fmla="*/ 1444782 w 2147384"/>
              <a:gd name="connsiteY89" fmla="*/ 3678548 h 4036004"/>
              <a:gd name="connsiteX90" fmla="*/ 1438432 w 2147384"/>
              <a:gd name="connsiteY90" fmla="*/ 3538848 h 4036004"/>
              <a:gd name="connsiteX91" fmla="*/ 1438432 w 2147384"/>
              <a:gd name="connsiteY91" fmla="*/ 3392798 h 4036004"/>
              <a:gd name="connsiteX92" fmla="*/ 1476532 w 2147384"/>
              <a:gd name="connsiteY92" fmla="*/ 3113398 h 4036004"/>
              <a:gd name="connsiteX93" fmla="*/ 1425732 w 2147384"/>
              <a:gd name="connsiteY93" fmla="*/ 2821298 h 4036004"/>
              <a:gd name="connsiteX94" fmla="*/ 1419382 w 2147384"/>
              <a:gd name="connsiteY94" fmla="*/ 2668898 h 4036004"/>
              <a:gd name="connsiteX95" fmla="*/ 1470182 w 2147384"/>
              <a:gd name="connsiteY95" fmla="*/ 2357748 h 4036004"/>
              <a:gd name="connsiteX96" fmla="*/ 1495582 w 2147384"/>
              <a:gd name="connsiteY96" fmla="*/ 2033898 h 4036004"/>
              <a:gd name="connsiteX97" fmla="*/ 1400332 w 2147384"/>
              <a:gd name="connsiteY97" fmla="*/ 1570348 h 4036004"/>
              <a:gd name="connsiteX98" fmla="*/ 1393982 w 2147384"/>
              <a:gd name="connsiteY98" fmla="*/ 1449698 h 4036004"/>
              <a:gd name="connsiteX99" fmla="*/ 1419382 w 2147384"/>
              <a:gd name="connsiteY99" fmla="*/ 1189348 h 4036004"/>
              <a:gd name="connsiteX100" fmla="*/ 1463832 w 2147384"/>
              <a:gd name="connsiteY100" fmla="*/ 1354448 h 4036004"/>
              <a:gd name="connsiteX101" fmla="*/ 1495582 w 2147384"/>
              <a:gd name="connsiteY101" fmla="*/ 1519548 h 4036004"/>
              <a:gd name="connsiteX102" fmla="*/ 1667032 w 2147384"/>
              <a:gd name="connsiteY102" fmla="*/ 1817998 h 4036004"/>
              <a:gd name="connsiteX103" fmla="*/ 1755932 w 2147384"/>
              <a:gd name="connsiteY103" fmla="*/ 1976748 h 4036004"/>
              <a:gd name="connsiteX104" fmla="*/ 1787682 w 2147384"/>
              <a:gd name="connsiteY104" fmla="*/ 2084698 h 4036004"/>
              <a:gd name="connsiteX105" fmla="*/ 1819432 w 2147384"/>
              <a:gd name="connsiteY105" fmla="*/ 2173598 h 4036004"/>
              <a:gd name="connsiteX106" fmla="*/ 1863882 w 2147384"/>
              <a:gd name="connsiteY106" fmla="*/ 2287898 h 4036004"/>
              <a:gd name="connsiteX107" fmla="*/ 1901982 w 2147384"/>
              <a:gd name="connsiteY107" fmla="*/ 2294248 h 4036004"/>
              <a:gd name="connsiteX108" fmla="*/ 1901982 w 2147384"/>
              <a:gd name="connsiteY108" fmla="*/ 2179948 h 4036004"/>
              <a:gd name="connsiteX109" fmla="*/ 1933732 w 2147384"/>
              <a:gd name="connsiteY109" fmla="*/ 2262498 h 4036004"/>
              <a:gd name="connsiteX110" fmla="*/ 1965482 w 2147384"/>
              <a:gd name="connsiteY110" fmla="*/ 2306948 h 4036004"/>
              <a:gd name="connsiteX111" fmla="*/ 1990882 w 2147384"/>
              <a:gd name="connsiteY111" fmla="*/ 2325998 h 4036004"/>
              <a:gd name="connsiteX112" fmla="*/ 1990882 w 2147384"/>
              <a:gd name="connsiteY112" fmla="*/ 2281548 h 4036004"/>
              <a:gd name="connsiteX113" fmla="*/ 1984532 w 2147384"/>
              <a:gd name="connsiteY113" fmla="*/ 2192648 h 4036004"/>
              <a:gd name="connsiteX114" fmla="*/ 2028982 w 2147384"/>
              <a:gd name="connsiteY114" fmla="*/ 2287898 h 4036004"/>
              <a:gd name="connsiteX115" fmla="*/ 2067082 w 2147384"/>
              <a:gd name="connsiteY115" fmla="*/ 2306948 h 4036004"/>
              <a:gd name="connsiteX116" fmla="*/ 2041682 w 2147384"/>
              <a:gd name="connsiteY116" fmla="*/ 2218048 h 4036004"/>
              <a:gd name="connsiteX117" fmla="*/ 2022632 w 2147384"/>
              <a:gd name="connsiteY117" fmla="*/ 2154548 h 4036004"/>
              <a:gd name="connsiteX118" fmla="*/ 2079782 w 2147384"/>
              <a:gd name="connsiteY118" fmla="*/ 2230748 h 4036004"/>
              <a:gd name="connsiteX119" fmla="*/ 2124232 w 2147384"/>
              <a:gd name="connsiteY119" fmla="*/ 2243448 h 4036004"/>
              <a:gd name="connsiteX120" fmla="*/ 2124232 w 2147384"/>
              <a:gd name="connsiteY120" fmla="*/ 2186298 h 4036004"/>
              <a:gd name="connsiteX121" fmla="*/ 2035332 w 2147384"/>
              <a:gd name="connsiteY121" fmla="*/ 2071998 h 4036004"/>
              <a:gd name="connsiteX122" fmla="*/ 2003582 w 2147384"/>
              <a:gd name="connsiteY122" fmla="*/ 2014848 h 4036004"/>
              <a:gd name="connsiteX123" fmla="*/ 2073432 w 2147384"/>
              <a:gd name="connsiteY123" fmla="*/ 2021198 h 4036004"/>
              <a:gd name="connsiteX124" fmla="*/ 2136932 w 2147384"/>
              <a:gd name="connsiteY124" fmla="*/ 2027548 h 4036004"/>
              <a:gd name="connsiteX125" fmla="*/ 2136932 w 2147384"/>
              <a:gd name="connsiteY125" fmla="*/ 2002148 h 4036004"/>
              <a:gd name="connsiteX126" fmla="*/ 2035332 w 2147384"/>
              <a:gd name="connsiteY126" fmla="*/ 1932298 h 4036004"/>
              <a:gd name="connsiteX127" fmla="*/ 1914682 w 2147384"/>
              <a:gd name="connsiteY127" fmla="*/ 1887848 h 4036004"/>
              <a:gd name="connsiteX128" fmla="*/ 1863882 w 2147384"/>
              <a:gd name="connsiteY128" fmla="*/ 1773548 h 4036004"/>
              <a:gd name="connsiteX129" fmla="*/ 1800382 w 2147384"/>
              <a:gd name="connsiteY129" fmla="*/ 1538598 h 4036004"/>
              <a:gd name="connsiteX130" fmla="*/ 1730532 w 2147384"/>
              <a:gd name="connsiteY130" fmla="*/ 1424298 h 4036004"/>
              <a:gd name="connsiteX131" fmla="*/ 1686082 w 2147384"/>
              <a:gd name="connsiteY131" fmla="*/ 1214748 h 4036004"/>
              <a:gd name="connsiteX132" fmla="*/ 1647982 w 2147384"/>
              <a:gd name="connsiteY132" fmla="*/ 960748 h 4036004"/>
              <a:gd name="connsiteX133" fmla="*/ 1571782 w 2147384"/>
              <a:gd name="connsiteY133" fmla="*/ 814698 h 4036004"/>
              <a:gd name="connsiteX134" fmla="*/ 1387632 w 2147384"/>
              <a:gd name="connsiteY134" fmla="*/ 732148 h 4036004"/>
              <a:gd name="connsiteX135" fmla="*/ 1273332 w 2147384"/>
              <a:gd name="connsiteY135" fmla="*/ 668648 h 4036004"/>
              <a:gd name="connsiteX136" fmla="*/ 1247932 w 2147384"/>
              <a:gd name="connsiteY136" fmla="*/ 624198 h 4036004"/>
              <a:gd name="connsiteX137" fmla="*/ 1273332 w 2147384"/>
              <a:gd name="connsiteY137" fmla="*/ 554348 h 4036004"/>
              <a:gd name="connsiteX138" fmla="*/ 1343182 w 2147384"/>
              <a:gd name="connsiteY138" fmla="*/ 440048 h 4036004"/>
              <a:gd name="connsiteX139" fmla="*/ 1374932 w 2147384"/>
              <a:gd name="connsiteY139" fmla="*/ 370198 h 4036004"/>
              <a:gd name="connsiteX140" fmla="*/ 1374932 w 2147384"/>
              <a:gd name="connsiteY140" fmla="*/ 313048 h 4036004"/>
              <a:gd name="connsiteX141" fmla="*/ 1343182 w 2147384"/>
              <a:gd name="connsiteY141" fmla="*/ 274948 h 4036004"/>
              <a:gd name="connsiteX142" fmla="*/ 1317782 w 2147384"/>
              <a:gd name="connsiteY142" fmla="*/ 135248 h 4036004"/>
              <a:gd name="connsiteX143" fmla="*/ 1273332 w 2147384"/>
              <a:gd name="connsiteY143" fmla="*/ 59048 h 4036004"/>
              <a:gd name="connsiteX144" fmla="*/ 1190782 w 2147384"/>
              <a:gd name="connsiteY144" fmla="*/ 8248 h 4036004"/>
              <a:gd name="connsiteX145" fmla="*/ 1095532 w 2147384"/>
              <a:gd name="connsiteY145" fmla="*/ 1898 h 4036004"/>
              <a:gd name="connsiteX146" fmla="*/ 1000282 w 2147384"/>
              <a:gd name="connsiteY146" fmla="*/ 27298 h 4036004"/>
              <a:gd name="connsiteX147" fmla="*/ 924082 w 2147384"/>
              <a:gd name="connsiteY147" fmla="*/ 84448 h 4036004"/>
              <a:gd name="connsiteX148" fmla="*/ 885982 w 2147384"/>
              <a:gd name="connsiteY148" fmla="*/ 173348 h 4036004"/>
              <a:gd name="connsiteX149" fmla="*/ 885982 w 2147384"/>
              <a:gd name="connsiteY149" fmla="*/ 262248 h 4036004"/>
              <a:gd name="connsiteX150" fmla="*/ 841532 w 2147384"/>
              <a:gd name="connsiteY150" fmla="*/ 306698 h 4036004"/>
              <a:gd name="connsiteX151" fmla="*/ 873282 w 2147384"/>
              <a:gd name="connsiteY151" fmla="*/ 401948 h 4036004"/>
              <a:gd name="connsiteX152" fmla="*/ 924082 w 2147384"/>
              <a:gd name="connsiteY152" fmla="*/ 528948 h 4036004"/>
              <a:gd name="connsiteX153" fmla="*/ 955832 w 2147384"/>
              <a:gd name="connsiteY153" fmla="*/ 611498 h 4036004"/>
              <a:gd name="connsiteX154" fmla="*/ 943132 w 2147384"/>
              <a:gd name="connsiteY154" fmla="*/ 681348 h 4036004"/>
              <a:gd name="connsiteX0" fmla="*/ 944355 w 2148607"/>
              <a:gd name="connsiteY0" fmla="*/ 681348 h 4036004"/>
              <a:gd name="connsiteX1" fmla="*/ 696705 w 2148607"/>
              <a:gd name="connsiteY1" fmla="*/ 763898 h 4036004"/>
              <a:gd name="connsiteX2" fmla="*/ 601455 w 2148607"/>
              <a:gd name="connsiteY2" fmla="*/ 852798 h 4036004"/>
              <a:gd name="connsiteX3" fmla="*/ 512555 w 2148607"/>
              <a:gd name="connsiteY3" fmla="*/ 1176648 h 4036004"/>
              <a:gd name="connsiteX4" fmla="*/ 474455 w 2148607"/>
              <a:gd name="connsiteY4" fmla="*/ 1386198 h 4036004"/>
              <a:gd name="connsiteX5" fmla="*/ 404605 w 2148607"/>
              <a:gd name="connsiteY5" fmla="*/ 1487798 h 4036004"/>
              <a:gd name="connsiteX6" fmla="*/ 328405 w 2148607"/>
              <a:gd name="connsiteY6" fmla="*/ 1684648 h 4036004"/>
              <a:gd name="connsiteX7" fmla="*/ 252205 w 2148607"/>
              <a:gd name="connsiteY7" fmla="*/ 1830698 h 4036004"/>
              <a:gd name="connsiteX8" fmla="*/ 125205 w 2148607"/>
              <a:gd name="connsiteY8" fmla="*/ 1906898 h 4036004"/>
              <a:gd name="connsiteX9" fmla="*/ 52974 w 2148607"/>
              <a:gd name="connsiteY9" fmla="*/ 1960873 h 4036004"/>
              <a:gd name="connsiteX10" fmla="*/ 2968 w 2148607"/>
              <a:gd name="connsiteY10" fmla="*/ 1979129 h 4036004"/>
              <a:gd name="connsiteX11" fmla="*/ 12493 w 2148607"/>
              <a:gd name="connsiteY11" fmla="*/ 2010880 h 4036004"/>
              <a:gd name="connsiteX12" fmla="*/ 68055 w 2148607"/>
              <a:gd name="connsiteY12" fmla="*/ 2014848 h 4036004"/>
              <a:gd name="connsiteX13" fmla="*/ 87105 w 2148607"/>
              <a:gd name="connsiteY13" fmla="*/ 2008498 h 4036004"/>
              <a:gd name="connsiteX14" fmla="*/ 106155 w 2148607"/>
              <a:gd name="connsiteY14" fmla="*/ 2008498 h 4036004"/>
              <a:gd name="connsiteX15" fmla="*/ 106155 w 2148607"/>
              <a:gd name="connsiteY15" fmla="*/ 2040248 h 4036004"/>
              <a:gd name="connsiteX16" fmla="*/ 71230 w 2148607"/>
              <a:gd name="connsiteY16" fmla="*/ 2100573 h 4036004"/>
              <a:gd name="connsiteX17" fmla="*/ 17255 w 2148607"/>
              <a:gd name="connsiteY17" fmla="*/ 2167248 h 4036004"/>
              <a:gd name="connsiteX18" fmla="*/ 29955 w 2148607"/>
              <a:gd name="connsiteY18" fmla="*/ 2192648 h 4036004"/>
              <a:gd name="connsiteX19" fmla="*/ 78374 w 2148607"/>
              <a:gd name="connsiteY19" fmla="*/ 2160898 h 4036004"/>
              <a:gd name="connsiteX20" fmla="*/ 125999 w 2148607"/>
              <a:gd name="connsiteY20" fmla="*/ 2127561 h 4036004"/>
              <a:gd name="connsiteX21" fmla="*/ 95836 w 2148607"/>
              <a:gd name="connsiteY21" fmla="*/ 2214873 h 4036004"/>
              <a:gd name="connsiteX22" fmla="*/ 86311 w 2148607"/>
              <a:gd name="connsiteY22" fmla="*/ 2249004 h 4036004"/>
              <a:gd name="connsiteX23" fmla="*/ 124411 w 2148607"/>
              <a:gd name="connsiteY23" fmla="*/ 2250591 h 4036004"/>
              <a:gd name="connsiteX24" fmla="*/ 182355 w 2148607"/>
              <a:gd name="connsiteY24" fmla="*/ 2154548 h 4036004"/>
              <a:gd name="connsiteX25" fmla="*/ 156161 w 2148607"/>
              <a:gd name="connsiteY25" fmla="*/ 2274404 h 4036004"/>
              <a:gd name="connsiteX26" fmla="*/ 195055 w 2148607"/>
              <a:gd name="connsiteY26" fmla="*/ 2268848 h 4036004"/>
              <a:gd name="connsiteX27" fmla="*/ 252205 w 2148607"/>
              <a:gd name="connsiteY27" fmla="*/ 2167248 h 4036004"/>
              <a:gd name="connsiteX28" fmla="*/ 271255 w 2148607"/>
              <a:gd name="connsiteY28" fmla="*/ 2230748 h 4036004"/>
              <a:gd name="connsiteX29" fmla="*/ 295862 w 2148607"/>
              <a:gd name="connsiteY29" fmla="*/ 2192648 h 4036004"/>
              <a:gd name="connsiteX30" fmla="*/ 315705 w 2148607"/>
              <a:gd name="connsiteY30" fmla="*/ 2122798 h 4036004"/>
              <a:gd name="connsiteX31" fmla="*/ 353805 w 2148607"/>
              <a:gd name="connsiteY31" fmla="*/ 1995798 h 4036004"/>
              <a:gd name="connsiteX32" fmla="*/ 379205 w 2148607"/>
              <a:gd name="connsiteY32" fmla="*/ 1938648 h 4036004"/>
              <a:gd name="connsiteX33" fmla="*/ 525255 w 2148607"/>
              <a:gd name="connsiteY33" fmla="*/ 1760848 h 4036004"/>
              <a:gd name="connsiteX34" fmla="*/ 677655 w 2148607"/>
              <a:gd name="connsiteY34" fmla="*/ 1532248 h 4036004"/>
              <a:gd name="connsiteX35" fmla="*/ 703055 w 2148607"/>
              <a:gd name="connsiteY35" fmla="*/ 1373498 h 4036004"/>
              <a:gd name="connsiteX36" fmla="*/ 747505 w 2148607"/>
              <a:gd name="connsiteY36" fmla="*/ 1252848 h 4036004"/>
              <a:gd name="connsiteX37" fmla="*/ 753855 w 2148607"/>
              <a:gd name="connsiteY37" fmla="*/ 1424298 h 4036004"/>
              <a:gd name="connsiteX38" fmla="*/ 772905 w 2148607"/>
              <a:gd name="connsiteY38" fmla="*/ 1513198 h 4036004"/>
              <a:gd name="connsiteX39" fmla="*/ 722105 w 2148607"/>
              <a:gd name="connsiteY39" fmla="*/ 1792598 h 4036004"/>
              <a:gd name="connsiteX40" fmla="*/ 664955 w 2148607"/>
              <a:gd name="connsiteY40" fmla="*/ 2211698 h 4036004"/>
              <a:gd name="connsiteX41" fmla="*/ 677655 w 2148607"/>
              <a:gd name="connsiteY41" fmla="*/ 2478398 h 4036004"/>
              <a:gd name="connsiteX42" fmla="*/ 703055 w 2148607"/>
              <a:gd name="connsiteY42" fmla="*/ 2599048 h 4036004"/>
              <a:gd name="connsiteX43" fmla="*/ 703055 w 2148607"/>
              <a:gd name="connsiteY43" fmla="*/ 2681598 h 4036004"/>
              <a:gd name="connsiteX44" fmla="*/ 684005 w 2148607"/>
              <a:gd name="connsiteY44" fmla="*/ 2751448 h 4036004"/>
              <a:gd name="connsiteX45" fmla="*/ 684005 w 2148607"/>
              <a:gd name="connsiteY45" fmla="*/ 2840348 h 4036004"/>
              <a:gd name="connsiteX46" fmla="*/ 652255 w 2148607"/>
              <a:gd name="connsiteY46" fmla="*/ 3005448 h 4036004"/>
              <a:gd name="connsiteX47" fmla="*/ 664955 w 2148607"/>
              <a:gd name="connsiteY47" fmla="*/ 3227698 h 4036004"/>
              <a:gd name="connsiteX48" fmla="*/ 696705 w 2148607"/>
              <a:gd name="connsiteY48" fmla="*/ 3507098 h 4036004"/>
              <a:gd name="connsiteX49" fmla="*/ 684005 w 2148607"/>
              <a:gd name="connsiteY49" fmla="*/ 3672198 h 4036004"/>
              <a:gd name="connsiteX50" fmla="*/ 645905 w 2148607"/>
              <a:gd name="connsiteY50" fmla="*/ 3824598 h 4036004"/>
              <a:gd name="connsiteX51" fmla="*/ 639555 w 2148607"/>
              <a:gd name="connsiteY51" fmla="*/ 3888098 h 4036004"/>
              <a:gd name="connsiteX52" fmla="*/ 703055 w 2148607"/>
              <a:gd name="connsiteY52" fmla="*/ 3983348 h 4036004"/>
              <a:gd name="connsiteX53" fmla="*/ 785605 w 2148607"/>
              <a:gd name="connsiteY53" fmla="*/ 4034148 h 4036004"/>
              <a:gd name="connsiteX54" fmla="*/ 868155 w 2148607"/>
              <a:gd name="connsiteY54" fmla="*/ 3919848 h 4036004"/>
              <a:gd name="connsiteX55" fmla="*/ 874505 w 2148607"/>
              <a:gd name="connsiteY55" fmla="*/ 3697598 h 4036004"/>
              <a:gd name="connsiteX56" fmla="*/ 887205 w 2148607"/>
              <a:gd name="connsiteY56" fmla="*/ 3526148 h 4036004"/>
              <a:gd name="connsiteX57" fmla="*/ 874505 w 2148607"/>
              <a:gd name="connsiteY57" fmla="*/ 3392798 h 4036004"/>
              <a:gd name="connsiteX58" fmla="*/ 893555 w 2148607"/>
              <a:gd name="connsiteY58" fmla="*/ 3291198 h 4036004"/>
              <a:gd name="connsiteX59" fmla="*/ 918955 w 2148607"/>
              <a:gd name="connsiteY59" fmla="*/ 3202298 h 4036004"/>
              <a:gd name="connsiteX60" fmla="*/ 944355 w 2148607"/>
              <a:gd name="connsiteY60" fmla="*/ 3107048 h 4036004"/>
              <a:gd name="connsiteX61" fmla="*/ 931655 w 2148607"/>
              <a:gd name="connsiteY61" fmla="*/ 2992748 h 4036004"/>
              <a:gd name="connsiteX62" fmla="*/ 925305 w 2148607"/>
              <a:gd name="connsiteY62" fmla="*/ 2897498 h 4036004"/>
              <a:gd name="connsiteX63" fmla="*/ 950705 w 2148607"/>
              <a:gd name="connsiteY63" fmla="*/ 2789548 h 4036004"/>
              <a:gd name="connsiteX64" fmla="*/ 963405 w 2148607"/>
              <a:gd name="connsiteY64" fmla="*/ 2681598 h 4036004"/>
              <a:gd name="connsiteX65" fmla="*/ 995155 w 2148607"/>
              <a:gd name="connsiteY65" fmla="*/ 2452998 h 4036004"/>
              <a:gd name="connsiteX66" fmla="*/ 1026905 w 2148607"/>
              <a:gd name="connsiteY66" fmla="*/ 2192648 h 4036004"/>
              <a:gd name="connsiteX67" fmla="*/ 1058655 w 2148607"/>
              <a:gd name="connsiteY67" fmla="*/ 2154548 h 4036004"/>
              <a:gd name="connsiteX68" fmla="*/ 1084055 w 2148607"/>
              <a:gd name="connsiteY68" fmla="*/ 2167248 h 4036004"/>
              <a:gd name="connsiteX69" fmla="*/ 1096755 w 2148607"/>
              <a:gd name="connsiteY69" fmla="*/ 2224398 h 4036004"/>
              <a:gd name="connsiteX70" fmla="*/ 1128505 w 2148607"/>
              <a:gd name="connsiteY70" fmla="*/ 2497448 h 4036004"/>
              <a:gd name="connsiteX71" fmla="*/ 1166605 w 2148607"/>
              <a:gd name="connsiteY71" fmla="*/ 2751448 h 4036004"/>
              <a:gd name="connsiteX72" fmla="*/ 1192005 w 2148607"/>
              <a:gd name="connsiteY72" fmla="*/ 2853048 h 4036004"/>
              <a:gd name="connsiteX73" fmla="*/ 1192005 w 2148607"/>
              <a:gd name="connsiteY73" fmla="*/ 2935598 h 4036004"/>
              <a:gd name="connsiteX74" fmla="*/ 1185655 w 2148607"/>
              <a:gd name="connsiteY74" fmla="*/ 3018148 h 4036004"/>
              <a:gd name="connsiteX75" fmla="*/ 1192005 w 2148607"/>
              <a:gd name="connsiteY75" fmla="*/ 3113398 h 4036004"/>
              <a:gd name="connsiteX76" fmla="*/ 1223755 w 2148607"/>
              <a:gd name="connsiteY76" fmla="*/ 3316598 h 4036004"/>
              <a:gd name="connsiteX77" fmla="*/ 1249155 w 2148607"/>
              <a:gd name="connsiteY77" fmla="*/ 3449948 h 4036004"/>
              <a:gd name="connsiteX78" fmla="*/ 1242805 w 2148607"/>
              <a:gd name="connsiteY78" fmla="*/ 3576948 h 4036004"/>
              <a:gd name="connsiteX79" fmla="*/ 1242805 w 2148607"/>
              <a:gd name="connsiteY79" fmla="*/ 3640448 h 4036004"/>
              <a:gd name="connsiteX80" fmla="*/ 1261855 w 2148607"/>
              <a:gd name="connsiteY80" fmla="*/ 3672198 h 4036004"/>
              <a:gd name="connsiteX81" fmla="*/ 1268205 w 2148607"/>
              <a:gd name="connsiteY81" fmla="*/ 3773798 h 4036004"/>
              <a:gd name="connsiteX82" fmla="*/ 1268205 w 2148607"/>
              <a:gd name="connsiteY82" fmla="*/ 3869048 h 4036004"/>
              <a:gd name="connsiteX83" fmla="*/ 1293605 w 2148607"/>
              <a:gd name="connsiteY83" fmla="*/ 3932548 h 4036004"/>
              <a:gd name="connsiteX84" fmla="*/ 1338055 w 2148607"/>
              <a:gd name="connsiteY84" fmla="*/ 4008748 h 4036004"/>
              <a:gd name="connsiteX85" fmla="*/ 1357105 w 2148607"/>
              <a:gd name="connsiteY85" fmla="*/ 4021448 h 4036004"/>
              <a:gd name="connsiteX86" fmla="*/ 1414255 w 2148607"/>
              <a:gd name="connsiteY86" fmla="*/ 3996048 h 4036004"/>
              <a:gd name="connsiteX87" fmla="*/ 1484105 w 2148607"/>
              <a:gd name="connsiteY87" fmla="*/ 3926198 h 4036004"/>
              <a:gd name="connsiteX88" fmla="*/ 1496805 w 2148607"/>
              <a:gd name="connsiteY88" fmla="*/ 3818248 h 4036004"/>
              <a:gd name="connsiteX89" fmla="*/ 1446005 w 2148607"/>
              <a:gd name="connsiteY89" fmla="*/ 3678548 h 4036004"/>
              <a:gd name="connsiteX90" fmla="*/ 1439655 w 2148607"/>
              <a:gd name="connsiteY90" fmla="*/ 3538848 h 4036004"/>
              <a:gd name="connsiteX91" fmla="*/ 1439655 w 2148607"/>
              <a:gd name="connsiteY91" fmla="*/ 3392798 h 4036004"/>
              <a:gd name="connsiteX92" fmla="*/ 1477755 w 2148607"/>
              <a:gd name="connsiteY92" fmla="*/ 3113398 h 4036004"/>
              <a:gd name="connsiteX93" fmla="*/ 1426955 w 2148607"/>
              <a:gd name="connsiteY93" fmla="*/ 2821298 h 4036004"/>
              <a:gd name="connsiteX94" fmla="*/ 1420605 w 2148607"/>
              <a:gd name="connsiteY94" fmla="*/ 2668898 h 4036004"/>
              <a:gd name="connsiteX95" fmla="*/ 1471405 w 2148607"/>
              <a:gd name="connsiteY95" fmla="*/ 2357748 h 4036004"/>
              <a:gd name="connsiteX96" fmla="*/ 1496805 w 2148607"/>
              <a:gd name="connsiteY96" fmla="*/ 2033898 h 4036004"/>
              <a:gd name="connsiteX97" fmla="*/ 1401555 w 2148607"/>
              <a:gd name="connsiteY97" fmla="*/ 1570348 h 4036004"/>
              <a:gd name="connsiteX98" fmla="*/ 1395205 w 2148607"/>
              <a:gd name="connsiteY98" fmla="*/ 1449698 h 4036004"/>
              <a:gd name="connsiteX99" fmla="*/ 1420605 w 2148607"/>
              <a:gd name="connsiteY99" fmla="*/ 1189348 h 4036004"/>
              <a:gd name="connsiteX100" fmla="*/ 1465055 w 2148607"/>
              <a:gd name="connsiteY100" fmla="*/ 1354448 h 4036004"/>
              <a:gd name="connsiteX101" fmla="*/ 1496805 w 2148607"/>
              <a:gd name="connsiteY101" fmla="*/ 1519548 h 4036004"/>
              <a:gd name="connsiteX102" fmla="*/ 1668255 w 2148607"/>
              <a:gd name="connsiteY102" fmla="*/ 1817998 h 4036004"/>
              <a:gd name="connsiteX103" fmla="*/ 1757155 w 2148607"/>
              <a:gd name="connsiteY103" fmla="*/ 1976748 h 4036004"/>
              <a:gd name="connsiteX104" fmla="*/ 1788905 w 2148607"/>
              <a:gd name="connsiteY104" fmla="*/ 2084698 h 4036004"/>
              <a:gd name="connsiteX105" fmla="*/ 1820655 w 2148607"/>
              <a:gd name="connsiteY105" fmla="*/ 2173598 h 4036004"/>
              <a:gd name="connsiteX106" fmla="*/ 1865105 w 2148607"/>
              <a:gd name="connsiteY106" fmla="*/ 2287898 h 4036004"/>
              <a:gd name="connsiteX107" fmla="*/ 1903205 w 2148607"/>
              <a:gd name="connsiteY107" fmla="*/ 2294248 h 4036004"/>
              <a:gd name="connsiteX108" fmla="*/ 1903205 w 2148607"/>
              <a:gd name="connsiteY108" fmla="*/ 2179948 h 4036004"/>
              <a:gd name="connsiteX109" fmla="*/ 1934955 w 2148607"/>
              <a:gd name="connsiteY109" fmla="*/ 2262498 h 4036004"/>
              <a:gd name="connsiteX110" fmla="*/ 1966705 w 2148607"/>
              <a:gd name="connsiteY110" fmla="*/ 2306948 h 4036004"/>
              <a:gd name="connsiteX111" fmla="*/ 1992105 w 2148607"/>
              <a:gd name="connsiteY111" fmla="*/ 2325998 h 4036004"/>
              <a:gd name="connsiteX112" fmla="*/ 1992105 w 2148607"/>
              <a:gd name="connsiteY112" fmla="*/ 2281548 h 4036004"/>
              <a:gd name="connsiteX113" fmla="*/ 1985755 w 2148607"/>
              <a:gd name="connsiteY113" fmla="*/ 2192648 h 4036004"/>
              <a:gd name="connsiteX114" fmla="*/ 2030205 w 2148607"/>
              <a:gd name="connsiteY114" fmla="*/ 2287898 h 4036004"/>
              <a:gd name="connsiteX115" fmla="*/ 2068305 w 2148607"/>
              <a:gd name="connsiteY115" fmla="*/ 2306948 h 4036004"/>
              <a:gd name="connsiteX116" fmla="*/ 2042905 w 2148607"/>
              <a:gd name="connsiteY116" fmla="*/ 2218048 h 4036004"/>
              <a:gd name="connsiteX117" fmla="*/ 2023855 w 2148607"/>
              <a:gd name="connsiteY117" fmla="*/ 2154548 h 4036004"/>
              <a:gd name="connsiteX118" fmla="*/ 2081005 w 2148607"/>
              <a:gd name="connsiteY118" fmla="*/ 2230748 h 4036004"/>
              <a:gd name="connsiteX119" fmla="*/ 2125455 w 2148607"/>
              <a:gd name="connsiteY119" fmla="*/ 2243448 h 4036004"/>
              <a:gd name="connsiteX120" fmla="*/ 2125455 w 2148607"/>
              <a:gd name="connsiteY120" fmla="*/ 2186298 h 4036004"/>
              <a:gd name="connsiteX121" fmla="*/ 2036555 w 2148607"/>
              <a:gd name="connsiteY121" fmla="*/ 2071998 h 4036004"/>
              <a:gd name="connsiteX122" fmla="*/ 2004805 w 2148607"/>
              <a:gd name="connsiteY122" fmla="*/ 2014848 h 4036004"/>
              <a:gd name="connsiteX123" fmla="*/ 2074655 w 2148607"/>
              <a:gd name="connsiteY123" fmla="*/ 2021198 h 4036004"/>
              <a:gd name="connsiteX124" fmla="*/ 2138155 w 2148607"/>
              <a:gd name="connsiteY124" fmla="*/ 2027548 h 4036004"/>
              <a:gd name="connsiteX125" fmla="*/ 2138155 w 2148607"/>
              <a:gd name="connsiteY125" fmla="*/ 2002148 h 4036004"/>
              <a:gd name="connsiteX126" fmla="*/ 2036555 w 2148607"/>
              <a:gd name="connsiteY126" fmla="*/ 1932298 h 4036004"/>
              <a:gd name="connsiteX127" fmla="*/ 1915905 w 2148607"/>
              <a:gd name="connsiteY127" fmla="*/ 1887848 h 4036004"/>
              <a:gd name="connsiteX128" fmla="*/ 1865105 w 2148607"/>
              <a:gd name="connsiteY128" fmla="*/ 1773548 h 4036004"/>
              <a:gd name="connsiteX129" fmla="*/ 1801605 w 2148607"/>
              <a:gd name="connsiteY129" fmla="*/ 1538598 h 4036004"/>
              <a:gd name="connsiteX130" fmla="*/ 1731755 w 2148607"/>
              <a:gd name="connsiteY130" fmla="*/ 1424298 h 4036004"/>
              <a:gd name="connsiteX131" fmla="*/ 1687305 w 2148607"/>
              <a:gd name="connsiteY131" fmla="*/ 1214748 h 4036004"/>
              <a:gd name="connsiteX132" fmla="*/ 1649205 w 2148607"/>
              <a:gd name="connsiteY132" fmla="*/ 960748 h 4036004"/>
              <a:gd name="connsiteX133" fmla="*/ 1573005 w 2148607"/>
              <a:gd name="connsiteY133" fmla="*/ 814698 h 4036004"/>
              <a:gd name="connsiteX134" fmla="*/ 1388855 w 2148607"/>
              <a:gd name="connsiteY134" fmla="*/ 732148 h 4036004"/>
              <a:gd name="connsiteX135" fmla="*/ 1274555 w 2148607"/>
              <a:gd name="connsiteY135" fmla="*/ 668648 h 4036004"/>
              <a:gd name="connsiteX136" fmla="*/ 1249155 w 2148607"/>
              <a:gd name="connsiteY136" fmla="*/ 624198 h 4036004"/>
              <a:gd name="connsiteX137" fmla="*/ 1274555 w 2148607"/>
              <a:gd name="connsiteY137" fmla="*/ 554348 h 4036004"/>
              <a:gd name="connsiteX138" fmla="*/ 1344405 w 2148607"/>
              <a:gd name="connsiteY138" fmla="*/ 440048 h 4036004"/>
              <a:gd name="connsiteX139" fmla="*/ 1376155 w 2148607"/>
              <a:gd name="connsiteY139" fmla="*/ 370198 h 4036004"/>
              <a:gd name="connsiteX140" fmla="*/ 1376155 w 2148607"/>
              <a:gd name="connsiteY140" fmla="*/ 313048 h 4036004"/>
              <a:gd name="connsiteX141" fmla="*/ 1344405 w 2148607"/>
              <a:gd name="connsiteY141" fmla="*/ 274948 h 4036004"/>
              <a:gd name="connsiteX142" fmla="*/ 1319005 w 2148607"/>
              <a:gd name="connsiteY142" fmla="*/ 135248 h 4036004"/>
              <a:gd name="connsiteX143" fmla="*/ 1274555 w 2148607"/>
              <a:gd name="connsiteY143" fmla="*/ 59048 h 4036004"/>
              <a:gd name="connsiteX144" fmla="*/ 1192005 w 2148607"/>
              <a:gd name="connsiteY144" fmla="*/ 8248 h 4036004"/>
              <a:gd name="connsiteX145" fmla="*/ 1096755 w 2148607"/>
              <a:gd name="connsiteY145" fmla="*/ 1898 h 4036004"/>
              <a:gd name="connsiteX146" fmla="*/ 1001505 w 2148607"/>
              <a:gd name="connsiteY146" fmla="*/ 27298 h 4036004"/>
              <a:gd name="connsiteX147" fmla="*/ 925305 w 2148607"/>
              <a:gd name="connsiteY147" fmla="*/ 84448 h 4036004"/>
              <a:gd name="connsiteX148" fmla="*/ 887205 w 2148607"/>
              <a:gd name="connsiteY148" fmla="*/ 173348 h 4036004"/>
              <a:gd name="connsiteX149" fmla="*/ 887205 w 2148607"/>
              <a:gd name="connsiteY149" fmla="*/ 262248 h 4036004"/>
              <a:gd name="connsiteX150" fmla="*/ 842755 w 2148607"/>
              <a:gd name="connsiteY150" fmla="*/ 306698 h 4036004"/>
              <a:gd name="connsiteX151" fmla="*/ 874505 w 2148607"/>
              <a:gd name="connsiteY151" fmla="*/ 401948 h 4036004"/>
              <a:gd name="connsiteX152" fmla="*/ 925305 w 2148607"/>
              <a:gd name="connsiteY152" fmla="*/ 528948 h 4036004"/>
              <a:gd name="connsiteX153" fmla="*/ 957055 w 2148607"/>
              <a:gd name="connsiteY153" fmla="*/ 611498 h 4036004"/>
              <a:gd name="connsiteX154" fmla="*/ 944355 w 2148607"/>
              <a:gd name="connsiteY154" fmla="*/ 681348 h 4036004"/>
              <a:gd name="connsiteX0" fmla="*/ 944355 w 2148607"/>
              <a:gd name="connsiteY0" fmla="*/ 681348 h 4036004"/>
              <a:gd name="connsiteX1" fmla="*/ 696705 w 2148607"/>
              <a:gd name="connsiteY1" fmla="*/ 763898 h 4036004"/>
              <a:gd name="connsiteX2" fmla="*/ 601455 w 2148607"/>
              <a:gd name="connsiteY2" fmla="*/ 852798 h 4036004"/>
              <a:gd name="connsiteX3" fmla="*/ 512555 w 2148607"/>
              <a:gd name="connsiteY3" fmla="*/ 1176648 h 4036004"/>
              <a:gd name="connsiteX4" fmla="*/ 474455 w 2148607"/>
              <a:gd name="connsiteY4" fmla="*/ 1386198 h 4036004"/>
              <a:gd name="connsiteX5" fmla="*/ 404605 w 2148607"/>
              <a:gd name="connsiteY5" fmla="*/ 1487798 h 4036004"/>
              <a:gd name="connsiteX6" fmla="*/ 328405 w 2148607"/>
              <a:gd name="connsiteY6" fmla="*/ 1684648 h 4036004"/>
              <a:gd name="connsiteX7" fmla="*/ 252205 w 2148607"/>
              <a:gd name="connsiteY7" fmla="*/ 1830698 h 4036004"/>
              <a:gd name="connsiteX8" fmla="*/ 125205 w 2148607"/>
              <a:gd name="connsiteY8" fmla="*/ 1906898 h 4036004"/>
              <a:gd name="connsiteX9" fmla="*/ 52974 w 2148607"/>
              <a:gd name="connsiteY9" fmla="*/ 1960873 h 4036004"/>
              <a:gd name="connsiteX10" fmla="*/ 2968 w 2148607"/>
              <a:gd name="connsiteY10" fmla="*/ 1979129 h 4036004"/>
              <a:gd name="connsiteX11" fmla="*/ 12493 w 2148607"/>
              <a:gd name="connsiteY11" fmla="*/ 2010880 h 4036004"/>
              <a:gd name="connsiteX12" fmla="*/ 68055 w 2148607"/>
              <a:gd name="connsiteY12" fmla="*/ 2014848 h 4036004"/>
              <a:gd name="connsiteX13" fmla="*/ 87105 w 2148607"/>
              <a:gd name="connsiteY13" fmla="*/ 2008498 h 4036004"/>
              <a:gd name="connsiteX14" fmla="*/ 106155 w 2148607"/>
              <a:gd name="connsiteY14" fmla="*/ 2008498 h 4036004"/>
              <a:gd name="connsiteX15" fmla="*/ 106155 w 2148607"/>
              <a:gd name="connsiteY15" fmla="*/ 2040248 h 4036004"/>
              <a:gd name="connsiteX16" fmla="*/ 71230 w 2148607"/>
              <a:gd name="connsiteY16" fmla="*/ 2100573 h 4036004"/>
              <a:gd name="connsiteX17" fmla="*/ 17255 w 2148607"/>
              <a:gd name="connsiteY17" fmla="*/ 2167248 h 4036004"/>
              <a:gd name="connsiteX18" fmla="*/ 29955 w 2148607"/>
              <a:gd name="connsiteY18" fmla="*/ 2192648 h 4036004"/>
              <a:gd name="connsiteX19" fmla="*/ 78374 w 2148607"/>
              <a:gd name="connsiteY19" fmla="*/ 2160898 h 4036004"/>
              <a:gd name="connsiteX20" fmla="*/ 125999 w 2148607"/>
              <a:gd name="connsiteY20" fmla="*/ 2127561 h 4036004"/>
              <a:gd name="connsiteX21" fmla="*/ 95836 w 2148607"/>
              <a:gd name="connsiteY21" fmla="*/ 2214873 h 4036004"/>
              <a:gd name="connsiteX22" fmla="*/ 86311 w 2148607"/>
              <a:gd name="connsiteY22" fmla="*/ 2249004 h 4036004"/>
              <a:gd name="connsiteX23" fmla="*/ 124411 w 2148607"/>
              <a:gd name="connsiteY23" fmla="*/ 2250591 h 4036004"/>
              <a:gd name="connsiteX24" fmla="*/ 182355 w 2148607"/>
              <a:gd name="connsiteY24" fmla="*/ 2154548 h 4036004"/>
              <a:gd name="connsiteX25" fmla="*/ 156161 w 2148607"/>
              <a:gd name="connsiteY25" fmla="*/ 2274404 h 4036004"/>
              <a:gd name="connsiteX26" fmla="*/ 195055 w 2148607"/>
              <a:gd name="connsiteY26" fmla="*/ 2268848 h 4036004"/>
              <a:gd name="connsiteX27" fmla="*/ 252205 w 2148607"/>
              <a:gd name="connsiteY27" fmla="*/ 2167248 h 4036004"/>
              <a:gd name="connsiteX28" fmla="*/ 261730 w 2148607"/>
              <a:gd name="connsiteY28" fmla="*/ 2254561 h 4036004"/>
              <a:gd name="connsiteX29" fmla="*/ 295862 w 2148607"/>
              <a:gd name="connsiteY29" fmla="*/ 2192648 h 4036004"/>
              <a:gd name="connsiteX30" fmla="*/ 315705 w 2148607"/>
              <a:gd name="connsiteY30" fmla="*/ 2122798 h 4036004"/>
              <a:gd name="connsiteX31" fmla="*/ 353805 w 2148607"/>
              <a:gd name="connsiteY31" fmla="*/ 1995798 h 4036004"/>
              <a:gd name="connsiteX32" fmla="*/ 379205 w 2148607"/>
              <a:gd name="connsiteY32" fmla="*/ 1938648 h 4036004"/>
              <a:gd name="connsiteX33" fmla="*/ 525255 w 2148607"/>
              <a:gd name="connsiteY33" fmla="*/ 1760848 h 4036004"/>
              <a:gd name="connsiteX34" fmla="*/ 677655 w 2148607"/>
              <a:gd name="connsiteY34" fmla="*/ 1532248 h 4036004"/>
              <a:gd name="connsiteX35" fmla="*/ 703055 w 2148607"/>
              <a:gd name="connsiteY35" fmla="*/ 1373498 h 4036004"/>
              <a:gd name="connsiteX36" fmla="*/ 747505 w 2148607"/>
              <a:gd name="connsiteY36" fmla="*/ 1252848 h 4036004"/>
              <a:gd name="connsiteX37" fmla="*/ 753855 w 2148607"/>
              <a:gd name="connsiteY37" fmla="*/ 1424298 h 4036004"/>
              <a:gd name="connsiteX38" fmla="*/ 772905 w 2148607"/>
              <a:gd name="connsiteY38" fmla="*/ 1513198 h 4036004"/>
              <a:gd name="connsiteX39" fmla="*/ 722105 w 2148607"/>
              <a:gd name="connsiteY39" fmla="*/ 1792598 h 4036004"/>
              <a:gd name="connsiteX40" fmla="*/ 664955 w 2148607"/>
              <a:gd name="connsiteY40" fmla="*/ 2211698 h 4036004"/>
              <a:gd name="connsiteX41" fmla="*/ 677655 w 2148607"/>
              <a:gd name="connsiteY41" fmla="*/ 2478398 h 4036004"/>
              <a:gd name="connsiteX42" fmla="*/ 703055 w 2148607"/>
              <a:gd name="connsiteY42" fmla="*/ 2599048 h 4036004"/>
              <a:gd name="connsiteX43" fmla="*/ 703055 w 2148607"/>
              <a:gd name="connsiteY43" fmla="*/ 2681598 h 4036004"/>
              <a:gd name="connsiteX44" fmla="*/ 684005 w 2148607"/>
              <a:gd name="connsiteY44" fmla="*/ 2751448 h 4036004"/>
              <a:gd name="connsiteX45" fmla="*/ 684005 w 2148607"/>
              <a:gd name="connsiteY45" fmla="*/ 2840348 h 4036004"/>
              <a:gd name="connsiteX46" fmla="*/ 652255 w 2148607"/>
              <a:gd name="connsiteY46" fmla="*/ 3005448 h 4036004"/>
              <a:gd name="connsiteX47" fmla="*/ 664955 w 2148607"/>
              <a:gd name="connsiteY47" fmla="*/ 3227698 h 4036004"/>
              <a:gd name="connsiteX48" fmla="*/ 696705 w 2148607"/>
              <a:gd name="connsiteY48" fmla="*/ 3507098 h 4036004"/>
              <a:gd name="connsiteX49" fmla="*/ 684005 w 2148607"/>
              <a:gd name="connsiteY49" fmla="*/ 3672198 h 4036004"/>
              <a:gd name="connsiteX50" fmla="*/ 645905 w 2148607"/>
              <a:gd name="connsiteY50" fmla="*/ 3824598 h 4036004"/>
              <a:gd name="connsiteX51" fmla="*/ 639555 w 2148607"/>
              <a:gd name="connsiteY51" fmla="*/ 3888098 h 4036004"/>
              <a:gd name="connsiteX52" fmla="*/ 703055 w 2148607"/>
              <a:gd name="connsiteY52" fmla="*/ 3983348 h 4036004"/>
              <a:gd name="connsiteX53" fmla="*/ 785605 w 2148607"/>
              <a:gd name="connsiteY53" fmla="*/ 4034148 h 4036004"/>
              <a:gd name="connsiteX54" fmla="*/ 868155 w 2148607"/>
              <a:gd name="connsiteY54" fmla="*/ 3919848 h 4036004"/>
              <a:gd name="connsiteX55" fmla="*/ 874505 w 2148607"/>
              <a:gd name="connsiteY55" fmla="*/ 3697598 h 4036004"/>
              <a:gd name="connsiteX56" fmla="*/ 887205 w 2148607"/>
              <a:gd name="connsiteY56" fmla="*/ 3526148 h 4036004"/>
              <a:gd name="connsiteX57" fmla="*/ 874505 w 2148607"/>
              <a:gd name="connsiteY57" fmla="*/ 3392798 h 4036004"/>
              <a:gd name="connsiteX58" fmla="*/ 893555 w 2148607"/>
              <a:gd name="connsiteY58" fmla="*/ 3291198 h 4036004"/>
              <a:gd name="connsiteX59" fmla="*/ 918955 w 2148607"/>
              <a:gd name="connsiteY59" fmla="*/ 3202298 h 4036004"/>
              <a:gd name="connsiteX60" fmla="*/ 944355 w 2148607"/>
              <a:gd name="connsiteY60" fmla="*/ 3107048 h 4036004"/>
              <a:gd name="connsiteX61" fmla="*/ 931655 w 2148607"/>
              <a:gd name="connsiteY61" fmla="*/ 2992748 h 4036004"/>
              <a:gd name="connsiteX62" fmla="*/ 925305 w 2148607"/>
              <a:gd name="connsiteY62" fmla="*/ 2897498 h 4036004"/>
              <a:gd name="connsiteX63" fmla="*/ 950705 w 2148607"/>
              <a:gd name="connsiteY63" fmla="*/ 2789548 h 4036004"/>
              <a:gd name="connsiteX64" fmla="*/ 963405 w 2148607"/>
              <a:gd name="connsiteY64" fmla="*/ 2681598 h 4036004"/>
              <a:gd name="connsiteX65" fmla="*/ 995155 w 2148607"/>
              <a:gd name="connsiteY65" fmla="*/ 2452998 h 4036004"/>
              <a:gd name="connsiteX66" fmla="*/ 1026905 w 2148607"/>
              <a:gd name="connsiteY66" fmla="*/ 2192648 h 4036004"/>
              <a:gd name="connsiteX67" fmla="*/ 1058655 w 2148607"/>
              <a:gd name="connsiteY67" fmla="*/ 2154548 h 4036004"/>
              <a:gd name="connsiteX68" fmla="*/ 1084055 w 2148607"/>
              <a:gd name="connsiteY68" fmla="*/ 2167248 h 4036004"/>
              <a:gd name="connsiteX69" fmla="*/ 1096755 w 2148607"/>
              <a:gd name="connsiteY69" fmla="*/ 2224398 h 4036004"/>
              <a:gd name="connsiteX70" fmla="*/ 1128505 w 2148607"/>
              <a:gd name="connsiteY70" fmla="*/ 2497448 h 4036004"/>
              <a:gd name="connsiteX71" fmla="*/ 1166605 w 2148607"/>
              <a:gd name="connsiteY71" fmla="*/ 2751448 h 4036004"/>
              <a:gd name="connsiteX72" fmla="*/ 1192005 w 2148607"/>
              <a:gd name="connsiteY72" fmla="*/ 2853048 h 4036004"/>
              <a:gd name="connsiteX73" fmla="*/ 1192005 w 2148607"/>
              <a:gd name="connsiteY73" fmla="*/ 2935598 h 4036004"/>
              <a:gd name="connsiteX74" fmla="*/ 1185655 w 2148607"/>
              <a:gd name="connsiteY74" fmla="*/ 3018148 h 4036004"/>
              <a:gd name="connsiteX75" fmla="*/ 1192005 w 2148607"/>
              <a:gd name="connsiteY75" fmla="*/ 3113398 h 4036004"/>
              <a:gd name="connsiteX76" fmla="*/ 1223755 w 2148607"/>
              <a:gd name="connsiteY76" fmla="*/ 3316598 h 4036004"/>
              <a:gd name="connsiteX77" fmla="*/ 1249155 w 2148607"/>
              <a:gd name="connsiteY77" fmla="*/ 3449948 h 4036004"/>
              <a:gd name="connsiteX78" fmla="*/ 1242805 w 2148607"/>
              <a:gd name="connsiteY78" fmla="*/ 3576948 h 4036004"/>
              <a:gd name="connsiteX79" fmla="*/ 1242805 w 2148607"/>
              <a:gd name="connsiteY79" fmla="*/ 3640448 h 4036004"/>
              <a:gd name="connsiteX80" fmla="*/ 1261855 w 2148607"/>
              <a:gd name="connsiteY80" fmla="*/ 3672198 h 4036004"/>
              <a:gd name="connsiteX81" fmla="*/ 1268205 w 2148607"/>
              <a:gd name="connsiteY81" fmla="*/ 3773798 h 4036004"/>
              <a:gd name="connsiteX82" fmla="*/ 1268205 w 2148607"/>
              <a:gd name="connsiteY82" fmla="*/ 3869048 h 4036004"/>
              <a:gd name="connsiteX83" fmla="*/ 1293605 w 2148607"/>
              <a:gd name="connsiteY83" fmla="*/ 3932548 h 4036004"/>
              <a:gd name="connsiteX84" fmla="*/ 1338055 w 2148607"/>
              <a:gd name="connsiteY84" fmla="*/ 4008748 h 4036004"/>
              <a:gd name="connsiteX85" fmla="*/ 1357105 w 2148607"/>
              <a:gd name="connsiteY85" fmla="*/ 4021448 h 4036004"/>
              <a:gd name="connsiteX86" fmla="*/ 1414255 w 2148607"/>
              <a:gd name="connsiteY86" fmla="*/ 3996048 h 4036004"/>
              <a:gd name="connsiteX87" fmla="*/ 1484105 w 2148607"/>
              <a:gd name="connsiteY87" fmla="*/ 3926198 h 4036004"/>
              <a:gd name="connsiteX88" fmla="*/ 1496805 w 2148607"/>
              <a:gd name="connsiteY88" fmla="*/ 3818248 h 4036004"/>
              <a:gd name="connsiteX89" fmla="*/ 1446005 w 2148607"/>
              <a:gd name="connsiteY89" fmla="*/ 3678548 h 4036004"/>
              <a:gd name="connsiteX90" fmla="*/ 1439655 w 2148607"/>
              <a:gd name="connsiteY90" fmla="*/ 3538848 h 4036004"/>
              <a:gd name="connsiteX91" fmla="*/ 1439655 w 2148607"/>
              <a:gd name="connsiteY91" fmla="*/ 3392798 h 4036004"/>
              <a:gd name="connsiteX92" fmla="*/ 1477755 w 2148607"/>
              <a:gd name="connsiteY92" fmla="*/ 3113398 h 4036004"/>
              <a:gd name="connsiteX93" fmla="*/ 1426955 w 2148607"/>
              <a:gd name="connsiteY93" fmla="*/ 2821298 h 4036004"/>
              <a:gd name="connsiteX94" fmla="*/ 1420605 w 2148607"/>
              <a:gd name="connsiteY94" fmla="*/ 2668898 h 4036004"/>
              <a:gd name="connsiteX95" fmla="*/ 1471405 w 2148607"/>
              <a:gd name="connsiteY95" fmla="*/ 2357748 h 4036004"/>
              <a:gd name="connsiteX96" fmla="*/ 1496805 w 2148607"/>
              <a:gd name="connsiteY96" fmla="*/ 2033898 h 4036004"/>
              <a:gd name="connsiteX97" fmla="*/ 1401555 w 2148607"/>
              <a:gd name="connsiteY97" fmla="*/ 1570348 h 4036004"/>
              <a:gd name="connsiteX98" fmla="*/ 1395205 w 2148607"/>
              <a:gd name="connsiteY98" fmla="*/ 1449698 h 4036004"/>
              <a:gd name="connsiteX99" fmla="*/ 1420605 w 2148607"/>
              <a:gd name="connsiteY99" fmla="*/ 1189348 h 4036004"/>
              <a:gd name="connsiteX100" fmla="*/ 1465055 w 2148607"/>
              <a:gd name="connsiteY100" fmla="*/ 1354448 h 4036004"/>
              <a:gd name="connsiteX101" fmla="*/ 1496805 w 2148607"/>
              <a:gd name="connsiteY101" fmla="*/ 1519548 h 4036004"/>
              <a:gd name="connsiteX102" fmla="*/ 1668255 w 2148607"/>
              <a:gd name="connsiteY102" fmla="*/ 1817998 h 4036004"/>
              <a:gd name="connsiteX103" fmla="*/ 1757155 w 2148607"/>
              <a:gd name="connsiteY103" fmla="*/ 1976748 h 4036004"/>
              <a:gd name="connsiteX104" fmla="*/ 1788905 w 2148607"/>
              <a:gd name="connsiteY104" fmla="*/ 2084698 h 4036004"/>
              <a:gd name="connsiteX105" fmla="*/ 1820655 w 2148607"/>
              <a:gd name="connsiteY105" fmla="*/ 2173598 h 4036004"/>
              <a:gd name="connsiteX106" fmla="*/ 1865105 w 2148607"/>
              <a:gd name="connsiteY106" fmla="*/ 2287898 h 4036004"/>
              <a:gd name="connsiteX107" fmla="*/ 1903205 w 2148607"/>
              <a:gd name="connsiteY107" fmla="*/ 2294248 h 4036004"/>
              <a:gd name="connsiteX108" fmla="*/ 1903205 w 2148607"/>
              <a:gd name="connsiteY108" fmla="*/ 2179948 h 4036004"/>
              <a:gd name="connsiteX109" fmla="*/ 1934955 w 2148607"/>
              <a:gd name="connsiteY109" fmla="*/ 2262498 h 4036004"/>
              <a:gd name="connsiteX110" fmla="*/ 1966705 w 2148607"/>
              <a:gd name="connsiteY110" fmla="*/ 2306948 h 4036004"/>
              <a:gd name="connsiteX111" fmla="*/ 1992105 w 2148607"/>
              <a:gd name="connsiteY111" fmla="*/ 2325998 h 4036004"/>
              <a:gd name="connsiteX112" fmla="*/ 1992105 w 2148607"/>
              <a:gd name="connsiteY112" fmla="*/ 2281548 h 4036004"/>
              <a:gd name="connsiteX113" fmla="*/ 1985755 w 2148607"/>
              <a:gd name="connsiteY113" fmla="*/ 2192648 h 4036004"/>
              <a:gd name="connsiteX114" fmla="*/ 2030205 w 2148607"/>
              <a:gd name="connsiteY114" fmla="*/ 2287898 h 4036004"/>
              <a:gd name="connsiteX115" fmla="*/ 2068305 w 2148607"/>
              <a:gd name="connsiteY115" fmla="*/ 2306948 h 4036004"/>
              <a:gd name="connsiteX116" fmla="*/ 2042905 w 2148607"/>
              <a:gd name="connsiteY116" fmla="*/ 2218048 h 4036004"/>
              <a:gd name="connsiteX117" fmla="*/ 2023855 w 2148607"/>
              <a:gd name="connsiteY117" fmla="*/ 2154548 h 4036004"/>
              <a:gd name="connsiteX118" fmla="*/ 2081005 w 2148607"/>
              <a:gd name="connsiteY118" fmla="*/ 2230748 h 4036004"/>
              <a:gd name="connsiteX119" fmla="*/ 2125455 w 2148607"/>
              <a:gd name="connsiteY119" fmla="*/ 2243448 h 4036004"/>
              <a:gd name="connsiteX120" fmla="*/ 2125455 w 2148607"/>
              <a:gd name="connsiteY120" fmla="*/ 2186298 h 4036004"/>
              <a:gd name="connsiteX121" fmla="*/ 2036555 w 2148607"/>
              <a:gd name="connsiteY121" fmla="*/ 2071998 h 4036004"/>
              <a:gd name="connsiteX122" fmla="*/ 2004805 w 2148607"/>
              <a:gd name="connsiteY122" fmla="*/ 2014848 h 4036004"/>
              <a:gd name="connsiteX123" fmla="*/ 2074655 w 2148607"/>
              <a:gd name="connsiteY123" fmla="*/ 2021198 h 4036004"/>
              <a:gd name="connsiteX124" fmla="*/ 2138155 w 2148607"/>
              <a:gd name="connsiteY124" fmla="*/ 2027548 h 4036004"/>
              <a:gd name="connsiteX125" fmla="*/ 2138155 w 2148607"/>
              <a:gd name="connsiteY125" fmla="*/ 2002148 h 4036004"/>
              <a:gd name="connsiteX126" fmla="*/ 2036555 w 2148607"/>
              <a:gd name="connsiteY126" fmla="*/ 1932298 h 4036004"/>
              <a:gd name="connsiteX127" fmla="*/ 1915905 w 2148607"/>
              <a:gd name="connsiteY127" fmla="*/ 1887848 h 4036004"/>
              <a:gd name="connsiteX128" fmla="*/ 1865105 w 2148607"/>
              <a:gd name="connsiteY128" fmla="*/ 1773548 h 4036004"/>
              <a:gd name="connsiteX129" fmla="*/ 1801605 w 2148607"/>
              <a:gd name="connsiteY129" fmla="*/ 1538598 h 4036004"/>
              <a:gd name="connsiteX130" fmla="*/ 1731755 w 2148607"/>
              <a:gd name="connsiteY130" fmla="*/ 1424298 h 4036004"/>
              <a:gd name="connsiteX131" fmla="*/ 1687305 w 2148607"/>
              <a:gd name="connsiteY131" fmla="*/ 1214748 h 4036004"/>
              <a:gd name="connsiteX132" fmla="*/ 1649205 w 2148607"/>
              <a:gd name="connsiteY132" fmla="*/ 960748 h 4036004"/>
              <a:gd name="connsiteX133" fmla="*/ 1573005 w 2148607"/>
              <a:gd name="connsiteY133" fmla="*/ 814698 h 4036004"/>
              <a:gd name="connsiteX134" fmla="*/ 1388855 w 2148607"/>
              <a:gd name="connsiteY134" fmla="*/ 732148 h 4036004"/>
              <a:gd name="connsiteX135" fmla="*/ 1274555 w 2148607"/>
              <a:gd name="connsiteY135" fmla="*/ 668648 h 4036004"/>
              <a:gd name="connsiteX136" fmla="*/ 1249155 w 2148607"/>
              <a:gd name="connsiteY136" fmla="*/ 624198 h 4036004"/>
              <a:gd name="connsiteX137" fmla="*/ 1274555 w 2148607"/>
              <a:gd name="connsiteY137" fmla="*/ 554348 h 4036004"/>
              <a:gd name="connsiteX138" fmla="*/ 1344405 w 2148607"/>
              <a:gd name="connsiteY138" fmla="*/ 440048 h 4036004"/>
              <a:gd name="connsiteX139" fmla="*/ 1376155 w 2148607"/>
              <a:gd name="connsiteY139" fmla="*/ 370198 h 4036004"/>
              <a:gd name="connsiteX140" fmla="*/ 1376155 w 2148607"/>
              <a:gd name="connsiteY140" fmla="*/ 313048 h 4036004"/>
              <a:gd name="connsiteX141" fmla="*/ 1344405 w 2148607"/>
              <a:gd name="connsiteY141" fmla="*/ 274948 h 4036004"/>
              <a:gd name="connsiteX142" fmla="*/ 1319005 w 2148607"/>
              <a:gd name="connsiteY142" fmla="*/ 135248 h 4036004"/>
              <a:gd name="connsiteX143" fmla="*/ 1274555 w 2148607"/>
              <a:gd name="connsiteY143" fmla="*/ 59048 h 4036004"/>
              <a:gd name="connsiteX144" fmla="*/ 1192005 w 2148607"/>
              <a:gd name="connsiteY144" fmla="*/ 8248 h 4036004"/>
              <a:gd name="connsiteX145" fmla="*/ 1096755 w 2148607"/>
              <a:gd name="connsiteY145" fmla="*/ 1898 h 4036004"/>
              <a:gd name="connsiteX146" fmla="*/ 1001505 w 2148607"/>
              <a:gd name="connsiteY146" fmla="*/ 27298 h 4036004"/>
              <a:gd name="connsiteX147" fmla="*/ 925305 w 2148607"/>
              <a:gd name="connsiteY147" fmla="*/ 84448 h 4036004"/>
              <a:gd name="connsiteX148" fmla="*/ 887205 w 2148607"/>
              <a:gd name="connsiteY148" fmla="*/ 173348 h 4036004"/>
              <a:gd name="connsiteX149" fmla="*/ 887205 w 2148607"/>
              <a:gd name="connsiteY149" fmla="*/ 262248 h 4036004"/>
              <a:gd name="connsiteX150" fmla="*/ 842755 w 2148607"/>
              <a:gd name="connsiteY150" fmla="*/ 306698 h 4036004"/>
              <a:gd name="connsiteX151" fmla="*/ 874505 w 2148607"/>
              <a:gd name="connsiteY151" fmla="*/ 401948 h 4036004"/>
              <a:gd name="connsiteX152" fmla="*/ 925305 w 2148607"/>
              <a:gd name="connsiteY152" fmla="*/ 528948 h 4036004"/>
              <a:gd name="connsiteX153" fmla="*/ 957055 w 2148607"/>
              <a:gd name="connsiteY153" fmla="*/ 611498 h 4036004"/>
              <a:gd name="connsiteX154" fmla="*/ 944355 w 2148607"/>
              <a:gd name="connsiteY154" fmla="*/ 681348 h 4036004"/>
              <a:gd name="connsiteX0" fmla="*/ 944355 w 2148607"/>
              <a:gd name="connsiteY0" fmla="*/ 681348 h 4036004"/>
              <a:gd name="connsiteX1" fmla="*/ 696705 w 2148607"/>
              <a:gd name="connsiteY1" fmla="*/ 763898 h 4036004"/>
              <a:gd name="connsiteX2" fmla="*/ 601455 w 2148607"/>
              <a:gd name="connsiteY2" fmla="*/ 852798 h 4036004"/>
              <a:gd name="connsiteX3" fmla="*/ 512555 w 2148607"/>
              <a:gd name="connsiteY3" fmla="*/ 1176648 h 4036004"/>
              <a:gd name="connsiteX4" fmla="*/ 474455 w 2148607"/>
              <a:gd name="connsiteY4" fmla="*/ 1386198 h 4036004"/>
              <a:gd name="connsiteX5" fmla="*/ 404605 w 2148607"/>
              <a:gd name="connsiteY5" fmla="*/ 1487798 h 4036004"/>
              <a:gd name="connsiteX6" fmla="*/ 328405 w 2148607"/>
              <a:gd name="connsiteY6" fmla="*/ 1684648 h 4036004"/>
              <a:gd name="connsiteX7" fmla="*/ 252205 w 2148607"/>
              <a:gd name="connsiteY7" fmla="*/ 1830698 h 4036004"/>
              <a:gd name="connsiteX8" fmla="*/ 125205 w 2148607"/>
              <a:gd name="connsiteY8" fmla="*/ 1906898 h 4036004"/>
              <a:gd name="connsiteX9" fmla="*/ 52974 w 2148607"/>
              <a:gd name="connsiteY9" fmla="*/ 1960873 h 4036004"/>
              <a:gd name="connsiteX10" fmla="*/ 2968 w 2148607"/>
              <a:gd name="connsiteY10" fmla="*/ 1979129 h 4036004"/>
              <a:gd name="connsiteX11" fmla="*/ 12493 w 2148607"/>
              <a:gd name="connsiteY11" fmla="*/ 2010880 h 4036004"/>
              <a:gd name="connsiteX12" fmla="*/ 68055 w 2148607"/>
              <a:gd name="connsiteY12" fmla="*/ 2014848 h 4036004"/>
              <a:gd name="connsiteX13" fmla="*/ 87105 w 2148607"/>
              <a:gd name="connsiteY13" fmla="*/ 2008498 h 4036004"/>
              <a:gd name="connsiteX14" fmla="*/ 106155 w 2148607"/>
              <a:gd name="connsiteY14" fmla="*/ 2008498 h 4036004"/>
              <a:gd name="connsiteX15" fmla="*/ 106155 w 2148607"/>
              <a:gd name="connsiteY15" fmla="*/ 2040248 h 4036004"/>
              <a:gd name="connsiteX16" fmla="*/ 71230 w 2148607"/>
              <a:gd name="connsiteY16" fmla="*/ 2100573 h 4036004"/>
              <a:gd name="connsiteX17" fmla="*/ 17255 w 2148607"/>
              <a:gd name="connsiteY17" fmla="*/ 2167248 h 4036004"/>
              <a:gd name="connsiteX18" fmla="*/ 29955 w 2148607"/>
              <a:gd name="connsiteY18" fmla="*/ 2192648 h 4036004"/>
              <a:gd name="connsiteX19" fmla="*/ 78374 w 2148607"/>
              <a:gd name="connsiteY19" fmla="*/ 2160898 h 4036004"/>
              <a:gd name="connsiteX20" fmla="*/ 125999 w 2148607"/>
              <a:gd name="connsiteY20" fmla="*/ 2127561 h 4036004"/>
              <a:gd name="connsiteX21" fmla="*/ 95836 w 2148607"/>
              <a:gd name="connsiteY21" fmla="*/ 2214873 h 4036004"/>
              <a:gd name="connsiteX22" fmla="*/ 86311 w 2148607"/>
              <a:gd name="connsiteY22" fmla="*/ 2249004 h 4036004"/>
              <a:gd name="connsiteX23" fmla="*/ 124411 w 2148607"/>
              <a:gd name="connsiteY23" fmla="*/ 2250591 h 4036004"/>
              <a:gd name="connsiteX24" fmla="*/ 182355 w 2148607"/>
              <a:gd name="connsiteY24" fmla="*/ 2154548 h 4036004"/>
              <a:gd name="connsiteX25" fmla="*/ 156161 w 2148607"/>
              <a:gd name="connsiteY25" fmla="*/ 2274404 h 4036004"/>
              <a:gd name="connsiteX26" fmla="*/ 195055 w 2148607"/>
              <a:gd name="connsiteY26" fmla="*/ 2268848 h 4036004"/>
              <a:gd name="connsiteX27" fmla="*/ 252205 w 2148607"/>
              <a:gd name="connsiteY27" fmla="*/ 2167248 h 4036004"/>
              <a:gd name="connsiteX28" fmla="*/ 261730 w 2148607"/>
              <a:gd name="connsiteY28" fmla="*/ 2254561 h 4036004"/>
              <a:gd name="connsiteX29" fmla="*/ 291099 w 2148607"/>
              <a:gd name="connsiteY29" fmla="*/ 2245035 h 4036004"/>
              <a:gd name="connsiteX30" fmla="*/ 315705 w 2148607"/>
              <a:gd name="connsiteY30" fmla="*/ 2122798 h 4036004"/>
              <a:gd name="connsiteX31" fmla="*/ 353805 w 2148607"/>
              <a:gd name="connsiteY31" fmla="*/ 1995798 h 4036004"/>
              <a:gd name="connsiteX32" fmla="*/ 379205 w 2148607"/>
              <a:gd name="connsiteY32" fmla="*/ 1938648 h 4036004"/>
              <a:gd name="connsiteX33" fmla="*/ 525255 w 2148607"/>
              <a:gd name="connsiteY33" fmla="*/ 1760848 h 4036004"/>
              <a:gd name="connsiteX34" fmla="*/ 677655 w 2148607"/>
              <a:gd name="connsiteY34" fmla="*/ 1532248 h 4036004"/>
              <a:gd name="connsiteX35" fmla="*/ 703055 w 2148607"/>
              <a:gd name="connsiteY35" fmla="*/ 1373498 h 4036004"/>
              <a:gd name="connsiteX36" fmla="*/ 747505 w 2148607"/>
              <a:gd name="connsiteY36" fmla="*/ 1252848 h 4036004"/>
              <a:gd name="connsiteX37" fmla="*/ 753855 w 2148607"/>
              <a:gd name="connsiteY37" fmla="*/ 1424298 h 4036004"/>
              <a:gd name="connsiteX38" fmla="*/ 772905 w 2148607"/>
              <a:gd name="connsiteY38" fmla="*/ 1513198 h 4036004"/>
              <a:gd name="connsiteX39" fmla="*/ 722105 w 2148607"/>
              <a:gd name="connsiteY39" fmla="*/ 1792598 h 4036004"/>
              <a:gd name="connsiteX40" fmla="*/ 664955 w 2148607"/>
              <a:gd name="connsiteY40" fmla="*/ 2211698 h 4036004"/>
              <a:gd name="connsiteX41" fmla="*/ 677655 w 2148607"/>
              <a:gd name="connsiteY41" fmla="*/ 2478398 h 4036004"/>
              <a:gd name="connsiteX42" fmla="*/ 703055 w 2148607"/>
              <a:gd name="connsiteY42" fmla="*/ 2599048 h 4036004"/>
              <a:gd name="connsiteX43" fmla="*/ 703055 w 2148607"/>
              <a:gd name="connsiteY43" fmla="*/ 2681598 h 4036004"/>
              <a:gd name="connsiteX44" fmla="*/ 684005 w 2148607"/>
              <a:gd name="connsiteY44" fmla="*/ 2751448 h 4036004"/>
              <a:gd name="connsiteX45" fmla="*/ 684005 w 2148607"/>
              <a:gd name="connsiteY45" fmla="*/ 2840348 h 4036004"/>
              <a:gd name="connsiteX46" fmla="*/ 652255 w 2148607"/>
              <a:gd name="connsiteY46" fmla="*/ 3005448 h 4036004"/>
              <a:gd name="connsiteX47" fmla="*/ 664955 w 2148607"/>
              <a:gd name="connsiteY47" fmla="*/ 3227698 h 4036004"/>
              <a:gd name="connsiteX48" fmla="*/ 696705 w 2148607"/>
              <a:gd name="connsiteY48" fmla="*/ 3507098 h 4036004"/>
              <a:gd name="connsiteX49" fmla="*/ 684005 w 2148607"/>
              <a:gd name="connsiteY49" fmla="*/ 3672198 h 4036004"/>
              <a:gd name="connsiteX50" fmla="*/ 645905 w 2148607"/>
              <a:gd name="connsiteY50" fmla="*/ 3824598 h 4036004"/>
              <a:gd name="connsiteX51" fmla="*/ 639555 w 2148607"/>
              <a:gd name="connsiteY51" fmla="*/ 3888098 h 4036004"/>
              <a:gd name="connsiteX52" fmla="*/ 703055 w 2148607"/>
              <a:gd name="connsiteY52" fmla="*/ 3983348 h 4036004"/>
              <a:gd name="connsiteX53" fmla="*/ 785605 w 2148607"/>
              <a:gd name="connsiteY53" fmla="*/ 4034148 h 4036004"/>
              <a:gd name="connsiteX54" fmla="*/ 868155 w 2148607"/>
              <a:gd name="connsiteY54" fmla="*/ 3919848 h 4036004"/>
              <a:gd name="connsiteX55" fmla="*/ 874505 w 2148607"/>
              <a:gd name="connsiteY55" fmla="*/ 3697598 h 4036004"/>
              <a:gd name="connsiteX56" fmla="*/ 887205 w 2148607"/>
              <a:gd name="connsiteY56" fmla="*/ 3526148 h 4036004"/>
              <a:gd name="connsiteX57" fmla="*/ 874505 w 2148607"/>
              <a:gd name="connsiteY57" fmla="*/ 3392798 h 4036004"/>
              <a:gd name="connsiteX58" fmla="*/ 893555 w 2148607"/>
              <a:gd name="connsiteY58" fmla="*/ 3291198 h 4036004"/>
              <a:gd name="connsiteX59" fmla="*/ 918955 w 2148607"/>
              <a:gd name="connsiteY59" fmla="*/ 3202298 h 4036004"/>
              <a:gd name="connsiteX60" fmla="*/ 944355 w 2148607"/>
              <a:gd name="connsiteY60" fmla="*/ 3107048 h 4036004"/>
              <a:gd name="connsiteX61" fmla="*/ 931655 w 2148607"/>
              <a:gd name="connsiteY61" fmla="*/ 2992748 h 4036004"/>
              <a:gd name="connsiteX62" fmla="*/ 925305 w 2148607"/>
              <a:gd name="connsiteY62" fmla="*/ 2897498 h 4036004"/>
              <a:gd name="connsiteX63" fmla="*/ 950705 w 2148607"/>
              <a:gd name="connsiteY63" fmla="*/ 2789548 h 4036004"/>
              <a:gd name="connsiteX64" fmla="*/ 963405 w 2148607"/>
              <a:gd name="connsiteY64" fmla="*/ 2681598 h 4036004"/>
              <a:gd name="connsiteX65" fmla="*/ 995155 w 2148607"/>
              <a:gd name="connsiteY65" fmla="*/ 2452998 h 4036004"/>
              <a:gd name="connsiteX66" fmla="*/ 1026905 w 2148607"/>
              <a:gd name="connsiteY66" fmla="*/ 2192648 h 4036004"/>
              <a:gd name="connsiteX67" fmla="*/ 1058655 w 2148607"/>
              <a:gd name="connsiteY67" fmla="*/ 2154548 h 4036004"/>
              <a:gd name="connsiteX68" fmla="*/ 1084055 w 2148607"/>
              <a:gd name="connsiteY68" fmla="*/ 2167248 h 4036004"/>
              <a:gd name="connsiteX69" fmla="*/ 1096755 w 2148607"/>
              <a:gd name="connsiteY69" fmla="*/ 2224398 h 4036004"/>
              <a:gd name="connsiteX70" fmla="*/ 1128505 w 2148607"/>
              <a:gd name="connsiteY70" fmla="*/ 2497448 h 4036004"/>
              <a:gd name="connsiteX71" fmla="*/ 1166605 w 2148607"/>
              <a:gd name="connsiteY71" fmla="*/ 2751448 h 4036004"/>
              <a:gd name="connsiteX72" fmla="*/ 1192005 w 2148607"/>
              <a:gd name="connsiteY72" fmla="*/ 2853048 h 4036004"/>
              <a:gd name="connsiteX73" fmla="*/ 1192005 w 2148607"/>
              <a:gd name="connsiteY73" fmla="*/ 2935598 h 4036004"/>
              <a:gd name="connsiteX74" fmla="*/ 1185655 w 2148607"/>
              <a:gd name="connsiteY74" fmla="*/ 3018148 h 4036004"/>
              <a:gd name="connsiteX75" fmla="*/ 1192005 w 2148607"/>
              <a:gd name="connsiteY75" fmla="*/ 3113398 h 4036004"/>
              <a:gd name="connsiteX76" fmla="*/ 1223755 w 2148607"/>
              <a:gd name="connsiteY76" fmla="*/ 3316598 h 4036004"/>
              <a:gd name="connsiteX77" fmla="*/ 1249155 w 2148607"/>
              <a:gd name="connsiteY77" fmla="*/ 3449948 h 4036004"/>
              <a:gd name="connsiteX78" fmla="*/ 1242805 w 2148607"/>
              <a:gd name="connsiteY78" fmla="*/ 3576948 h 4036004"/>
              <a:gd name="connsiteX79" fmla="*/ 1242805 w 2148607"/>
              <a:gd name="connsiteY79" fmla="*/ 3640448 h 4036004"/>
              <a:gd name="connsiteX80" fmla="*/ 1261855 w 2148607"/>
              <a:gd name="connsiteY80" fmla="*/ 3672198 h 4036004"/>
              <a:gd name="connsiteX81" fmla="*/ 1268205 w 2148607"/>
              <a:gd name="connsiteY81" fmla="*/ 3773798 h 4036004"/>
              <a:gd name="connsiteX82" fmla="*/ 1268205 w 2148607"/>
              <a:gd name="connsiteY82" fmla="*/ 3869048 h 4036004"/>
              <a:gd name="connsiteX83" fmla="*/ 1293605 w 2148607"/>
              <a:gd name="connsiteY83" fmla="*/ 3932548 h 4036004"/>
              <a:gd name="connsiteX84" fmla="*/ 1338055 w 2148607"/>
              <a:gd name="connsiteY84" fmla="*/ 4008748 h 4036004"/>
              <a:gd name="connsiteX85" fmla="*/ 1357105 w 2148607"/>
              <a:gd name="connsiteY85" fmla="*/ 4021448 h 4036004"/>
              <a:gd name="connsiteX86" fmla="*/ 1414255 w 2148607"/>
              <a:gd name="connsiteY86" fmla="*/ 3996048 h 4036004"/>
              <a:gd name="connsiteX87" fmla="*/ 1484105 w 2148607"/>
              <a:gd name="connsiteY87" fmla="*/ 3926198 h 4036004"/>
              <a:gd name="connsiteX88" fmla="*/ 1496805 w 2148607"/>
              <a:gd name="connsiteY88" fmla="*/ 3818248 h 4036004"/>
              <a:gd name="connsiteX89" fmla="*/ 1446005 w 2148607"/>
              <a:gd name="connsiteY89" fmla="*/ 3678548 h 4036004"/>
              <a:gd name="connsiteX90" fmla="*/ 1439655 w 2148607"/>
              <a:gd name="connsiteY90" fmla="*/ 3538848 h 4036004"/>
              <a:gd name="connsiteX91" fmla="*/ 1439655 w 2148607"/>
              <a:gd name="connsiteY91" fmla="*/ 3392798 h 4036004"/>
              <a:gd name="connsiteX92" fmla="*/ 1477755 w 2148607"/>
              <a:gd name="connsiteY92" fmla="*/ 3113398 h 4036004"/>
              <a:gd name="connsiteX93" fmla="*/ 1426955 w 2148607"/>
              <a:gd name="connsiteY93" fmla="*/ 2821298 h 4036004"/>
              <a:gd name="connsiteX94" fmla="*/ 1420605 w 2148607"/>
              <a:gd name="connsiteY94" fmla="*/ 2668898 h 4036004"/>
              <a:gd name="connsiteX95" fmla="*/ 1471405 w 2148607"/>
              <a:gd name="connsiteY95" fmla="*/ 2357748 h 4036004"/>
              <a:gd name="connsiteX96" fmla="*/ 1496805 w 2148607"/>
              <a:gd name="connsiteY96" fmla="*/ 2033898 h 4036004"/>
              <a:gd name="connsiteX97" fmla="*/ 1401555 w 2148607"/>
              <a:gd name="connsiteY97" fmla="*/ 1570348 h 4036004"/>
              <a:gd name="connsiteX98" fmla="*/ 1395205 w 2148607"/>
              <a:gd name="connsiteY98" fmla="*/ 1449698 h 4036004"/>
              <a:gd name="connsiteX99" fmla="*/ 1420605 w 2148607"/>
              <a:gd name="connsiteY99" fmla="*/ 1189348 h 4036004"/>
              <a:gd name="connsiteX100" fmla="*/ 1465055 w 2148607"/>
              <a:gd name="connsiteY100" fmla="*/ 1354448 h 4036004"/>
              <a:gd name="connsiteX101" fmla="*/ 1496805 w 2148607"/>
              <a:gd name="connsiteY101" fmla="*/ 1519548 h 4036004"/>
              <a:gd name="connsiteX102" fmla="*/ 1668255 w 2148607"/>
              <a:gd name="connsiteY102" fmla="*/ 1817998 h 4036004"/>
              <a:gd name="connsiteX103" fmla="*/ 1757155 w 2148607"/>
              <a:gd name="connsiteY103" fmla="*/ 1976748 h 4036004"/>
              <a:gd name="connsiteX104" fmla="*/ 1788905 w 2148607"/>
              <a:gd name="connsiteY104" fmla="*/ 2084698 h 4036004"/>
              <a:gd name="connsiteX105" fmla="*/ 1820655 w 2148607"/>
              <a:gd name="connsiteY105" fmla="*/ 2173598 h 4036004"/>
              <a:gd name="connsiteX106" fmla="*/ 1865105 w 2148607"/>
              <a:gd name="connsiteY106" fmla="*/ 2287898 h 4036004"/>
              <a:gd name="connsiteX107" fmla="*/ 1903205 w 2148607"/>
              <a:gd name="connsiteY107" fmla="*/ 2294248 h 4036004"/>
              <a:gd name="connsiteX108" fmla="*/ 1903205 w 2148607"/>
              <a:gd name="connsiteY108" fmla="*/ 2179948 h 4036004"/>
              <a:gd name="connsiteX109" fmla="*/ 1934955 w 2148607"/>
              <a:gd name="connsiteY109" fmla="*/ 2262498 h 4036004"/>
              <a:gd name="connsiteX110" fmla="*/ 1966705 w 2148607"/>
              <a:gd name="connsiteY110" fmla="*/ 2306948 h 4036004"/>
              <a:gd name="connsiteX111" fmla="*/ 1992105 w 2148607"/>
              <a:gd name="connsiteY111" fmla="*/ 2325998 h 4036004"/>
              <a:gd name="connsiteX112" fmla="*/ 1992105 w 2148607"/>
              <a:gd name="connsiteY112" fmla="*/ 2281548 h 4036004"/>
              <a:gd name="connsiteX113" fmla="*/ 1985755 w 2148607"/>
              <a:gd name="connsiteY113" fmla="*/ 2192648 h 4036004"/>
              <a:gd name="connsiteX114" fmla="*/ 2030205 w 2148607"/>
              <a:gd name="connsiteY114" fmla="*/ 2287898 h 4036004"/>
              <a:gd name="connsiteX115" fmla="*/ 2068305 w 2148607"/>
              <a:gd name="connsiteY115" fmla="*/ 2306948 h 4036004"/>
              <a:gd name="connsiteX116" fmla="*/ 2042905 w 2148607"/>
              <a:gd name="connsiteY116" fmla="*/ 2218048 h 4036004"/>
              <a:gd name="connsiteX117" fmla="*/ 2023855 w 2148607"/>
              <a:gd name="connsiteY117" fmla="*/ 2154548 h 4036004"/>
              <a:gd name="connsiteX118" fmla="*/ 2081005 w 2148607"/>
              <a:gd name="connsiteY118" fmla="*/ 2230748 h 4036004"/>
              <a:gd name="connsiteX119" fmla="*/ 2125455 w 2148607"/>
              <a:gd name="connsiteY119" fmla="*/ 2243448 h 4036004"/>
              <a:gd name="connsiteX120" fmla="*/ 2125455 w 2148607"/>
              <a:gd name="connsiteY120" fmla="*/ 2186298 h 4036004"/>
              <a:gd name="connsiteX121" fmla="*/ 2036555 w 2148607"/>
              <a:gd name="connsiteY121" fmla="*/ 2071998 h 4036004"/>
              <a:gd name="connsiteX122" fmla="*/ 2004805 w 2148607"/>
              <a:gd name="connsiteY122" fmla="*/ 2014848 h 4036004"/>
              <a:gd name="connsiteX123" fmla="*/ 2074655 w 2148607"/>
              <a:gd name="connsiteY123" fmla="*/ 2021198 h 4036004"/>
              <a:gd name="connsiteX124" fmla="*/ 2138155 w 2148607"/>
              <a:gd name="connsiteY124" fmla="*/ 2027548 h 4036004"/>
              <a:gd name="connsiteX125" fmla="*/ 2138155 w 2148607"/>
              <a:gd name="connsiteY125" fmla="*/ 2002148 h 4036004"/>
              <a:gd name="connsiteX126" fmla="*/ 2036555 w 2148607"/>
              <a:gd name="connsiteY126" fmla="*/ 1932298 h 4036004"/>
              <a:gd name="connsiteX127" fmla="*/ 1915905 w 2148607"/>
              <a:gd name="connsiteY127" fmla="*/ 1887848 h 4036004"/>
              <a:gd name="connsiteX128" fmla="*/ 1865105 w 2148607"/>
              <a:gd name="connsiteY128" fmla="*/ 1773548 h 4036004"/>
              <a:gd name="connsiteX129" fmla="*/ 1801605 w 2148607"/>
              <a:gd name="connsiteY129" fmla="*/ 1538598 h 4036004"/>
              <a:gd name="connsiteX130" fmla="*/ 1731755 w 2148607"/>
              <a:gd name="connsiteY130" fmla="*/ 1424298 h 4036004"/>
              <a:gd name="connsiteX131" fmla="*/ 1687305 w 2148607"/>
              <a:gd name="connsiteY131" fmla="*/ 1214748 h 4036004"/>
              <a:gd name="connsiteX132" fmla="*/ 1649205 w 2148607"/>
              <a:gd name="connsiteY132" fmla="*/ 960748 h 4036004"/>
              <a:gd name="connsiteX133" fmla="*/ 1573005 w 2148607"/>
              <a:gd name="connsiteY133" fmla="*/ 814698 h 4036004"/>
              <a:gd name="connsiteX134" fmla="*/ 1388855 w 2148607"/>
              <a:gd name="connsiteY134" fmla="*/ 732148 h 4036004"/>
              <a:gd name="connsiteX135" fmla="*/ 1274555 w 2148607"/>
              <a:gd name="connsiteY135" fmla="*/ 668648 h 4036004"/>
              <a:gd name="connsiteX136" fmla="*/ 1249155 w 2148607"/>
              <a:gd name="connsiteY136" fmla="*/ 624198 h 4036004"/>
              <a:gd name="connsiteX137" fmla="*/ 1274555 w 2148607"/>
              <a:gd name="connsiteY137" fmla="*/ 554348 h 4036004"/>
              <a:gd name="connsiteX138" fmla="*/ 1344405 w 2148607"/>
              <a:gd name="connsiteY138" fmla="*/ 440048 h 4036004"/>
              <a:gd name="connsiteX139" fmla="*/ 1376155 w 2148607"/>
              <a:gd name="connsiteY139" fmla="*/ 370198 h 4036004"/>
              <a:gd name="connsiteX140" fmla="*/ 1376155 w 2148607"/>
              <a:gd name="connsiteY140" fmla="*/ 313048 h 4036004"/>
              <a:gd name="connsiteX141" fmla="*/ 1344405 w 2148607"/>
              <a:gd name="connsiteY141" fmla="*/ 274948 h 4036004"/>
              <a:gd name="connsiteX142" fmla="*/ 1319005 w 2148607"/>
              <a:gd name="connsiteY142" fmla="*/ 135248 h 4036004"/>
              <a:gd name="connsiteX143" fmla="*/ 1274555 w 2148607"/>
              <a:gd name="connsiteY143" fmla="*/ 59048 h 4036004"/>
              <a:gd name="connsiteX144" fmla="*/ 1192005 w 2148607"/>
              <a:gd name="connsiteY144" fmla="*/ 8248 h 4036004"/>
              <a:gd name="connsiteX145" fmla="*/ 1096755 w 2148607"/>
              <a:gd name="connsiteY145" fmla="*/ 1898 h 4036004"/>
              <a:gd name="connsiteX146" fmla="*/ 1001505 w 2148607"/>
              <a:gd name="connsiteY146" fmla="*/ 27298 h 4036004"/>
              <a:gd name="connsiteX147" fmla="*/ 925305 w 2148607"/>
              <a:gd name="connsiteY147" fmla="*/ 84448 h 4036004"/>
              <a:gd name="connsiteX148" fmla="*/ 887205 w 2148607"/>
              <a:gd name="connsiteY148" fmla="*/ 173348 h 4036004"/>
              <a:gd name="connsiteX149" fmla="*/ 887205 w 2148607"/>
              <a:gd name="connsiteY149" fmla="*/ 262248 h 4036004"/>
              <a:gd name="connsiteX150" fmla="*/ 842755 w 2148607"/>
              <a:gd name="connsiteY150" fmla="*/ 306698 h 4036004"/>
              <a:gd name="connsiteX151" fmla="*/ 874505 w 2148607"/>
              <a:gd name="connsiteY151" fmla="*/ 401948 h 4036004"/>
              <a:gd name="connsiteX152" fmla="*/ 925305 w 2148607"/>
              <a:gd name="connsiteY152" fmla="*/ 528948 h 4036004"/>
              <a:gd name="connsiteX153" fmla="*/ 957055 w 2148607"/>
              <a:gd name="connsiteY153" fmla="*/ 611498 h 4036004"/>
              <a:gd name="connsiteX154" fmla="*/ 944355 w 2148607"/>
              <a:gd name="connsiteY154" fmla="*/ 681348 h 4036004"/>
              <a:gd name="connsiteX0" fmla="*/ 944355 w 2148607"/>
              <a:gd name="connsiteY0" fmla="*/ 681348 h 4036004"/>
              <a:gd name="connsiteX1" fmla="*/ 696705 w 2148607"/>
              <a:gd name="connsiteY1" fmla="*/ 763898 h 4036004"/>
              <a:gd name="connsiteX2" fmla="*/ 601455 w 2148607"/>
              <a:gd name="connsiteY2" fmla="*/ 852798 h 4036004"/>
              <a:gd name="connsiteX3" fmla="*/ 512555 w 2148607"/>
              <a:gd name="connsiteY3" fmla="*/ 1176648 h 4036004"/>
              <a:gd name="connsiteX4" fmla="*/ 474455 w 2148607"/>
              <a:gd name="connsiteY4" fmla="*/ 1386198 h 4036004"/>
              <a:gd name="connsiteX5" fmla="*/ 404605 w 2148607"/>
              <a:gd name="connsiteY5" fmla="*/ 1487798 h 4036004"/>
              <a:gd name="connsiteX6" fmla="*/ 328405 w 2148607"/>
              <a:gd name="connsiteY6" fmla="*/ 1684648 h 4036004"/>
              <a:gd name="connsiteX7" fmla="*/ 252205 w 2148607"/>
              <a:gd name="connsiteY7" fmla="*/ 1830698 h 4036004"/>
              <a:gd name="connsiteX8" fmla="*/ 125205 w 2148607"/>
              <a:gd name="connsiteY8" fmla="*/ 1906898 h 4036004"/>
              <a:gd name="connsiteX9" fmla="*/ 52974 w 2148607"/>
              <a:gd name="connsiteY9" fmla="*/ 1960873 h 4036004"/>
              <a:gd name="connsiteX10" fmla="*/ 2968 w 2148607"/>
              <a:gd name="connsiteY10" fmla="*/ 1979129 h 4036004"/>
              <a:gd name="connsiteX11" fmla="*/ 12493 w 2148607"/>
              <a:gd name="connsiteY11" fmla="*/ 2010880 h 4036004"/>
              <a:gd name="connsiteX12" fmla="*/ 68055 w 2148607"/>
              <a:gd name="connsiteY12" fmla="*/ 2014848 h 4036004"/>
              <a:gd name="connsiteX13" fmla="*/ 87105 w 2148607"/>
              <a:gd name="connsiteY13" fmla="*/ 2008498 h 4036004"/>
              <a:gd name="connsiteX14" fmla="*/ 106155 w 2148607"/>
              <a:gd name="connsiteY14" fmla="*/ 2008498 h 4036004"/>
              <a:gd name="connsiteX15" fmla="*/ 106155 w 2148607"/>
              <a:gd name="connsiteY15" fmla="*/ 2040248 h 4036004"/>
              <a:gd name="connsiteX16" fmla="*/ 71230 w 2148607"/>
              <a:gd name="connsiteY16" fmla="*/ 2100573 h 4036004"/>
              <a:gd name="connsiteX17" fmla="*/ 17255 w 2148607"/>
              <a:gd name="connsiteY17" fmla="*/ 2167248 h 4036004"/>
              <a:gd name="connsiteX18" fmla="*/ 29955 w 2148607"/>
              <a:gd name="connsiteY18" fmla="*/ 2192648 h 4036004"/>
              <a:gd name="connsiteX19" fmla="*/ 78374 w 2148607"/>
              <a:gd name="connsiteY19" fmla="*/ 2160898 h 4036004"/>
              <a:gd name="connsiteX20" fmla="*/ 125999 w 2148607"/>
              <a:gd name="connsiteY20" fmla="*/ 2127561 h 4036004"/>
              <a:gd name="connsiteX21" fmla="*/ 95836 w 2148607"/>
              <a:gd name="connsiteY21" fmla="*/ 2214873 h 4036004"/>
              <a:gd name="connsiteX22" fmla="*/ 86311 w 2148607"/>
              <a:gd name="connsiteY22" fmla="*/ 2249004 h 4036004"/>
              <a:gd name="connsiteX23" fmla="*/ 124411 w 2148607"/>
              <a:gd name="connsiteY23" fmla="*/ 2250591 h 4036004"/>
              <a:gd name="connsiteX24" fmla="*/ 182355 w 2148607"/>
              <a:gd name="connsiteY24" fmla="*/ 2154548 h 4036004"/>
              <a:gd name="connsiteX25" fmla="*/ 156161 w 2148607"/>
              <a:gd name="connsiteY25" fmla="*/ 2274404 h 4036004"/>
              <a:gd name="connsiteX26" fmla="*/ 195055 w 2148607"/>
              <a:gd name="connsiteY26" fmla="*/ 2268848 h 4036004"/>
              <a:gd name="connsiteX27" fmla="*/ 252205 w 2148607"/>
              <a:gd name="connsiteY27" fmla="*/ 2167248 h 4036004"/>
              <a:gd name="connsiteX28" fmla="*/ 261730 w 2148607"/>
              <a:gd name="connsiteY28" fmla="*/ 2254561 h 4036004"/>
              <a:gd name="connsiteX29" fmla="*/ 291099 w 2148607"/>
              <a:gd name="connsiteY29" fmla="*/ 2245035 h 4036004"/>
              <a:gd name="connsiteX30" fmla="*/ 315705 w 2148607"/>
              <a:gd name="connsiteY30" fmla="*/ 2122798 h 4036004"/>
              <a:gd name="connsiteX31" fmla="*/ 353805 w 2148607"/>
              <a:gd name="connsiteY31" fmla="*/ 1995798 h 4036004"/>
              <a:gd name="connsiteX32" fmla="*/ 379205 w 2148607"/>
              <a:gd name="connsiteY32" fmla="*/ 1938648 h 4036004"/>
              <a:gd name="connsiteX33" fmla="*/ 525255 w 2148607"/>
              <a:gd name="connsiteY33" fmla="*/ 1760848 h 4036004"/>
              <a:gd name="connsiteX34" fmla="*/ 677655 w 2148607"/>
              <a:gd name="connsiteY34" fmla="*/ 1532248 h 4036004"/>
              <a:gd name="connsiteX35" fmla="*/ 703055 w 2148607"/>
              <a:gd name="connsiteY35" fmla="*/ 1373498 h 4036004"/>
              <a:gd name="connsiteX36" fmla="*/ 747505 w 2148607"/>
              <a:gd name="connsiteY36" fmla="*/ 1252848 h 4036004"/>
              <a:gd name="connsiteX37" fmla="*/ 753855 w 2148607"/>
              <a:gd name="connsiteY37" fmla="*/ 1424298 h 4036004"/>
              <a:gd name="connsiteX38" fmla="*/ 772905 w 2148607"/>
              <a:gd name="connsiteY38" fmla="*/ 1513198 h 4036004"/>
              <a:gd name="connsiteX39" fmla="*/ 722105 w 2148607"/>
              <a:gd name="connsiteY39" fmla="*/ 1792598 h 4036004"/>
              <a:gd name="connsiteX40" fmla="*/ 664955 w 2148607"/>
              <a:gd name="connsiteY40" fmla="*/ 2211698 h 4036004"/>
              <a:gd name="connsiteX41" fmla="*/ 677655 w 2148607"/>
              <a:gd name="connsiteY41" fmla="*/ 2478398 h 4036004"/>
              <a:gd name="connsiteX42" fmla="*/ 703055 w 2148607"/>
              <a:gd name="connsiteY42" fmla="*/ 2599048 h 4036004"/>
              <a:gd name="connsiteX43" fmla="*/ 703055 w 2148607"/>
              <a:gd name="connsiteY43" fmla="*/ 2681598 h 4036004"/>
              <a:gd name="connsiteX44" fmla="*/ 684005 w 2148607"/>
              <a:gd name="connsiteY44" fmla="*/ 2751448 h 4036004"/>
              <a:gd name="connsiteX45" fmla="*/ 684005 w 2148607"/>
              <a:gd name="connsiteY45" fmla="*/ 2840348 h 4036004"/>
              <a:gd name="connsiteX46" fmla="*/ 652255 w 2148607"/>
              <a:gd name="connsiteY46" fmla="*/ 3005448 h 4036004"/>
              <a:gd name="connsiteX47" fmla="*/ 664955 w 2148607"/>
              <a:gd name="connsiteY47" fmla="*/ 3227698 h 4036004"/>
              <a:gd name="connsiteX48" fmla="*/ 696705 w 2148607"/>
              <a:gd name="connsiteY48" fmla="*/ 3507098 h 4036004"/>
              <a:gd name="connsiteX49" fmla="*/ 684005 w 2148607"/>
              <a:gd name="connsiteY49" fmla="*/ 3672198 h 4036004"/>
              <a:gd name="connsiteX50" fmla="*/ 645905 w 2148607"/>
              <a:gd name="connsiteY50" fmla="*/ 3824598 h 4036004"/>
              <a:gd name="connsiteX51" fmla="*/ 639555 w 2148607"/>
              <a:gd name="connsiteY51" fmla="*/ 3888098 h 4036004"/>
              <a:gd name="connsiteX52" fmla="*/ 703055 w 2148607"/>
              <a:gd name="connsiteY52" fmla="*/ 3983348 h 4036004"/>
              <a:gd name="connsiteX53" fmla="*/ 785605 w 2148607"/>
              <a:gd name="connsiteY53" fmla="*/ 4034148 h 4036004"/>
              <a:gd name="connsiteX54" fmla="*/ 868155 w 2148607"/>
              <a:gd name="connsiteY54" fmla="*/ 3919848 h 4036004"/>
              <a:gd name="connsiteX55" fmla="*/ 874505 w 2148607"/>
              <a:gd name="connsiteY55" fmla="*/ 3697598 h 4036004"/>
              <a:gd name="connsiteX56" fmla="*/ 887205 w 2148607"/>
              <a:gd name="connsiteY56" fmla="*/ 3526148 h 4036004"/>
              <a:gd name="connsiteX57" fmla="*/ 874505 w 2148607"/>
              <a:gd name="connsiteY57" fmla="*/ 3392798 h 4036004"/>
              <a:gd name="connsiteX58" fmla="*/ 893555 w 2148607"/>
              <a:gd name="connsiteY58" fmla="*/ 3291198 h 4036004"/>
              <a:gd name="connsiteX59" fmla="*/ 918955 w 2148607"/>
              <a:gd name="connsiteY59" fmla="*/ 3202298 h 4036004"/>
              <a:gd name="connsiteX60" fmla="*/ 944355 w 2148607"/>
              <a:gd name="connsiteY60" fmla="*/ 3107048 h 4036004"/>
              <a:gd name="connsiteX61" fmla="*/ 931655 w 2148607"/>
              <a:gd name="connsiteY61" fmla="*/ 2992748 h 4036004"/>
              <a:gd name="connsiteX62" fmla="*/ 925305 w 2148607"/>
              <a:gd name="connsiteY62" fmla="*/ 2897498 h 4036004"/>
              <a:gd name="connsiteX63" fmla="*/ 950705 w 2148607"/>
              <a:gd name="connsiteY63" fmla="*/ 2789548 h 4036004"/>
              <a:gd name="connsiteX64" fmla="*/ 963405 w 2148607"/>
              <a:gd name="connsiteY64" fmla="*/ 2681598 h 4036004"/>
              <a:gd name="connsiteX65" fmla="*/ 995155 w 2148607"/>
              <a:gd name="connsiteY65" fmla="*/ 2452998 h 4036004"/>
              <a:gd name="connsiteX66" fmla="*/ 1026905 w 2148607"/>
              <a:gd name="connsiteY66" fmla="*/ 2192648 h 4036004"/>
              <a:gd name="connsiteX67" fmla="*/ 1058655 w 2148607"/>
              <a:gd name="connsiteY67" fmla="*/ 2154548 h 4036004"/>
              <a:gd name="connsiteX68" fmla="*/ 1084055 w 2148607"/>
              <a:gd name="connsiteY68" fmla="*/ 2167248 h 4036004"/>
              <a:gd name="connsiteX69" fmla="*/ 1096755 w 2148607"/>
              <a:gd name="connsiteY69" fmla="*/ 2224398 h 4036004"/>
              <a:gd name="connsiteX70" fmla="*/ 1128505 w 2148607"/>
              <a:gd name="connsiteY70" fmla="*/ 2497448 h 4036004"/>
              <a:gd name="connsiteX71" fmla="*/ 1166605 w 2148607"/>
              <a:gd name="connsiteY71" fmla="*/ 2751448 h 4036004"/>
              <a:gd name="connsiteX72" fmla="*/ 1192005 w 2148607"/>
              <a:gd name="connsiteY72" fmla="*/ 2853048 h 4036004"/>
              <a:gd name="connsiteX73" fmla="*/ 1192005 w 2148607"/>
              <a:gd name="connsiteY73" fmla="*/ 2935598 h 4036004"/>
              <a:gd name="connsiteX74" fmla="*/ 1185655 w 2148607"/>
              <a:gd name="connsiteY74" fmla="*/ 3018148 h 4036004"/>
              <a:gd name="connsiteX75" fmla="*/ 1192005 w 2148607"/>
              <a:gd name="connsiteY75" fmla="*/ 3113398 h 4036004"/>
              <a:gd name="connsiteX76" fmla="*/ 1223755 w 2148607"/>
              <a:gd name="connsiteY76" fmla="*/ 3316598 h 4036004"/>
              <a:gd name="connsiteX77" fmla="*/ 1249155 w 2148607"/>
              <a:gd name="connsiteY77" fmla="*/ 3449948 h 4036004"/>
              <a:gd name="connsiteX78" fmla="*/ 1242805 w 2148607"/>
              <a:gd name="connsiteY78" fmla="*/ 3576948 h 4036004"/>
              <a:gd name="connsiteX79" fmla="*/ 1242805 w 2148607"/>
              <a:gd name="connsiteY79" fmla="*/ 3640448 h 4036004"/>
              <a:gd name="connsiteX80" fmla="*/ 1261855 w 2148607"/>
              <a:gd name="connsiteY80" fmla="*/ 3672198 h 4036004"/>
              <a:gd name="connsiteX81" fmla="*/ 1268205 w 2148607"/>
              <a:gd name="connsiteY81" fmla="*/ 3773798 h 4036004"/>
              <a:gd name="connsiteX82" fmla="*/ 1268205 w 2148607"/>
              <a:gd name="connsiteY82" fmla="*/ 3869048 h 4036004"/>
              <a:gd name="connsiteX83" fmla="*/ 1293605 w 2148607"/>
              <a:gd name="connsiteY83" fmla="*/ 3932548 h 4036004"/>
              <a:gd name="connsiteX84" fmla="*/ 1338055 w 2148607"/>
              <a:gd name="connsiteY84" fmla="*/ 4008748 h 4036004"/>
              <a:gd name="connsiteX85" fmla="*/ 1357105 w 2148607"/>
              <a:gd name="connsiteY85" fmla="*/ 4021448 h 4036004"/>
              <a:gd name="connsiteX86" fmla="*/ 1414255 w 2148607"/>
              <a:gd name="connsiteY86" fmla="*/ 3996048 h 4036004"/>
              <a:gd name="connsiteX87" fmla="*/ 1484105 w 2148607"/>
              <a:gd name="connsiteY87" fmla="*/ 3926198 h 4036004"/>
              <a:gd name="connsiteX88" fmla="*/ 1496805 w 2148607"/>
              <a:gd name="connsiteY88" fmla="*/ 3818248 h 4036004"/>
              <a:gd name="connsiteX89" fmla="*/ 1446005 w 2148607"/>
              <a:gd name="connsiteY89" fmla="*/ 3678548 h 4036004"/>
              <a:gd name="connsiteX90" fmla="*/ 1439655 w 2148607"/>
              <a:gd name="connsiteY90" fmla="*/ 3538848 h 4036004"/>
              <a:gd name="connsiteX91" fmla="*/ 1439655 w 2148607"/>
              <a:gd name="connsiteY91" fmla="*/ 3392798 h 4036004"/>
              <a:gd name="connsiteX92" fmla="*/ 1477755 w 2148607"/>
              <a:gd name="connsiteY92" fmla="*/ 3113398 h 4036004"/>
              <a:gd name="connsiteX93" fmla="*/ 1426955 w 2148607"/>
              <a:gd name="connsiteY93" fmla="*/ 2821298 h 4036004"/>
              <a:gd name="connsiteX94" fmla="*/ 1420605 w 2148607"/>
              <a:gd name="connsiteY94" fmla="*/ 2668898 h 4036004"/>
              <a:gd name="connsiteX95" fmla="*/ 1471405 w 2148607"/>
              <a:gd name="connsiteY95" fmla="*/ 2357748 h 4036004"/>
              <a:gd name="connsiteX96" fmla="*/ 1496805 w 2148607"/>
              <a:gd name="connsiteY96" fmla="*/ 2033898 h 4036004"/>
              <a:gd name="connsiteX97" fmla="*/ 1401555 w 2148607"/>
              <a:gd name="connsiteY97" fmla="*/ 1570348 h 4036004"/>
              <a:gd name="connsiteX98" fmla="*/ 1395205 w 2148607"/>
              <a:gd name="connsiteY98" fmla="*/ 1449698 h 4036004"/>
              <a:gd name="connsiteX99" fmla="*/ 1420605 w 2148607"/>
              <a:gd name="connsiteY99" fmla="*/ 1189348 h 4036004"/>
              <a:gd name="connsiteX100" fmla="*/ 1465055 w 2148607"/>
              <a:gd name="connsiteY100" fmla="*/ 1354448 h 4036004"/>
              <a:gd name="connsiteX101" fmla="*/ 1496805 w 2148607"/>
              <a:gd name="connsiteY101" fmla="*/ 1519548 h 4036004"/>
              <a:gd name="connsiteX102" fmla="*/ 1668255 w 2148607"/>
              <a:gd name="connsiteY102" fmla="*/ 1817998 h 4036004"/>
              <a:gd name="connsiteX103" fmla="*/ 1757155 w 2148607"/>
              <a:gd name="connsiteY103" fmla="*/ 1976748 h 4036004"/>
              <a:gd name="connsiteX104" fmla="*/ 1788905 w 2148607"/>
              <a:gd name="connsiteY104" fmla="*/ 2084698 h 4036004"/>
              <a:gd name="connsiteX105" fmla="*/ 1820655 w 2148607"/>
              <a:gd name="connsiteY105" fmla="*/ 2173598 h 4036004"/>
              <a:gd name="connsiteX106" fmla="*/ 1865105 w 2148607"/>
              <a:gd name="connsiteY106" fmla="*/ 2287898 h 4036004"/>
              <a:gd name="connsiteX107" fmla="*/ 1903205 w 2148607"/>
              <a:gd name="connsiteY107" fmla="*/ 2294248 h 4036004"/>
              <a:gd name="connsiteX108" fmla="*/ 1903205 w 2148607"/>
              <a:gd name="connsiteY108" fmla="*/ 2179948 h 4036004"/>
              <a:gd name="connsiteX109" fmla="*/ 1934955 w 2148607"/>
              <a:gd name="connsiteY109" fmla="*/ 2262498 h 4036004"/>
              <a:gd name="connsiteX110" fmla="*/ 1964324 w 2148607"/>
              <a:gd name="connsiteY110" fmla="*/ 2337904 h 4036004"/>
              <a:gd name="connsiteX111" fmla="*/ 1992105 w 2148607"/>
              <a:gd name="connsiteY111" fmla="*/ 2325998 h 4036004"/>
              <a:gd name="connsiteX112" fmla="*/ 1992105 w 2148607"/>
              <a:gd name="connsiteY112" fmla="*/ 2281548 h 4036004"/>
              <a:gd name="connsiteX113" fmla="*/ 1985755 w 2148607"/>
              <a:gd name="connsiteY113" fmla="*/ 2192648 h 4036004"/>
              <a:gd name="connsiteX114" fmla="*/ 2030205 w 2148607"/>
              <a:gd name="connsiteY114" fmla="*/ 2287898 h 4036004"/>
              <a:gd name="connsiteX115" fmla="*/ 2068305 w 2148607"/>
              <a:gd name="connsiteY115" fmla="*/ 2306948 h 4036004"/>
              <a:gd name="connsiteX116" fmla="*/ 2042905 w 2148607"/>
              <a:gd name="connsiteY116" fmla="*/ 2218048 h 4036004"/>
              <a:gd name="connsiteX117" fmla="*/ 2023855 w 2148607"/>
              <a:gd name="connsiteY117" fmla="*/ 2154548 h 4036004"/>
              <a:gd name="connsiteX118" fmla="*/ 2081005 w 2148607"/>
              <a:gd name="connsiteY118" fmla="*/ 2230748 h 4036004"/>
              <a:gd name="connsiteX119" fmla="*/ 2125455 w 2148607"/>
              <a:gd name="connsiteY119" fmla="*/ 2243448 h 4036004"/>
              <a:gd name="connsiteX120" fmla="*/ 2125455 w 2148607"/>
              <a:gd name="connsiteY120" fmla="*/ 2186298 h 4036004"/>
              <a:gd name="connsiteX121" fmla="*/ 2036555 w 2148607"/>
              <a:gd name="connsiteY121" fmla="*/ 2071998 h 4036004"/>
              <a:gd name="connsiteX122" fmla="*/ 2004805 w 2148607"/>
              <a:gd name="connsiteY122" fmla="*/ 2014848 h 4036004"/>
              <a:gd name="connsiteX123" fmla="*/ 2074655 w 2148607"/>
              <a:gd name="connsiteY123" fmla="*/ 2021198 h 4036004"/>
              <a:gd name="connsiteX124" fmla="*/ 2138155 w 2148607"/>
              <a:gd name="connsiteY124" fmla="*/ 2027548 h 4036004"/>
              <a:gd name="connsiteX125" fmla="*/ 2138155 w 2148607"/>
              <a:gd name="connsiteY125" fmla="*/ 2002148 h 4036004"/>
              <a:gd name="connsiteX126" fmla="*/ 2036555 w 2148607"/>
              <a:gd name="connsiteY126" fmla="*/ 1932298 h 4036004"/>
              <a:gd name="connsiteX127" fmla="*/ 1915905 w 2148607"/>
              <a:gd name="connsiteY127" fmla="*/ 1887848 h 4036004"/>
              <a:gd name="connsiteX128" fmla="*/ 1865105 w 2148607"/>
              <a:gd name="connsiteY128" fmla="*/ 1773548 h 4036004"/>
              <a:gd name="connsiteX129" fmla="*/ 1801605 w 2148607"/>
              <a:gd name="connsiteY129" fmla="*/ 1538598 h 4036004"/>
              <a:gd name="connsiteX130" fmla="*/ 1731755 w 2148607"/>
              <a:gd name="connsiteY130" fmla="*/ 1424298 h 4036004"/>
              <a:gd name="connsiteX131" fmla="*/ 1687305 w 2148607"/>
              <a:gd name="connsiteY131" fmla="*/ 1214748 h 4036004"/>
              <a:gd name="connsiteX132" fmla="*/ 1649205 w 2148607"/>
              <a:gd name="connsiteY132" fmla="*/ 960748 h 4036004"/>
              <a:gd name="connsiteX133" fmla="*/ 1573005 w 2148607"/>
              <a:gd name="connsiteY133" fmla="*/ 814698 h 4036004"/>
              <a:gd name="connsiteX134" fmla="*/ 1388855 w 2148607"/>
              <a:gd name="connsiteY134" fmla="*/ 732148 h 4036004"/>
              <a:gd name="connsiteX135" fmla="*/ 1274555 w 2148607"/>
              <a:gd name="connsiteY135" fmla="*/ 668648 h 4036004"/>
              <a:gd name="connsiteX136" fmla="*/ 1249155 w 2148607"/>
              <a:gd name="connsiteY136" fmla="*/ 624198 h 4036004"/>
              <a:gd name="connsiteX137" fmla="*/ 1274555 w 2148607"/>
              <a:gd name="connsiteY137" fmla="*/ 554348 h 4036004"/>
              <a:gd name="connsiteX138" fmla="*/ 1344405 w 2148607"/>
              <a:gd name="connsiteY138" fmla="*/ 440048 h 4036004"/>
              <a:gd name="connsiteX139" fmla="*/ 1376155 w 2148607"/>
              <a:gd name="connsiteY139" fmla="*/ 370198 h 4036004"/>
              <a:gd name="connsiteX140" fmla="*/ 1376155 w 2148607"/>
              <a:gd name="connsiteY140" fmla="*/ 313048 h 4036004"/>
              <a:gd name="connsiteX141" fmla="*/ 1344405 w 2148607"/>
              <a:gd name="connsiteY141" fmla="*/ 274948 h 4036004"/>
              <a:gd name="connsiteX142" fmla="*/ 1319005 w 2148607"/>
              <a:gd name="connsiteY142" fmla="*/ 135248 h 4036004"/>
              <a:gd name="connsiteX143" fmla="*/ 1274555 w 2148607"/>
              <a:gd name="connsiteY143" fmla="*/ 59048 h 4036004"/>
              <a:gd name="connsiteX144" fmla="*/ 1192005 w 2148607"/>
              <a:gd name="connsiteY144" fmla="*/ 8248 h 4036004"/>
              <a:gd name="connsiteX145" fmla="*/ 1096755 w 2148607"/>
              <a:gd name="connsiteY145" fmla="*/ 1898 h 4036004"/>
              <a:gd name="connsiteX146" fmla="*/ 1001505 w 2148607"/>
              <a:gd name="connsiteY146" fmla="*/ 27298 h 4036004"/>
              <a:gd name="connsiteX147" fmla="*/ 925305 w 2148607"/>
              <a:gd name="connsiteY147" fmla="*/ 84448 h 4036004"/>
              <a:gd name="connsiteX148" fmla="*/ 887205 w 2148607"/>
              <a:gd name="connsiteY148" fmla="*/ 173348 h 4036004"/>
              <a:gd name="connsiteX149" fmla="*/ 887205 w 2148607"/>
              <a:gd name="connsiteY149" fmla="*/ 262248 h 4036004"/>
              <a:gd name="connsiteX150" fmla="*/ 842755 w 2148607"/>
              <a:gd name="connsiteY150" fmla="*/ 306698 h 4036004"/>
              <a:gd name="connsiteX151" fmla="*/ 874505 w 2148607"/>
              <a:gd name="connsiteY151" fmla="*/ 401948 h 4036004"/>
              <a:gd name="connsiteX152" fmla="*/ 925305 w 2148607"/>
              <a:gd name="connsiteY152" fmla="*/ 528948 h 4036004"/>
              <a:gd name="connsiteX153" fmla="*/ 957055 w 2148607"/>
              <a:gd name="connsiteY153" fmla="*/ 611498 h 4036004"/>
              <a:gd name="connsiteX154" fmla="*/ 944355 w 2148607"/>
              <a:gd name="connsiteY154" fmla="*/ 681348 h 4036004"/>
              <a:gd name="connsiteX0" fmla="*/ 944355 w 2148607"/>
              <a:gd name="connsiteY0" fmla="*/ 681348 h 4036004"/>
              <a:gd name="connsiteX1" fmla="*/ 696705 w 2148607"/>
              <a:gd name="connsiteY1" fmla="*/ 763898 h 4036004"/>
              <a:gd name="connsiteX2" fmla="*/ 601455 w 2148607"/>
              <a:gd name="connsiteY2" fmla="*/ 852798 h 4036004"/>
              <a:gd name="connsiteX3" fmla="*/ 512555 w 2148607"/>
              <a:gd name="connsiteY3" fmla="*/ 1176648 h 4036004"/>
              <a:gd name="connsiteX4" fmla="*/ 474455 w 2148607"/>
              <a:gd name="connsiteY4" fmla="*/ 1386198 h 4036004"/>
              <a:gd name="connsiteX5" fmla="*/ 404605 w 2148607"/>
              <a:gd name="connsiteY5" fmla="*/ 1487798 h 4036004"/>
              <a:gd name="connsiteX6" fmla="*/ 328405 w 2148607"/>
              <a:gd name="connsiteY6" fmla="*/ 1684648 h 4036004"/>
              <a:gd name="connsiteX7" fmla="*/ 252205 w 2148607"/>
              <a:gd name="connsiteY7" fmla="*/ 1830698 h 4036004"/>
              <a:gd name="connsiteX8" fmla="*/ 125205 w 2148607"/>
              <a:gd name="connsiteY8" fmla="*/ 1906898 h 4036004"/>
              <a:gd name="connsiteX9" fmla="*/ 52974 w 2148607"/>
              <a:gd name="connsiteY9" fmla="*/ 1960873 h 4036004"/>
              <a:gd name="connsiteX10" fmla="*/ 2968 w 2148607"/>
              <a:gd name="connsiteY10" fmla="*/ 1979129 h 4036004"/>
              <a:gd name="connsiteX11" fmla="*/ 12493 w 2148607"/>
              <a:gd name="connsiteY11" fmla="*/ 2010880 h 4036004"/>
              <a:gd name="connsiteX12" fmla="*/ 68055 w 2148607"/>
              <a:gd name="connsiteY12" fmla="*/ 2014848 h 4036004"/>
              <a:gd name="connsiteX13" fmla="*/ 87105 w 2148607"/>
              <a:gd name="connsiteY13" fmla="*/ 2008498 h 4036004"/>
              <a:gd name="connsiteX14" fmla="*/ 106155 w 2148607"/>
              <a:gd name="connsiteY14" fmla="*/ 2008498 h 4036004"/>
              <a:gd name="connsiteX15" fmla="*/ 106155 w 2148607"/>
              <a:gd name="connsiteY15" fmla="*/ 2040248 h 4036004"/>
              <a:gd name="connsiteX16" fmla="*/ 71230 w 2148607"/>
              <a:gd name="connsiteY16" fmla="*/ 2100573 h 4036004"/>
              <a:gd name="connsiteX17" fmla="*/ 17255 w 2148607"/>
              <a:gd name="connsiteY17" fmla="*/ 2167248 h 4036004"/>
              <a:gd name="connsiteX18" fmla="*/ 29955 w 2148607"/>
              <a:gd name="connsiteY18" fmla="*/ 2192648 h 4036004"/>
              <a:gd name="connsiteX19" fmla="*/ 78374 w 2148607"/>
              <a:gd name="connsiteY19" fmla="*/ 2160898 h 4036004"/>
              <a:gd name="connsiteX20" fmla="*/ 125999 w 2148607"/>
              <a:gd name="connsiteY20" fmla="*/ 2127561 h 4036004"/>
              <a:gd name="connsiteX21" fmla="*/ 95836 w 2148607"/>
              <a:gd name="connsiteY21" fmla="*/ 2214873 h 4036004"/>
              <a:gd name="connsiteX22" fmla="*/ 86311 w 2148607"/>
              <a:gd name="connsiteY22" fmla="*/ 2249004 h 4036004"/>
              <a:gd name="connsiteX23" fmla="*/ 124411 w 2148607"/>
              <a:gd name="connsiteY23" fmla="*/ 2250591 h 4036004"/>
              <a:gd name="connsiteX24" fmla="*/ 182355 w 2148607"/>
              <a:gd name="connsiteY24" fmla="*/ 2154548 h 4036004"/>
              <a:gd name="connsiteX25" fmla="*/ 156161 w 2148607"/>
              <a:gd name="connsiteY25" fmla="*/ 2274404 h 4036004"/>
              <a:gd name="connsiteX26" fmla="*/ 195055 w 2148607"/>
              <a:gd name="connsiteY26" fmla="*/ 2268848 h 4036004"/>
              <a:gd name="connsiteX27" fmla="*/ 252205 w 2148607"/>
              <a:gd name="connsiteY27" fmla="*/ 2167248 h 4036004"/>
              <a:gd name="connsiteX28" fmla="*/ 261730 w 2148607"/>
              <a:gd name="connsiteY28" fmla="*/ 2254561 h 4036004"/>
              <a:gd name="connsiteX29" fmla="*/ 291099 w 2148607"/>
              <a:gd name="connsiteY29" fmla="*/ 2245035 h 4036004"/>
              <a:gd name="connsiteX30" fmla="*/ 315705 w 2148607"/>
              <a:gd name="connsiteY30" fmla="*/ 2122798 h 4036004"/>
              <a:gd name="connsiteX31" fmla="*/ 353805 w 2148607"/>
              <a:gd name="connsiteY31" fmla="*/ 1995798 h 4036004"/>
              <a:gd name="connsiteX32" fmla="*/ 379205 w 2148607"/>
              <a:gd name="connsiteY32" fmla="*/ 1938648 h 4036004"/>
              <a:gd name="connsiteX33" fmla="*/ 525255 w 2148607"/>
              <a:gd name="connsiteY33" fmla="*/ 1760848 h 4036004"/>
              <a:gd name="connsiteX34" fmla="*/ 677655 w 2148607"/>
              <a:gd name="connsiteY34" fmla="*/ 1532248 h 4036004"/>
              <a:gd name="connsiteX35" fmla="*/ 703055 w 2148607"/>
              <a:gd name="connsiteY35" fmla="*/ 1373498 h 4036004"/>
              <a:gd name="connsiteX36" fmla="*/ 747505 w 2148607"/>
              <a:gd name="connsiteY36" fmla="*/ 1252848 h 4036004"/>
              <a:gd name="connsiteX37" fmla="*/ 753855 w 2148607"/>
              <a:gd name="connsiteY37" fmla="*/ 1424298 h 4036004"/>
              <a:gd name="connsiteX38" fmla="*/ 772905 w 2148607"/>
              <a:gd name="connsiteY38" fmla="*/ 1513198 h 4036004"/>
              <a:gd name="connsiteX39" fmla="*/ 722105 w 2148607"/>
              <a:gd name="connsiteY39" fmla="*/ 1792598 h 4036004"/>
              <a:gd name="connsiteX40" fmla="*/ 664955 w 2148607"/>
              <a:gd name="connsiteY40" fmla="*/ 2211698 h 4036004"/>
              <a:gd name="connsiteX41" fmla="*/ 677655 w 2148607"/>
              <a:gd name="connsiteY41" fmla="*/ 2478398 h 4036004"/>
              <a:gd name="connsiteX42" fmla="*/ 703055 w 2148607"/>
              <a:gd name="connsiteY42" fmla="*/ 2599048 h 4036004"/>
              <a:gd name="connsiteX43" fmla="*/ 703055 w 2148607"/>
              <a:gd name="connsiteY43" fmla="*/ 2681598 h 4036004"/>
              <a:gd name="connsiteX44" fmla="*/ 684005 w 2148607"/>
              <a:gd name="connsiteY44" fmla="*/ 2751448 h 4036004"/>
              <a:gd name="connsiteX45" fmla="*/ 684005 w 2148607"/>
              <a:gd name="connsiteY45" fmla="*/ 2840348 h 4036004"/>
              <a:gd name="connsiteX46" fmla="*/ 652255 w 2148607"/>
              <a:gd name="connsiteY46" fmla="*/ 3005448 h 4036004"/>
              <a:gd name="connsiteX47" fmla="*/ 664955 w 2148607"/>
              <a:gd name="connsiteY47" fmla="*/ 3227698 h 4036004"/>
              <a:gd name="connsiteX48" fmla="*/ 696705 w 2148607"/>
              <a:gd name="connsiteY48" fmla="*/ 3507098 h 4036004"/>
              <a:gd name="connsiteX49" fmla="*/ 684005 w 2148607"/>
              <a:gd name="connsiteY49" fmla="*/ 3672198 h 4036004"/>
              <a:gd name="connsiteX50" fmla="*/ 645905 w 2148607"/>
              <a:gd name="connsiteY50" fmla="*/ 3824598 h 4036004"/>
              <a:gd name="connsiteX51" fmla="*/ 639555 w 2148607"/>
              <a:gd name="connsiteY51" fmla="*/ 3888098 h 4036004"/>
              <a:gd name="connsiteX52" fmla="*/ 703055 w 2148607"/>
              <a:gd name="connsiteY52" fmla="*/ 3983348 h 4036004"/>
              <a:gd name="connsiteX53" fmla="*/ 785605 w 2148607"/>
              <a:gd name="connsiteY53" fmla="*/ 4034148 h 4036004"/>
              <a:gd name="connsiteX54" fmla="*/ 868155 w 2148607"/>
              <a:gd name="connsiteY54" fmla="*/ 3919848 h 4036004"/>
              <a:gd name="connsiteX55" fmla="*/ 874505 w 2148607"/>
              <a:gd name="connsiteY55" fmla="*/ 3697598 h 4036004"/>
              <a:gd name="connsiteX56" fmla="*/ 887205 w 2148607"/>
              <a:gd name="connsiteY56" fmla="*/ 3526148 h 4036004"/>
              <a:gd name="connsiteX57" fmla="*/ 874505 w 2148607"/>
              <a:gd name="connsiteY57" fmla="*/ 3392798 h 4036004"/>
              <a:gd name="connsiteX58" fmla="*/ 893555 w 2148607"/>
              <a:gd name="connsiteY58" fmla="*/ 3291198 h 4036004"/>
              <a:gd name="connsiteX59" fmla="*/ 918955 w 2148607"/>
              <a:gd name="connsiteY59" fmla="*/ 3202298 h 4036004"/>
              <a:gd name="connsiteX60" fmla="*/ 944355 w 2148607"/>
              <a:gd name="connsiteY60" fmla="*/ 3107048 h 4036004"/>
              <a:gd name="connsiteX61" fmla="*/ 931655 w 2148607"/>
              <a:gd name="connsiteY61" fmla="*/ 2992748 h 4036004"/>
              <a:gd name="connsiteX62" fmla="*/ 925305 w 2148607"/>
              <a:gd name="connsiteY62" fmla="*/ 2897498 h 4036004"/>
              <a:gd name="connsiteX63" fmla="*/ 950705 w 2148607"/>
              <a:gd name="connsiteY63" fmla="*/ 2789548 h 4036004"/>
              <a:gd name="connsiteX64" fmla="*/ 963405 w 2148607"/>
              <a:gd name="connsiteY64" fmla="*/ 2681598 h 4036004"/>
              <a:gd name="connsiteX65" fmla="*/ 995155 w 2148607"/>
              <a:gd name="connsiteY65" fmla="*/ 2452998 h 4036004"/>
              <a:gd name="connsiteX66" fmla="*/ 1026905 w 2148607"/>
              <a:gd name="connsiteY66" fmla="*/ 2192648 h 4036004"/>
              <a:gd name="connsiteX67" fmla="*/ 1058655 w 2148607"/>
              <a:gd name="connsiteY67" fmla="*/ 2154548 h 4036004"/>
              <a:gd name="connsiteX68" fmla="*/ 1084055 w 2148607"/>
              <a:gd name="connsiteY68" fmla="*/ 2167248 h 4036004"/>
              <a:gd name="connsiteX69" fmla="*/ 1096755 w 2148607"/>
              <a:gd name="connsiteY69" fmla="*/ 2224398 h 4036004"/>
              <a:gd name="connsiteX70" fmla="*/ 1128505 w 2148607"/>
              <a:gd name="connsiteY70" fmla="*/ 2497448 h 4036004"/>
              <a:gd name="connsiteX71" fmla="*/ 1166605 w 2148607"/>
              <a:gd name="connsiteY71" fmla="*/ 2751448 h 4036004"/>
              <a:gd name="connsiteX72" fmla="*/ 1192005 w 2148607"/>
              <a:gd name="connsiteY72" fmla="*/ 2853048 h 4036004"/>
              <a:gd name="connsiteX73" fmla="*/ 1192005 w 2148607"/>
              <a:gd name="connsiteY73" fmla="*/ 2935598 h 4036004"/>
              <a:gd name="connsiteX74" fmla="*/ 1185655 w 2148607"/>
              <a:gd name="connsiteY74" fmla="*/ 3018148 h 4036004"/>
              <a:gd name="connsiteX75" fmla="*/ 1192005 w 2148607"/>
              <a:gd name="connsiteY75" fmla="*/ 3113398 h 4036004"/>
              <a:gd name="connsiteX76" fmla="*/ 1223755 w 2148607"/>
              <a:gd name="connsiteY76" fmla="*/ 3316598 h 4036004"/>
              <a:gd name="connsiteX77" fmla="*/ 1249155 w 2148607"/>
              <a:gd name="connsiteY77" fmla="*/ 3449948 h 4036004"/>
              <a:gd name="connsiteX78" fmla="*/ 1242805 w 2148607"/>
              <a:gd name="connsiteY78" fmla="*/ 3576948 h 4036004"/>
              <a:gd name="connsiteX79" fmla="*/ 1242805 w 2148607"/>
              <a:gd name="connsiteY79" fmla="*/ 3640448 h 4036004"/>
              <a:gd name="connsiteX80" fmla="*/ 1261855 w 2148607"/>
              <a:gd name="connsiteY80" fmla="*/ 3672198 h 4036004"/>
              <a:gd name="connsiteX81" fmla="*/ 1268205 w 2148607"/>
              <a:gd name="connsiteY81" fmla="*/ 3773798 h 4036004"/>
              <a:gd name="connsiteX82" fmla="*/ 1268205 w 2148607"/>
              <a:gd name="connsiteY82" fmla="*/ 3869048 h 4036004"/>
              <a:gd name="connsiteX83" fmla="*/ 1293605 w 2148607"/>
              <a:gd name="connsiteY83" fmla="*/ 3932548 h 4036004"/>
              <a:gd name="connsiteX84" fmla="*/ 1338055 w 2148607"/>
              <a:gd name="connsiteY84" fmla="*/ 4008748 h 4036004"/>
              <a:gd name="connsiteX85" fmla="*/ 1357105 w 2148607"/>
              <a:gd name="connsiteY85" fmla="*/ 4021448 h 4036004"/>
              <a:gd name="connsiteX86" fmla="*/ 1414255 w 2148607"/>
              <a:gd name="connsiteY86" fmla="*/ 3996048 h 4036004"/>
              <a:gd name="connsiteX87" fmla="*/ 1484105 w 2148607"/>
              <a:gd name="connsiteY87" fmla="*/ 3926198 h 4036004"/>
              <a:gd name="connsiteX88" fmla="*/ 1496805 w 2148607"/>
              <a:gd name="connsiteY88" fmla="*/ 3818248 h 4036004"/>
              <a:gd name="connsiteX89" fmla="*/ 1446005 w 2148607"/>
              <a:gd name="connsiteY89" fmla="*/ 3678548 h 4036004"/>
              <a:gd name="connsiteX90" fmla="*/ 1439655 w 2148607"/>
              <a:gd name="connsiteY90" fmla="*/ 3538848 h 4036004"/>
              <a:gd name="connsiteX91" fmla="*/ 1439655 w 2148607"/>
              <a:gd name="connsiteY91" fmla="*/ 3392798 h 4036004"/>
              <a:gd name="connsiteX92" fmla="*/ 1477755 w 2148607"/>
              <a:gd name="connsiteY92" fmla="*/ 3113398 h 4036004"/>
              <a:gd name="connsiteX93" fmla="*/ 1426955 w 2148607"/>
              <a:gd name="connsiteY93" fmla="*/ 2821298 h 4036004"/>
              <a:gd name="connsiteX94" fmla="*/ 1420605 w 2148607"/>
              <a:gd name="connsiteY94" fmla="*/ 2668898 h 4036004"/>
              <a:gd name="connsiteX95" fmla="*/ 1471405 w 2148607"/>
              <a:gd name="connsiteY95" fmla="*/ 2357748 h 4036004"/>
              <a:gd name="connsiteX96" fmla="*/ 1496805 w 2148607"/>
              <a:gd name="connsiteY96" fmla="*/ 2033898 h 4036004"/>
              <a:gd name="connsiteX97" fmla="*/ 1401555 w 2148607"/>
              <a:gd name="connsiteY97" fmla="*/ 1570348 h 4036004"/>
              <a:gd name="connsiteX98" fmla="*/ 1395205 w 2148607"/>
              <a:gd name="connsiteY98" fmla="*/ 1449698 h 4036004"/>
              <a:gd name="connsiteX99" fmla="*/ 1420605 w 2148607"/>
              <a:gd name="connsiteY99" fmla="*/ 1189348 h 4036004"/>
              <a:gd name="connsiteX100" fmla="*/ 1465055 w 2148607"/>
              <a:gd name="connsiteY100" fmla="*/ 1354448 h 4036004"/>
              <a:gd name="connsiteX101" fmla="*/ 1496805 w 2148607"/>
              <a:gd name="connsiteY101" fmla="*/ 1519548 h 4036004"/>
              <a:gd name="connsiteX102" fmla="*/ 1668255 w 2148607"/>
              <a:gd name="connsiteY102" fmla="*/ 1817998 h 4036004"/>
              <a:gd name="connsiteX103" fmla="*/ 1757155 w 2148607"/>
              <a:gd name="connsiteY103" fmla="*/ 1976748 h 4036004"/>
              <a:gd name="connsiteX104" fmla="*/ 1788905 w 2148607"/>
              <a:gd name="connsiteY104" fmla="*/ 2084698 h 4036004"/>
              <a:gd name="connsiteX105" fmla="*/ 1820655 w 2148607"/>
              <a:gd name="connsiteY105" fmla="*/ 2173598 h 4036004"/>
              <a:gd name="connsiteX106" fmla="*/ 1865105 w 2148607"/>
              <a:gd name="connsiteY106" fmla="*/ 2287898 h 4036004"/>
              <a:gd name="connsiteX107" fmla="*/ 1903205 w 2148607"/>
              <a:gd name="connsiteY107" fmla="*/ 2294248 h 4036004"/>
              <a:gd name="connsiteX108" fmla="*/ 1903205 w 2148607"/>
              <a:gd name="connsiteY108" fmla="*/ 2179948 h 4036004"/>
              <a:gd name="connsiteX109" fmla="*/ 1934955 w 2148607"/>
              <a:gd name="connsiteY109" fmla="*/ 2262498 h 4036004"/>
              <a:gd name="connsiteX110" fmla="*/ 1964324 w 2148607"/>
              <a:gd name="connsiteY110" fmla="*/ 2337904 h 4036004"/>
              <a:gd name="connsiteX111" fmla="*/ 1987342 w 2148607"/>
              <a:gd name="connsiteY111" fmla="*/ 2316473 h 4036004"/>
              <a:gd name="connsiteX112" fmla="*/ 1992105 w 2148607"/>
              <a:gd name="connsiteY112" fmla="*/ 2281548 h 4036004"/>
              <a:gd name="connsiteX113" fmla="*/ 1985755 w 2148607"/>
              <a:gd name="connsiteY113" fmla="*/ 2192648 h 4036004"/>
              <a:gd name="connsiteX114" fmla="*/ 2030205 w 2148607"/>
              <a:gd name="connsiteY114" fmla="*/ 2287898 h 4036004"/>
              <a:gd name="connsiteX115" fmla="*/ 2068305 w 2148607"/>
              <a:gd name="connsiteY115" fmla="*/ 2306948 h 4036004"/>
              <a:gd name="connsiteX116" fmla="*/ 2042905 w 2148607"/>
              <a:gd name="connsiteY116" fmla="*/ 2218048 h 4036004"/>
              <a:gd name="connsiteX117" fmla="*/ 2023855 w 2148607"/>
              <a:gd name="connsiteY117" fmla="*/ 2154548 h 4036004"/>
              <a:gd name="connsiteX118" fmla="*/ 2081005 w 2148607"/>
              <a:gd name="connsiteY118" fmla="*/ 2230748 h 4036004"/>
              <a:gd name="connsiteX119" fmla="*/ 2125455 w 2148607"/>
              <a:gd name="connsiteY119" fmla="*/ 2243448 h 4036004"/>
              <a:gd name="connsiteX120" fmla="*/ 2125455 w 2148607"/>
              <a:gd name="connsiteY120" fmla="*/ 2186298 h 4036004"/>
              <a:gd name="connsiteX121" fmla="*/ 2036555 w 2148607"/>
              <a:gd name="connsiteY121" fmla="*/ 2071998 h 4036004"/>
              <a:gd name="connsiteX122" fmla="*/ 2004805 w 2148607"/>
              <a:gd name="connsiteY122" fmla="*/ 2014848 h 4036004"/>
              <a:gd name="connsiteX123" fmla="*/ 2074655 w 2148607"/>
              <a:gd name="connsiteY123" fmla="*/ 2021198 h 4036004"/>
              <a:gd name="connsiteX124" fmla="*/ 2138155 w 2148607"/>
              <a:gd name="connsiteY124" fmla="*/ 2027548 h 4036004"/>
              <a:gd name="connsiteX125" fmla="*/ 2138155 w 2148607"/>
              <a:gd name="connsiteY125" fmla="*/ 2002148 h 4036004"/>
              <a:gd name="connsiteX126" fmla="*/ 2036555 w 2148607"/>
              <a:gd name="connsiteY126" fmla="*/ 1932298 h 4036004"/>
              <a:gd name="connsiteX127" fmla="*/ 1915905 w 2148607"/>
              <a:gd name="connsiteY127" fmla="*/ 1887848 h 4036004"/>
              <a:gd name="connsiteX128" fmla="*/ 1865105 w 2148607"/>
              <a:gd name="connsiteY128" fmla="*/ 1773548 h 4036004"/>
              <a:gd name="connsiteX129" fmla="*/ 1801605 w 2148607"/>
              <a:gd name="connsiteY129" fmla="*/ 1538598 h 4036004"/>
              <a:gd name="connsiteX130" fmla="*/ 1731755 w 2148607"/>
              <a:gd name="connsiteY130" fmla="*/ 1424298 h 4036004"/>
              <a:gd name="connsiteX131" fmla="*/ 1687305 w 2148607"/>
              <a:gd name="connsiteY131" fmla="*/ 1214748 h 4036004"/>
              <a:gd name="connsiteX132" fmla="*/ 1649205 w 2148607"/>
              <a:gd name="connsiteY132" fmla="*/ 960748 h 4036004"/>
              <a:gd name="connsiteX133" fmla="*/ 1573005 w 2148607"/>
              <a:gd name="connsiteY133" fmla="*/ 814698 h 4036004"/>
              <a:gd name="connsiteX134" fmla="*/ 1388855 w 2148607"/>
              <a:gd name="connsiteY134" fmla="*/ 732148 h 4036004"/>
              <a:gd name="connsiteX135" fmla="*/ 1274555 w 2148607"/>
              <a:gd name="connsiteY135" fmla="*/ 668648 h 4036004"/>
              <a:gd name="connsiteX136" fmla="*/ 1249155 w 2148607"/>
              <a:gd name="connsiteY136" fmla="*/ 624198 h 4036004"/>
              <a:gd name="connsiteX137" fmla="*/ 1274555 w 2148607"/>
              <a:gd name="connsiteY137" fmla="*/ 554348 h 4036004"/>
              <a:gd name="connsiteX138" fmla="*/ 1344405 w 2148607"/>
              <a:gd name="connsiteY138" fmla="*/ 440048 h 4036004"/>
              <a:gd name="connsiteX139" fmla="*/ 1376155 w 2148607"/>
              <a:gd name="connsiteY139" fmla="*/ 370198 h 4036004"/>
              <a:gd name="connsiteX140" fmla="*/ 1376155 w 2148607"/>
              <a:gd name="connsiteY140" fmla="*/ 313048 h 4036004"/>
              <a:gd name="connsiteX141" fmla="*/ 1344405 w 2148607"/>
              <a:gd name="connsiteY141" fmla="*/ 274948 h 4036004"/>
              <a:gd name="connsiteX142" fmla="*/ 1319005 w 2148607"/>
              <a:gd name="connsiteY142" fmla="*/ 135248 h 4036004"/>
              <a:gd name="connsiteX143" fmla="*/ 1274555 w 2148607"/>
              <a:gd name="connsiteY143" fmla="*/ 59048 h 4036004"/>
              <a:gd name="connsiteX144" fmla="*/ 1192005 w 2148607"/>
              <a:gd name="connsiteY144" fmla="*/ 8248 h 4036004"/>
              <a:gd name="connsiteX145" fmla="*/ 1096755 w 2148607"/>
              <a:gd name="connsiteY145" fmla="*/ 1898 h 4036004"/>
              <a:gd name="connsiteX146" fmla="*/ 1001505 w 2148607"/>
              <a:gd name="connsiteY146" fmla="*/ 27298 h 4036004"/>
              <a:gd name="connsiteX147" fmla="*/ 925305 w 2148607"/>
              <a:gd name="connsiteY147" fmla="*/ 84448 h 4036004"/>
              <a:gd name="connsiteX148" fmla="*/ 887205 w 2148607"/>
              <a:gd name="connsiteY148" fmla="*/ 173348 h 4036004"/>
              <a:gd name="connsiteX149" fmla="*/ 887205 w 2148607"/>
              <a:gd name="connsiteY149" fmla="*/ 262248 h 4036004"/>
              <a:gd name="connsiteX150" fmla="*/ 842755 w 2148607"/>
              <a:gd name="connsiteY150" fmla="*/ 306698 h 4036004"/>
              <a:gd name="connsiteX151" fmla="*/ 874505 w 2148607"/>
              <a:gd name="connsiteY151" fmla="*/ 401948 h 4036004"/>
              <a:gd name="connsiteX152" fmla="*/ 925305 w 2148607"/>
              <a:gd name="connsiteY152" fmla="*/ 528948 h 4036004"/>
              <a:gd name="connsiteX153" fmla="*/ 957055 w 2148607"/>
              <a:gd name="connsiteY153" fmla="*/ 611498 h 4036004"/>
              <a:gd name="connsiteX154" fmla="*/ 944355 w 2148607"/>
              <a:gd name="connsiteY154" fmla="*/ 681348 h 4036004"/>
              <a:gd name="connsiteX0" fmla="*/ 944355 w 2148607"/>
              <a:gd name="connsiteY0" fmla="*/ 681348 h 4036004"/>
              <a:gd name="connsiteX1" fmla="*/ 696705 w 2148607"/>
              <a:gd name="connsiteY1" fmla="*/ 763898 h 4036004"/>
              <a:gd name="connsiteX2" fmla="*/ 601455 w 2148607"/>
              <a:gd name="connsiteY2" fmla="*/ 852798 h 4036004"/>
              <a:gd name="connsiteX3" fmla="*/ 512555 w 2148607"/>
              <a:gd name="connsiteY3" fmla="*/ 1176648 h 4036004"/>
              <a:gd name="connsiteX4" fmla="*/ 474455 w 2148607"/>
              <a:gd name="connsiteY4" fmla="*/ 1386198 h 4036004"/>
              <a:gd name="connsiteX5" fmla="*/ 404605 w 2148607"/>
              <a:gd name="connsiteY5" fmla="*/ 1487798 h 4036004"/>
              <a:gd name="connsiteX6" fmla="*/ 328405 w 2148607"/>
              <a:gd name="connsiteY6" fmla="*/ 1684648 h 4036004"/>
              <a:gd name="connsiteX7" fmla="*/ 252205 w 2148607"/>
              <a:gd name="connsiteY7" fmla="*/ 1830698 h 4036004"/>
              <a:gd name="connsiteX8" fmla="*/ 125205 w 2148607"/>
              <a:gd name="connsiteY8" fmla="*/ 1906898 h 4036004"/>
              <a:gd name="connsiteX9" fmla="*/ 52974 w 2148607"/>
              <a:gd name="connsiteY9" fmla="*/ 1960873 h 4036004"/>
              <a:gd name="connsiteX10" fmla="*/ 2968 w 2148607"/>
              <a:gd name="connsiteY10" fmla="*/ 1979129 h 4036004"/>
              <a:gd name="connsiteX11" fmla="*/ 12493 w 2148607"/>
              <a:gd name="connsiteY11" fmla="*/ 2010880 h 4036004"/>
              <a:gd name="connsiteX12" fmla="*/ 68055 w 2148607"/>
              <a:gd name="connsiteY12" fmla="*/ 2014848 h 4036004"/>
              <a:gd name="connsiteX13" fmla="*/ 87105 w 2148607"/>
              <a:gd name="connsiteY13" fmla="*/ 2008498 h 4036004"/>
              <a:gd name="connsiteX14" fmla="*/ 106155 w 2148607"/>
              <a:gd name="connsiteY14" fmla="*/ 2008498 h 4036004"/>
              <a:gd name="connsiteX15" fmla="*/ 106155 w 2148607"/>
              <a:gd name="connsiteY15" fmla="*/ 2040248 h 4036004"/>
              <a:gd name="connsiteX16" fmla="*/ 71230 w 2148607"/>
              <a:gd name="connsiteY16" fmla="*/ 2100573 h 4036004"/>
              <a:gd name="connsiteX17" fmla="*/ 17255 w 2148607"/>
              <a:gd name="connsiteY17" fmla="*/ 2167248 h 4036004"/>
              <a:gd name="connsiteX18" fmla="*/ 29955 w 2148607"/>
              <a:gd name="connsiteY18" fmla="*/ 2192648 h 4036004"/>
              <a:gd name="connsiteX19" fmla="*/ 78374 w 2148607"/>
              <a:gd name="connsiteY19" fmla="*/ 2160898 h 4036004"/>
              <a:gd name="connsiteX20" fmla="*/ 125999 w 2148607"/>
              <a:gd name="connsiteY20" fmla="*/ 2127561 h 4036004"/>
              <a:gd name="connsiteX21" fmla="*/ 95836 w 2148607"/>
              <a:gd name="connsiteY21" fmla="*/ 2214873 h 4036004"/>
              <a:gd name="connsiteX22" fmla="*/ 86311 w 2148607"/>
              <a:gd name="connsiteY22" fmla="*/ 2249004 h 4036004"/>
              <a:gd name="connsiteX23" fmla="*/ 124411 w 2148607"/>
              <a:gd name="connsiteY23" fmla="*/ 2250591 h 4036004"/>
              <a:gd name="connsiteX24" fmla="*/ 182355 w 2148607"/>
              <a:gd name="connsiteY24" fmla="*/ 2154548 h 4036004"/>
              <a:gd name="connsiteX25" fmla="*/ 156161 w 2148607"/>
              <a:gd name="connsiteY25" fmla="*/ 2274404 h 4036004"/>
              <a:gd name="connsiteX26" fmla="*/ 195055 w 2148607"/>
              <a:gd name="connsiteY26" fmla="*/ 2268848 h 4036004"/>
              <a:gd name="connsiteX27" fmla="*/ 252205 w 2148607"/>
              <a:gd name="connsiteY27" fmla="*/ 2167248 h 4036004"/>
              <a:gd name="connsiteX28" fmla="*/ 261730 w 2148607"/>
              <a:gd name="connsiteY28" fmla="*/ 2254561 h 4036004"/>
              <a:gd name="connsiteX29" fmla="*/ 291099 w 2148607"/>
              <a:gd name="connsiteY29" fmla="*/ 2245035 h 4036004"/>
              <a:gd name="connsiteX30" fmla="*/ 315705 w 2148607"/>
              <a:gd name="connsiteY30" fmla="*/ 2122798 h 4036004"/>
              <a:gd name="connsiteX31" fmla="*/ 353805 w 2148607"/>
              <a:gd name="connsiteY31" fmla="*/ 1995798 h 4036004"/>
              <a:gd name="connsiteX32" fmla="*/ 379205 w 2148607"/>
              <a:gd name="connsiteY32" fmla="*/ 1938648 h 4036004"/>
              <a:gd name="connsiteX33" fmla="*/ 525255 w 2148607"/>
              <a:gd name="connsiteY33" fmla="*/ 1760848 h 4036004"/>
              <a:gd name="connsiteX34" fmla="*/ 677655 w 2148607"/>
              <a:gd name="connsiteY34" fmla="*/ 1532248 h 4036004"/>
              <a:gd name="connsiteX35" fmla="*/ 703055 w 2148607"/>
              <a:gd name="connsiteY35" fmla="*/ 1373498 h 4036004"/>
              <a:gd name="connsiteX36" fmla="*/ 747505 w 2148607"/>
              <a:gd name="connsiteY36" fmla="*/ 1252848 h 4036004"/>
              <a:gd name="connsiteX37" fmla="*/ 753855 w 2148607"/>
              <a:gd name="connsiteY37" fmla="*/ 1424298 h 4036004"/>
              <a:gd name="connsiteX38" fmla="*/ 772905 w 2148607"/>
              <a:gd name="connsiteY38" fmla="*/ 1513198 h 4036004"/>
              <a:gd name="connsiteX39" fmla="*/ 722105 w 2148607"/>
              <a:gd name="connsiteY39" fmla="*/ 1792598 h 4036004"/>
              <a:gd name="connsiteX40" fmla="*/ 664955 w 2148607"/>
              <a:gd name="connsiteY40" fmla="*/ 2211698 h 4036004"/>
              <a:gd name="connsiteX41" fmla="*/ 677655 w 2148607"/>
              <a:gd name="connsiteY41" fmla="*/ 2478398 h 4036004"/>
              <a:gd name="connsiteX42" fmla="*/ 703055 w 2148607"/>
              <a:gd name="connsiteY42" fmla="*/ 2599048 h 4036004"/>
              <a:gd name="connsiteX43" fmla="*/ 703055 w 2148607"/>
              <a:gd name="connsiteY43" fmla="*/ 2681598 h 4036004"/>
              <a:gd name="connsiteX44" fmla="*/ 684005 w 2148607"/>
              <a:gd name="connsiteY44" fmla="*/ 2751448 h 4036004"/>
              <a:gd name="connsiteX45" fmla="*/ 684005 w 2148607"/>
              <a:gd name="connsiteY45" fmla="*/ 2840348 h 4036004"/>
              <a:gd name="connsiteX46" fmla="*/ 652255 w 2148607"/>
              <a:gd name="connsiteY46" fmla="*/ 3005448 h 4036004"/>
              <a:gd name="connsiteX47" fmla="*/ 664955 w 2148607"/>
              <a:gd name="connsiteY47" fmla="*/ 3227698 h 4036004"/>
              <a:gd name="connsiteX48" fmla="*/ 696705 w 2148607"/>
              <a:gd name="connsiteY48" fmla="*/ 3507098 h 4036004"/>
              <a:gd name="connsiteX49" fmla="*/ 684005 w 2148607"/>
              <a:gd name="connsiteY49" fmla="*/ 3672198 h 4036004"/>
              <a:gd name="connsiteX50" fmla="*/ 645905 w 2148607"/>
              <a:gd name="connsiteY50" fmla="*/ 3824598 h 4036004"/>
              <a:gd name="connsiteX51" fmla="*/ 639555 w 2148607"/>
              <a:gd name="connsiteY51" fmla="*/ 3888098 h 4036004"/>
              <a:gd name="connsiteX52" fmla="*/ 703055 w 2148607"/>
              <a:gd name="connsiteY52" fmla="*/ 3983348 h 4036004"/>
              <a:gd name="connsiteX53" fmla="*/ 785605 w 2148607"/>
              <a:gd name="connsiteY53" fmla="*/ 4034148 h 4036004"/>
              <a:gd name="connsiteX54" fmla="*/ 868155 w 2148607"/>
              <a:gd name="connsiteY54" fmla="*/ 3919848 h 4036004"/>
              <a:gd name="connsiteX55" fmla="*/ 874505 w 2148607"/>
              <a:gd name="connsiteY55" fmla="*/ 3697598 h 4036004"/>
              <a:gd name="connsiteX56" fmla="*/ 887205 w 2148607"/>
              <a:gd name="connsiteY56" fmla="*/ 3526148 h 4036004"/>
              <a:gd name="connsiteX57" fmla="*/ 874505 w 2148607"/>
              <a:gd name="connsiteY57" fmla="*/ 3392798 h 4036004"/>
              <a:gd name="connsiteX58" fmla="*/ 893555 w 2148607"/>
              <a:gd name="connsiteY58" fmla="*/ 3291198 h 4036004"/>
              <a:gd name="connsiteX59" fmla="*/ 918955 w 2148607"/>
              <a:gd name="connsiteY59" fmla="*/ 3202298 h 4036004"/>
              <a:gd name="connsiteX60" fmla="*/ 944355 w 2148607"/>
              <a:gd name="connsiteY60" fmla="*/ 3107048 h 4036004"/>
              <a:gd name="connsiteX61" fmla="*/ 931655 w 2148607"/>
              <a:gd name="connsiteY61" fmla="*/ 2992748 h 4036004"/>
              <a:gd name="connsiteX62" fmla="*/ 925305 w 2148607"/>
              <a:gd name="connsiteY62" fmla="*/ 2897498 h 4036004"/>
              <a:gd name="connsiteX63" fmla="*/ 950705 w 2148607"/>
              <a:gd name="connsiteY63" fmla="*/ 2789548 h 4036004"/>
              <a:gd name="connsiteX64" fmla="*/ 963405 w 2148607"/>
              <a:gd name="connsiteY64" fmla="*/ 2681598 h 4036004"/>
              <a:gd name="connsiteX65" fmla="*/ 995155 w 2148607"/>
              <a:gd name="connsiteY65" fmla="*/ 2452998 h 4036004"/>
              <a:gd name="connsiteX66" fmla="*/ 1026905 w 2148607"/>
              <a:gd name="connsiteY66" fmla="*/ 2192648 h 4036004"/>
              <a:gd name="connsiteX67" fmla="*/ 1058655 w 2148607"/>
              <a:gd name="connsiteY67" fmla="*/ 2154548 h 4036004"/>
              <a:gd name="connsiteX68" fmla="*/ 1084055 w 2148607"/>
              <a:gd name="connsiteY68" fmla="*/ 2167248 h 4036004"/>
              <a:gd name="connsiteX69" fmla="*/ 1096755 w 2148607"/>
              <a:gd name="connsiteY69" fmla="*/ 2224398 h 4036004"/>
              <a:gd name="connsiteX70" fmla="*/ 1128505 w 2148607"/>
              <a:gd name="connsiteY70" fmla="*/ 2497448 h 4036004"/>
              <a:gd name="connsiteX71" fmla="*/ 1166605 w 2148607"/>
              <a:gd name="connsiteY71" fmla="*/ 2751448 h 4036004"/>
              <a:gd name="connsiteX72" fmla="*/ 1192005 w 2148607"/>
              <a:gd name="connsiteY72" fmla="*/ 2853048 h 4036004"/>
              <a:gd name="connsiteX73" fmla="*/ 1192005 w 2148607"/>
              <a:gd name="connsiteY73" fmla="*/ 2935598 h 4036004"/>
              <a:gd name="connsiteX74" fmla="*/ 1185655 w 2148607"/>
              <a:gd name="connsiteY74" fmla="*/ 3018148 h 4036004"/>
              <a:gd name="connsiteX75" fmla="*/ 1192005 w 2148607"/>
              <a:gd name="connsiteY75" fmla="*/ 3113398 h 4036004"/>
              <a:gd name="connsiteX76" fmla="*/ 1223755 w 2148607"/>
              <a:gd name="connsiteY76" fmla="*/ 3316598 h 4036004"/>
              <a:gd name="connsiteX77" fmla="*/ 1249155 w 2148607"/>
              <a:gd name="connsiteY77" fmla="*/ 3449948 h 4036004"/>
              <a:gd name="connsiteX78" fmla="*/ 1242805 w 2148607"/>
              <a:gd name="connsiteY78" fmla="*/ 3576948 h 4036004"/>
              <a:gd name="connsiteX79" fmla="*/ 1242805 w 2148607"/>
              <a:gd name="connsiteY79" fmla="*/ 3640448 h 4036004"/>
              <a:gd name="connsiteX80" fmla="*/ 1261855 w 2148607"/>
              <a:gd name="connsiteY80" fmla="*/ 3672198 h 4036004"/>
              <a:gd name="connsiteX81" fmla="*/ 1268205 w 2148607"/>
              <a:gd name="connsiteY81" fmla="*/ 3773798 h 4036004"/>
              <a:gd name="connsiteX82" fmla="*/ 1268205 w 2148607"/>
              <a:gd name="connsiteY82" fmla="*/ 3869048 h 4036004"/>
              <a:gd name="connsiteX83" fmla="*/ 1293605 w 2148607"/>
              <a:gd name="connsiteY83" fmla="*/ 3932548 h 4036004"/>
              <a:gd name="connsiteX84" fmla="*/ 1338055 w 2148607"/>
              <a:gd name="connsiteY84" fmla="*/ 4008748 h 4036004"/>
              <a:gd name="connsiteX85" fmla="*/ 1357105 w 2148607"/>
              <a:gd name="connsiteY85" fmla="*/ 4021448 h 4036004"/>
              <a:gd name="connsiteX86" fmla="*/ 1414255 w 2148607"/>
              <a:gd name="connsiteY86" fmla="*/ 3996048 h 4036004"/>
              <a:gd name="connsiteX87" fmla="*/ 1484105 w 2148607"/>
              <a:gd name="connsiteY87" fmla="*/ 3926198 h 4036004"/>
              <a:gd name="connsiteX88" fmla="*/ 1496805 w 2148607"/>
              <a:gd name="connsiteY88" fmla="*/ 3818248 h 4036004"/>
              <a:gd name="connsiteX89" fmla="*/ 1446005 w 2148607"/>
              <a:gd name="connsiteY89" fmla="*/ 3678548 h 4036004"/>
              <a:gd name="connsiteX90" fmla="*/ 1439655 w 2148607"/>
              <a:gd name="connsiteY90" fmla="*/ 3538848 h 4036004"/>
              <a:gd name="connsiteX91" fmla="*/ 1439655 w 2148607"/>
              <a:gd name="connsiteY91" fmla="*/ 3392798 h 4036004"/>
              <a:gd name="connsiteX92" fmla="*/ 1477755 w 2148607"/>
              <a:gd name="connsiteY92" fmla="*/ 3113398 h 4036004"/>
              <a:gd name="connsiteX93" fmla="*/ 1426955 w 2148607"/>
              <a:gd name="connsiteY93" fmla="*/ 2821298 h 4036004"/>
              <a:gd name="connsiteX94" fmla="*/ 1420605 w 2148607"/>
              <a:gd name="connsiteY94" fmla="*/ 2668898 h 4036004"/>
              <a:gd name="connsiteX95" fmla="*/ 1471405 w 2148607"/>
              <a:gd name="connsiteY95" fmla="*/ 2357748 h 4036004"/>
              <a:gd name="connsiteX96" fmla="*/ 1496805 w 2148607"/>
              <a:gd name="connsiteY96" fmla="*/ 2033898 h 4036004"/>
              <a:gd name="connsiteX97" fmla="*/ 1401555 w 2148607"/>
              <a:gd name="connsiteY97" fmla="*/ 1570348 h 4036004"/>
              <a:gd name="connsiteX98" fmla="*/ 1395205 w 2148607"/>
              <a:gd name="connsiteY98" fmla="*/ 1449698 h 4036004"/>
              <a:gd name="connsiteX99" fmla="*/ 1420605 w 2148607"/>
              <a:gd name="connsiteY99" fmla="*/ 1189348 h 4036004"/>
              <a:gd name="connsiteX100" fmla="*/ 1465055 w 2148607"/>
              <a:gd name="connsiteY100" fmla="*/ 1354448 h 4036004"/>
              <a:gd name="connsiteX101" fmla="*/ 1496805 w 2148607"/>
              <a:gd name="connsiteY101" fmla="*/ 1519548 h 4036004"/>
              <a:gd name="connsiteX102" fmla="*/ 1668255 w 2148607"/>
              <a:gd name="connsiteY102" fmla="*/ 1817998 h 4036004"/>
              <a:gd name="connsiteX103" fmla="*/ 1757155 w 2148607"/>
              <a:gd name="connsiteY103" fmla="*/ 1976748 h 4036004"/>
              <a:gd name="connsiteX104" fmla="*/ 1788905 w 2148607"/>
              <a:gd name="connsiteY104" fmla="*/ 2084698 h 4036004"/>
              <a:gd name="connsiteX105" fmla="*/ 1820655 w 2148607"/>
              <a:gd name="connsiteY105" fmla="*/ 2173598 h 4036004"/>
              <a:gd name="connsiteX106" fmla="*/ 1865105 w 2148607"/>
              <a:gd name="connsiteY106" fmla="*/ 2287898 h 4036004"/>
              <a:gd name="connsiteX107" fmla="*/ 1903205 w 2148607"/>
              <a:gd name="connsiteY107" fmla="*/ 2294248 h 4036004"/>
              <a:gd name="connsiteX108" fmla="*/ 1903205 w 2148607"/>
              <a:gd name="connsiteY108" fmla="*/ 2179948 h 4036004"/>
              <a:gd name="connsiteX109" fmla="*/ 1934955 w 2148607"/>
              <a:gd name="connsiteY109" fmla="*/ 2262498 h 4036004"/>
              <a:gd name="connsiteX110" fmla="*/ 1964324 w 2148607"/>
              <a:gd name="connsiteY110" fmla="*/ 2337904 h 4036004"/>
              <a:gd name="connsiteX111" fmla="*/ 1987342 w 2148607"/>
              <a:gd name="connsiteY111" fmla="*/ 2316473 h 4036004"/>
              <a:gd name="connsiteX112" fmla="*/ 1992105 w 2148607"/>
              <a:gd name="connsiteY112" fmla="*/ 2281548 h 4036004"/>
              <a:gd name="connsiteX113" fmla="*/ 1985755 w 2148607"/>
              <a:gd name="connsiteY113" fmla="*/ 2192648 h 4036004"/>
              <a:gd name="connsiteX114" fmla="*/ 2042111 w 2148607"/>
              <a:gd name="connsiteY114" fmla="*/ 2314092 h 4036004"/>
              <a:gd name="connsiteX115" fmla="*/ 2068305 w 2148607"/>
              <a:gd name="connsiteY115" fmla="*/ 2306948 h 4036004"/>
              <a:gd name="connsiteX116" fmla="*/ 2042905 w 2148607"/>
              <a:gd name="connsiteY116" fmla="*/ 2218048 h 4036004"/>
              <a:gd name="connsiteX117" fmla="*/ 2023855 w 2148607"/>
              <a:gd name="connsiteY117" fmla="*/ 2154548 h 4036004"/>
              <a:gd name="connsiteX118" fmla="*/ 2081005 w 2148607"/>
              <a:gd name="connsiteY118" fmla="*/ 2230748 h 4036004"/>
              <a:gd name="connsiteX119" fmla="*/ 2125455 w 2148607"/>
              <a:gd name="connsiteY119" fmla="*/ 2243448 h 4036004"/>
              <a:gd name="connsiteX120" fmla="*/ 2125455 w 2148607"/>
              <a:gd name="connsiteY120" fmla="*/ 2186298 h 4036004"/>
              <a:gd name="connsiteX121" fmla="*/ 2036555 w 2148607"/>
              <a:gd name="connsiteY121" fmla="*/ 2071998 h 4036004"/>
              <a:gd name="connsiteX122" fmla="*/ 2004805 w 2148607"/>
              <a:gd name="connsiteY122" fmla="*/ 2014848 h 4036004"/>
              <a:gd name="connsiteX123" fmla="*/ 2074655 w 2148607"/>
              <a:gd name="connsiteY123" fmla="*/ 2021198 h 4036004"/>
              <a:gd name="connsiteX124" fmla="*/ 2138155 w 2148607"/>
              <a:gd name="connsiteY124" fmla="*/ 2027548 h 4036004"/>
              <a:gd name="connsiteX125" fmla="*/ 2138155 w 2148607"/>
              <a:gd name="connsiteY125" fmla="*/ 2002148 h 4036004"/>
              <a:gd name="connsiteX126" fmla="*/ 2036555 w 2148607"/>
              <a:gd name="connsiteY126" fmla="*/ 1932298 h 4036004"/>
              <a:gd name="connsiteX127" fmla="*/ 1915905 w 2148607"/>
              <a:gd name="connsiteY127" fmla="*/ 1887848 h 4036004"/>
              <a:gd name="connsiteX128" fmla="*/ 1865105 w 2148607"/>
              <a:gd name="connsiteY128" fmla="*/ 1773548 h 4036004"/>
              <a:gd name="connsiteX129" fmla="*/ 1801605 w 2148607"/>
              <a:gd name="connsiteY129" fmla="*/ 1538598 h 4036004"/>
              <a:gd name="connsiteX130" fmla="*/ 1731755 w 2148607"/>
              <a:gd name="connsiteY130" fmla="*/ 1424298 h 4036004"/>
              <a:gd name="connsiteX131" fmla="*/ 1687305 w 2148607"/>
              <a:gd name="connsiteY131" fmla="*/ 1214748 h 4036004"/>
              <a:gd name="connsiteX132" fmla="*/ 1649205 w 2148607"/>
              <a:gd name="connsiteY132" fmla="*/ 960748 h 4036004"/>
              <a:gd name="connsiteX133" fmla="*/ 1573005 w 2148607"/>
              <a:gd name="connsiteY133" fmla="*/ 814698 h 4036004"/>
              <a:gd name="connsiteX134" fmla="*/ 1388855 w 2148607"/>
              <a:gd name="connsiteY134" fmla="*/ 732148 h 4036004"/>
              <a:gd name="connsiteX135" fmla="*/ 1274555 w 2148607"/>
              <a:gd name="connsiteY135" fmla="*/ 668648 h 4036004"/>
              <a:gd name="connsiteX136" fmla="*/ 1249155 w 2148607"/>
              <a:gd name="connsiteY136" fmla="*/ 624198 h 4036004"/>
              <a:gd name="connsiteX137" fmla="*/ 1274555 w 2148607"/>
              <a:gd name="connsiteY137" fmla="*/ 554348 h 4036004"/>
              <a:gd name="connsiteX138" fmla="*/ 1344405 w 2148607"/>
              <a:gd name="connsiteY138" fmla="*/ 440048 h 4036004"/>
              <a:gd name="connsiteX139" fmla="*/ 1376155 w 2148607"/>
              <a:gd name="connsiteY139" fmla="*/ 370198 h 4036004"/>
              <a:gd name="connsiteX140" fmla="*/ 1376155 w 2148607"/>
              <a:gd name="connsiteY140" fmla="*/ 313048 h 4036004"/>
              <a:gd name="connsiteX141" fmla="*/ 1344405 w 2148607"/>
              <a:gd name="connsiteY141" fmla="*/ 274948 h 4036004"/>
              <a:gd name="connsiteX142" fmla="*/ 1319005 w 2148607"/>
              <a:gd name="connsiteY142" fmla="*/ 135248 h 4036004"/>
              <a:gd name="connsiteX143" fmla="*/ 1274555 w 2148607"/>
              <a:gd name="connsiteY143" fmla="*/ 59048 h 4036004"/>
              <a:gd name="connsiteX144" fmla="*/ 1192005 w 2148607"/>
              <a:gd name="connsiteY144" fmla="*/ 8248 h 4036004"/>
              <a:gd name="connsiteX145" fmla="*/ 1096755 w 2148607"/>
              <a:gd name="connsiteY145" fmla="*/ 1898 h 4036004"/>
              <a:gd name="connsiteX146" fmla="*/ 1001505 w 2148607"/>
              <a:gd name="connsiteY146" fmla="*/ 27298 h 4036004"/>
              <a:gd name="connsiteX147" fmla="*/ 925305 w 2148607"/>
              <a:gd name="connsiteY147" fmla="*/ 84448 h 4036004"/>
              <a:gd name="connsiteX148" fmla="*/ 887205 w 2148607"/>
              <a:gd name="connsiteY148" fmla="*/ 173348 h 4036004"/>
              <a:gd name="connsiteX149" fmla="*/ 887205 w 2148607"/>
              <a:gd name="connsiteY149" fmla="*/ 262248 h 4036004"/>
              <a:gd name="connsiteX150" fmla="*/ 842755 w 2148607"/>
              <a:gd name="connsiteY150" fmla="*/ 306698 h 4036004"/>
              <a:gd name="connsiteX151" fmla="*/ 874505 w 2148607"/>
              <a:gd name="connsiteY151" fmla="*/ 401948 h 4036004"/>
              <a:gd name="connsiteX152" fmla="*/ 925305 w 2148607"/>
              <a:gd name="connsiteY152" fmla="*/ 528948 h 4036004"/>
              <a:gd name="connsiteX153" fmla="*/ 957055 w 2148607"/>
              <a:gd name="connsiteY153" fmla="*/ 611498 h 4036004"/>
              <a:gd name="connsiteX154" fmla="*/ 944355 w 2148607"/>
              <a:gd name="connsiteY154" fmla="*/ 681348 h 4036004"/>
              <a:gd name="connsiteX0" fmla="*/ 944355 w 2148607"/>
              <a:gd name="connsiteY0" fmla="*/ 681348 h 4036004"/>
              <a:gd name="connsiteX1" fmla="*/ 696705 w 2148607"/>
              <a:gd name="connsiteY1" fmla="*/ 763898 h 4036004"/>
              <a:gd name="connsiteX2" fmla="*/ 601455 w 2148607"/>
              <a:gd name="connsiteY2" fmla="*/ 852798 h 4036004"/>
              <a:gd name="connsiteX3" fmla="*/ 512555 w 2148607"/>
              <a:gd name="connsiteY3" fmla="*/ 1176648 h 4036004"/>
              <a:gd name="connsiteX4" fmla="*/ 474455 w 2148607"/>
              <a:gd name="connsiteY4" fmla="*/ 1386198 h 4036004"/>
              <a:gd name="connsiteX5" fmla="*/ 404605 w 2148607"/>
              <a:gd name="connsiteY5" fmla="*/ 1487798 h 4036004"/>
              <a:gd name="connsiteX6" fmla="*/ 328405 w 2148607"/>
              <a:gd name="connsiteY6" fmla="*/ 1684648 h 4036004"/>
              <a:gd name="connsiteX7" fmla="*/ 252205 w 2148607"/>
              <a:gd name="connsiteY7" fmla="*/ 1830698 h 4036004"/>
              <a:gd name="connsiteX8" fmla="*/ 125205 w 2148607"/>
              <a:gd name="connsiteY8" fmla="*/ 1906898 h 4036004"/>
              <a:gd name="connsiteX9" fmla="*/ 52974 w 2148607"/>
              <a:gd name="connsiteY9" fmla="*/ 1960873 h 4036004"/>
              <a:gd name="connsiteX10" fmla="*/ 2968 w 2148607"/>
              <a:gd name="connsiteY10" fmla="*/ 1979129 h 4036004"/>
              <a:gd name="connsiteX11" fmla="*/ 12493 w 2148607"/>
              <a:gd name="connsiteY11" fmla="*/ 2010880 h 4036004"/>
              <a:gd name="connsiteX12" fmla="*/ 68055 w 2148607"/>
              <a:gd name="connsiteY12" fmla="*/ 2014848 h 4036004"/>
              <a:gd name="connsiteX13" fmla="*/ 87105 w 2148607"/>
              <a:gd name="connsiteY13" fmla="*/ 2008498 h 4036004"/>
              <a:gd name="connsiteX14" fmla="*/ 106155 w 2148607"/>
              <a:gd name="connsiteY14" fmla="*/ 2008498 h 4036004"/>
              <a:gd name="connsiteX15" fmla="*/ 106155 w 2148607"/>
              <a:gd name="connsiteY15" fmla="*/ 2040248 h 4036004"/>
              <a:gd name="connsiteX16" fmla="*/ 71230 w 2148607"/>
              <a:gd name="connsiteY16" fmla="*/ 2100573 h 4036004"/>
              <a:gd name="connsiteX17" fmla="*/ 17255 w 2148607"/>
              <a:gd name="connsiteY17" fmla="*/ 2167248 h 4036004"/>
              <a:gd name="connsiteX18" fmla="*/ 29955 w 2148607"/>
              <a:gd name="connsiteY18" fmla="*/ 2192648 h 4036004"/>
              <a:gd name="connsiteX19" fmla="*/ 78374 w 2148607"/>
              <a:gd name="connsiteY19" fmla="*/ 2160898 h 4036004"/>
              <a:gd name="connsiteX20" fmla="*/ 125999 w 2148607"/>
              <a:gd name="connsiteY20" fmla="*/ 2127561 h 4036004"/>
              <a:gd name="connsiteX21" fmla="*/ 95836 w 2148607"/>
              <a:gd name="connsiteY21" fmla="*/ 2214873 h 4036004"/>
              <a:gd name="connsiteX22" fmla="*/ 86311 w 2148607"/>
              <a:gd name="connsiteY22" fmla="*/ 2249004 h 4036004"/>
              <a:gd name="connsiteX23" fmla="*/ 124411 w 2148607"/>
              <a:gd name="connsiteY23" fmla="*/ 2250591 h 4036004"/>
              <a:gd name="connsiteX24" fmla="*/ 182355 w 2148607"/>
              <a:gd name="connsiteY24" fmla="*/ 2154548 h 4036004"/>
              <a:gd name="connsiteX25" fmla="*/ 156161 w 2148607"/>
              <a:gd name="connsiteY25" fmla="*/ 2274404 h 4036004"/>
              <a:gd name="connsiteX26" fmla="*/ 195055 w 2148607"/>
              <a:gd name="connsiteY26" fmla="*/ 2268848 h 4036004"/>
              <a:gd name="connsiteX27" fmla="*/ 252205 w 2148607"/>
              <a:gd name="connsiteY27" fmla="*/ 2167248 h 4036004"/>
              <a:gd name="connsiteX28" fmla="*/ 261730 w 2148607"/>
              <a:gd name="connsiteY28" fmla="*/ 2254561 h 4036004"/>
              <a:gd name="connsiteX29" fmla="*/ 291099 w 2148607"/>
              <a:gd name="connsiteY29" fmla="*/ 2245035 h 4036004"/>
              <a:gd name="connsiteX30" fmla="*/ 315705 w 2148607"/>
              <a:gd name="connsiteY30" fmla="*/ 2122798 h 4036004"/>
              <a:gd name="connsiteX31" fmla="*/ 353805 w 2148607"/>
              <a:gd name="connsiteY31" fmla="*/ 1995798 h 4036004"/>
              <a:gd name="connsiteX32" fmla="*/ 379205 w 2148607"/>
              <a:gd name="connsiteY32" fmla="*/ 1938648 h 4036004"/>
              <a:gd name="connsiteX33" fmla="*/ 525255 w 2148607"/>
              <a:gd name="connsiteY33" fmla="*/ 1760848 h 4036004"/>
              <a:gd name="connsiteX34" fmla="*/ 677655 w 2148607"/>
              <a:gd name="connsiteY34" fmla="*/ 1532248 h 4036004"/>
              <a:gd name="connsiteX35" fmla="*/ 703055 w 2148607"/>
              <a:gd name="connsiteY35" fmla="*/ 1373498 h 4036004"/>
              <a:gd name="connsiteX36" fmla="*/ 747505 w 2148607"/>
              <a:gd name="connsiteY36" fmla="*/ 1252848 h 4036004"/>
              <a:gd name="connsiteX37" fmla="*/ 753855 w 2148607"/>
              <a:gd name="connsiteY37" fmla="*/ 1424298 h 4036004"/>
              <a:gd name="connsiteX38" fmla="*/ 772905 w 2148607"/>
              <a:gd name="connsiteY38" fmla="*/ 1513198 h 4036004"/>
              <a:gd name="connsiteX39" fmla="*/ 722105 w 2148607"/>
              <a:gd name="connsiteY39" fmla="*/ 1792598 h 4036004"/>
              <a:gd name="connsiteX40" fmla="*/ 664955 w 2148607"/>
              <a:gd name="connsiteY40" fmla="*/ 2211698 h 4036004"/>
              <a:gd name="connsiteX41" fmla="*/ 677655 w 2148607"/>
              <a:gd name="connsiteY41" fmla="*/ 2478398 h 4036004"/>
              <a:gd name="connsiteX42" fmla="*/ 703055 w 2148607"/>
              <a:gd name="connsiteY42" fmla="*/ 2599048 h 4036004"/>
              <a:gd name="connsiteX43" fmla="*/ 703055 w 2148607"/>
              <a:gd name="connsiteY43" fmla="*/ 2681598 h 4036004"/>
              <a:gd name="connsiteX44" fmla="*/ 684005 w 2148607"/>
              <a:gd name="connsiteY44" fmla="*/ 2751448 h 4036004"/>
              <a:gd name="connsiteX45" fmla="*/ 684005 w 2148607"/>
              <a:gd name="connsiteY45" fmla="*/ 2840348 h 4036004"/>
              <a:gd name="connsiteX46" fmla="*/ 652255 w 2148607"/>
              <a:gd name="connsiteY46" fmla="*/ 3005448 h 4036004"/>
              <a:gd name="connsiteX47" fmla="*/ 664955 w 2148607"/>
              <a:gd name="connsiteY47" fmla="*/ 3227698 h 4036004"/>
              <a:gd name="connsiteX48" fmla="*/ 696705 w 2148607"/>
              <a:gd name="connsiteY48" fmla="*/ 3507098 h 4036004"/>
              <a:gd name="connsiteX49" fmla="*/ 684005 w 2148607"/>
              <a:gd name="connsiteY49" fmla="*/ 3672198 h 4036004"/>
              <a:gd name="connsiteX50" fmla="*/ 645905 w 2148607"/>
              <a:gd name="connsiteY50" fmla="*/ 3824598 h 4036004"/>
              <a:gd name="connsiteX51" fmla="*/ 639555 w 2148607"/>
              <a:gd name="connsiteY51" fmla="*/ 3888098 h 4036004"/>
              <a:gd name="connsiteX52" fmla="*/ 703055 w 2148607"/>
              <a:gd name="connsiteY52" fmla="*/ 3983348 h 4036004"/>
              <a:gd name="connsiteX53" fmla="*/ 785605 w 2148607"/>
              <a:gd name="connsiteY53" fmla="*/ 4034148 h 4036004"/>
              <a:gd name="connsiteX54" fmla="*/ 868155 w 2148607"/>
              <a:gd name="connsiteY54" fmla="*/ 3919848 h 4036004"/>
              <a:gd name="connsiteX55" fmla="*/ 874505 w 2148607"/>
              <a:gd name="connsiteY55" fmla="*/ 3697598 h 4036004"/>
              <a:gd name="connsiteX56" fmla="*/ 887205 w 2148607"/>
              <a:gd name="connsiteY56" fmla="*/ 3526148 h 4036004"/>
              <a:gd name="connsiteX57" fmla="*/ 874505 w 2148607"/>
              <a:gd name="connsiteY57" fmla="*/ 3392798 h 4036004"/>
              <a:gd name="connsiteX58" fmla="*/ 893555 w 2148607"/>
              <a:gd name="connsiteY58" fmla="*/ 3291198 h 4036004"/>
              <a:gd name="connsiteX59" fmla="*/ 918955 w 2148607"/>
              <a:gd name="connsiteY59" fmla="*/ 3202298 h 4036004"/>
              <a:gd name="connsiteX60" fmla="*/ 944355 w 2148607"/>
              <a:gd name="connsiteY60" fmla="*/ 3107048 h 4036004"/>
              <a:gd name="connsiteX61" fmla="*/ 931655 w 2148607"/>
              <a:gd name="connsiteY61" fmla="*/ 2992748 h 4036004"/>
              <a:gd name="connsiteX62" fmla="*/ 925305 w 2148607"/>
              <a:gd name="connsiteY62" fmla="*/ 2897498 h 4036004"/>
              <a:gd name="connsiteX63" fmla="*/ 950705 w 2148607"/>
              <a:gd name="connsiteY63" fmla="*/ 2789548 h 4036004"/>
              <a:gd name="connsiteX64" fmla="*/ 963405 w 2148607"/>
              <a:gd name="connsiteY64" fmla="*/ 2681598 h 4036004"/>
              <a:gd name="connsiteX65" fmla="*/ 995155 w 2148607"/>
              <a:gd name="connsiteY65" fmla="*/ 2452998 h 4036004"/>
              <a:gd name="connsiteX66" fmla="*/ 1026905 w 2148607"/>
              <a:gd name="connsiteY66" fmla="*/ 2192648 h 4036004"/>
              <a:gd name="connsiteX67" fmla="*/ 1058655 w 2148607"/>
              <a:gd name="connsiteY67" fmla="*/ 2154548 h 4036004"/>
              <a:gd name="connsiteX68" fmla="*/ 1084055 w 2148607"/>
              <a:gd name="connsiteY68" fmla="*/ 2167248 h 4036004"/>
              <a:gd name="connsiteX69" fmla="*/ 1096755 w 2148607"/>
              <a:gd name="connsiteY69" fmla="*/ 2224398 h 4036004"/>
              <a:gd name="connsiteX70" fmla="*/ 1128505 w 2148607"/>
              <a:gd name="connsiteY70" fmla="*/ 2497448 h 4036004"/>
              <a:gd name="connsiteX71" fmla="*/ 1166605 w 2148607"/>
              <a:gd name="connsiteY71" fmla="*/ 2751448 h 4036004"/>
              <a:gd name="connsiteX72" fmla="*/ 1192005 w 2148607"/>
              <a:gd name="connsiteY72" fmla="*/ 2853048 h 4036004"/>
              <a:gd name="connsiteX73" fmla="*/ 1192005 w 2148607"/>
              <a:gd name="connsiteY73" fmla="*/ 2935598 h 4036004"/>
              <a:gd name="connsiteX74" fmla="*/ 1185655 w 2148607"/>
              <a:gd name="connsiteY74" fmla="*/ 3018148 h 4036004"/>
              <a:gd name="connsiteX75" fmla="*/ 1192005 w 2148607"/>
              <a:gd name="connsiteY75" fmla="*/ 3113398 h 4036004"/>
              <a:gd name="connsiteX76" fmla="*/ 1223755 w 2148607"/>
              <a:gd name="connsiteY76" fmla="*/ 3316598 h 4036004"/>
              <a:gd name="connsiteX77" fmla="*/ 1249155 w 2148607"/>
              <a:gd name="connsiteY77" fmla="*/ 3449948 h 4036004"/>
              <a:gd name="connsiteX78" fmla="*/ 1242805 w 2148607"/>
              <a:gd name="connsiteY78" fmla="*/ 3576948 h 4036004"/>
              <a:gd name="connsiteX79" fmla="*/ 1242805 w 2148607"/>
              <a:gd name="connsiteY79" fmla="*/ 3640448 h 4036004"/>
              <a:gd name="connsiteX80" fmla="*/ 1261855 w 2148607"/>
              <a:gd name="connsiteY80" fmla="*/ 3672198 h 4036004"/>
              <a:gd name="connsiteX81" fmla="*/ 1268205 w 2148607"/>
              <a:gd name="connsiteY81" fmla="*/ 3773798 h 4036004"/>
              <a:gd name="connsiteX82" fmla="*/ 1268205 w 2148607"/>
              <a:gd name="connsiteY82" fmla="*/ 3869048 h 4036004"/>
              <a:gd name="connsiteX83" fmla="*/ 1293605 w 2148607"/>
              <a:gd name="connsiteY83" fmla="*/ 3932548 h 4036004"/>
              <a:gd name="connsiteX84" fmla="*/ 1338055 w 2148607"/>
              <a:gd name="connsiteY84" fmla="*/ 4008748 h 4036004"/>
              <a:gd name="connsiteX85" fmla="*/ 1357105 w 2148607"/>
              <a:gd name="connsiteY85" fmla="*/ 4021448 h 4036004"/>
              <a:gd name="connsiteX86" fmla="*/ 1414255 w 2148607"/>
              <a:gd name="connsiteY86" fmla="*/ 3996048 h 4036004"/>
              <a:gd name="connsiteX87" fmla="*/ 1484105 w 2148607"/>
              <a:gd name="connsiteY87" fmla="*/ 3926198 h 4036004"/>
              <a:gd name="connsiteX88" fmla="*/ 1496805 w 2148607"/>
              <a:gd name="connsiteY88" fmla="*/ 3818248 h 4036004"/>
              <a:gd name="connsiteX89" fmla="*/ 1446005 w 2148607"/>
              <a:gd name="connsiteY89" fmla="*/ 3678548 h 4036004"/>
              <a:gd name="connsiteX90" fmla="*/ 1439655 w 2148607"/>
              <a:gd name="connsiteY90" fmla="*/ 3538848 h 4036004"/>
              <a:gd name="connsiteX91" fmla="*/ 1439655 w 2148607"/>
              <a:gd name="connsiteY91" fmla="*/ 3392798 h 4036004"/>
              <a:gd name="connsiteX92" fmla="*/ 1477755 w 2148607"/>
              <a:gd name="connsiteY92" fmla="*/ 3113398 h 4036004"/>
              <a:gd name="connsiteX93" fmla="*/ 1426955 w 2148607"/>
              <a:gd name="connsiteY93" fmla="*/ 2821298 h 4036004"/>
              <a:gd name="connsiteX94" fmla="*/ 1420605 w 2148607"/>
              <a:gd name="connsiteY94" fmla="*/ 2668898 h 4036004"/>
              <a:gd name="connsiteX95" fmla="*/ 1471405 w 2148607"/>
              <a:gd name="connsiteY95" fmla="*/ 2357748 h 4036004"/>
              <a:gd name="connsiteX96" fmla="*/ 1496805 w 2148607"/>
              <a:gd name="connsiteY96" fmla="*/ 2033898 h 4036004"/>
              <a:gd name="connsiteX97" fmla="*/ 1401555 w 2148607"/>
              <a:gd name="connsiteY97" fmla="*/ 1570348 h 4036004"/>
              <a:gd name="connsiteX98" fmla="*/ 1395205 w 2148607"/>
              <a:gd name="connsiteY98" fmla="*/ 1449698 h 4036004"/>
              <a:gd name="connsiteX99" fmla="*/ 1420605 w 2148607"/>
              <a:gd name="connsiteY99" fmla="*/ 1189348 h 4036004"/>
              <a:gd name="connsiteX100" fmla="*/ 1465055 w 2148607"/>
              <a:gd name="connsiteY100" fmla="*/ 1354448 h 4036004"/>
              <a:gd name="connsiteX101" fmla="*/ 1496805 w 2148607"/>
              <a:gd name="connsiteY101" fmla="*/ 1519548 h 4036004"/>
              <a:gd name="connsiteX102" fmla="*/ 1668255 w 2148607"/>
              <a:gd name="connsiteY102" fmla="*/ 1817998 h 4036004"/>
              <a:gd name="connsiteX103" fmla="*/ 1757155 w 2148607"/>
              <a:gd name="connsiteY103" fmla="*/ 1976748 h 4036004"/>
              <a:gd name="connsiteX104" fmla="*/ 1788905 w 2148607"/>
              <a:gd name="connsiteY104" fmla="*/ 2084698 h 4036004"/>
              <a:gd name="connsiteX105" fmla="*/ 1820655 w 2148607"/>
              <a:gd name="connsiteY105" fmla="*/ 2173598 h 4036004"/>
              <a:gd name="connsiteX106" fmla="*/ 1865105 w 2148607"/>
              <a:gd name="connsiteY106" fmla="*/ 2287898 h 4036004"/>
              <a:gd name="connsiteX107" fmla="*/ 1903205 w 2148607"/>
              <a:gd name="connsiteY107" fmla="*/ 2294248 h 4036004"/>
              <a:gd name="connsiteX108" fmla="*/ 1903205 w 2148607"/>
              <a:gd name="connsiteY108" fmla="*/ 2179948 h 4036004"/>
              <a:gd name="connsiteX109" fmla="*/ 1934955 w 2148607"/>
              <a:gd name="connsiteY109" fmla="*/ 2262498 h 4036004"/>
              <a:gd name="connsiteX110" fmla="*/ 1964324 w 2148607"/>
              <a:gd name="connsiteY110" fmla="*/ 2337904 h 4036004"/>
              <a:gd name="connsiteX111" fmla="*/ 1987342 w 2148607"/>
              <a:gd name="connsiteY111" fmla="*/ 2316473 h 4036004"/>
              <a:gd name="connsiteX112" fmla="*/ 1992105 w 2148607"/>
              <a:gd name="connsiteY112" fmla="*/ 2281548 h 4036004"/>
              <a:gd name="connsiteX113" fmla="*/ 1985755 w 2148607"/>
              <a:gd name="connsiteY113" fmla="*/ 2192648 h 4036004"/>
              <a:gd name="connsiteX114" fmla="*/ 2042111 w 2148607"/>
              <a:gd name="connsiteY114" fmla="*/ 2314092 h 4036004"/>
              <a:gd name="connsiteX115" fmla="*/ 2082593 w 2148607"/>
              <a:gd name="connsiteY115" fmla="*/ 2318854 h 4036004"/>
              <a:gd name="connsiteX116" fmla="*/ 2042905 w 2148607"/>
              <a:gd name="connsiteY116" fmla="*/ 2218048 h 4036004"/>
              <a:gd name="connsiteX117" fmla="*/ 2023855 w 2148607"/>
              <a:gd name="connsiteY117" fmla="*/ 2154548 h 4036004"/>
              <a:gd name="connsiteX118" fmla="*/ 2081005 w 2148607"/>
              <a:gd name="connsiteY118" fmla="*/ 2230748 h 4036004"/>
              <a:gd name="connsiteX119" fmla="*/ 2125455 w 2148607"/>
              <a:gd name="connsiteY119" fmla="*/ 2243448 h 4036004"/>
              <a:gd name="connsiteX120" fmla="*/ 2125455 w 2148607"/>
              <a:gd name="connsiteY120" fmla="*/ 2186298 h 4036004"/>
              <a:gd name="connsiteX121" fmla="*/ 2036555 w 2148607"/>
              <a:gd name="connsiteY121" fmla="*/ 2071998 h 4036004"/>
              <a:gd name="connsiteX122" fmla="*/ 2004805 w 2148607"/>
              <a:gd name="connsiteY122" fmla="*/ 2014848 h 4036004"/>
              <a:gd name="connsiteX123" fmla="*/ 2074655 w 2148607"/>
              <a:gd name="connsiteY123" fmla="*/ 2021198 h 4036004"/>
              <a:gd name="connsiteX124" fmla="*/ 2138155 w 2148607"/>
              <a:gd name="connsiteY124" fmla="*/ 2027548 h 4036004"/>
              <a:gd name="connsiteX125" fmla="*/ 2138155 w 2148607"/>
              <a:gd name="connsiteY125" fmla="*/ 2002148 h 4036004"/>
              <a:gd name="connsiteX126" fmla="*/ 2036555 w 2148607"/>
              <a:gd name="connsiteY126" fmla="*/ 1932298 h 4036004"/>
              <a:gd name="connsiteX127" fmla="*/ 1915905 w 2148607"/>
              <a:gd name="connsiteY127" fmla="*/ 1887848 h 4036004"/>
              <a:gd name="connsiteX128" fmla="*/ 1865105 w 2148607"/>
              <a:gd name="connsiteY128" fmla="*/ 1773548 h 4036004"/>
              <a:gd name="connsiteX129" fmla="*/ 1801605 w 2148607"/>
              <a:gd name="connsiteY129" fmla="*/ 1538598 h 4036004"/>
              <a:gd name="connsiteX130" fmla="*/ 1731755 w 2148607"/>
              <a:gd name="connsiteY130" fmla="*/ 1424298 h 4036004"/>
              <a:gd name="connsiteX131" fmla="*/ 1687305 w 2148607"/>
              <a:gd name="connsiteY131" fmla="*/ 1214748 h 4036004"/>
              <a:gd name="connsiteX132" fmla="*/ 1649205 w 2148607"/>
              <a:gd name="connsiteY132" fmla="*/ 960748 h 4036004"/>
              <a:gd name="connsiteX133" fmla="*/ 1573005 w 2148607"/>
              <a:gd name="connsiteY133" fmla="*/ 814698 h 4036004"/>
              <a:gd name="connsiteX134" fmla="*/ 1388855 w 2148607"/>
              <a:gd name="connsiteY134" fmla="*/ 732148 h 4036004"/>
              <a:gd name="connsiteX135" fmla="*/ 1274555 w 2148607"/>
              <a:gd name="connsiteY135" fmla="*/ 668648 h 4036004"/>
              <a:gd name="connsiteX136" fmla="*/ 1249155 w 2148607"/>
              <a:gd name="connsiteY136" fmla="*/ 624198 h 4036004"/>
              <a:gd name="connsiteX137" fmla="*/ 1274555 w 2148607"/>
              <a:gd name="connsiteY137" fmla="*/ 554348 h 4036004"/>
              <a:gd name="connsiteX138" fmla="*/ 1344405 w 2148607"/>
              <a:gd name="connsiteY138" fmla="*/ 440048 h 4036004"/>
              <a:gd name="connsiteX139" fmla="*/ 1376155 w 2148607"/>
              <a:gd name="connsiteY139" fmla="*/ 370198 h 4036004"/>
              <a:gd name="connsiteX140" fmla="*/ 1376155 w 2148607"/>
              <a:gd name="connsiteY140" fmla="*/ 313048 h 4036004"/>
              <a:gd name="connsiteX141" fmla="*/ 1344405 w 2148607"/>
              <a:gd name="connsiteY141" fmla="*/ 274948 h 4036004"/>
              <a:gd name="connsiteX142" fmla="*/ 1319005 w 2148607"/>
              <a:gd name="connsiteY142" fmla="*/ 135248 h 4036004"/>
              <a:gd name="connsiteX143" fmla="*/ 1274555 w 2148607"/>
              <a:gd name="connsiteY143" fmla="*/ 59048 h 4036004"/>
              <a:gd name="connsiteX144" fmla="*/ 1192005 w 2148607"/>
              <a:gd name="connsiteY144" fmla="*/ 8248 h 4036004"/>
              <a:gd name="connsiteX145" fmla="*/ 1096755 w 2148607"/>
              <a:gd name="connsiteY145" fmla="*/ 1898 h 4036004"/>
              <a:gd name="connsiteX146" fmla="*/ 1001505 w 2148607"/>
              <a:gd name="connsiteY146" fmla="*/ 27298 h 4036004"/>
              <a:gd name="connsiteX147" fmla="*/ 925305 w 2148607"/>
              <a:gd name="connsiteY147" fmla="*/ 84448 h 4036004"/>
              <a:gd name="connsiteX148" fmla="*/ 887205 w 2148607"/>
              <a:gd name="connsiteY148" fmla="*/ 173348 h 4036004"/>
              <a:gd name="connsiteX149" fmla="*/ 887205 w 2148607"/>
              <a:gd name="connsiteY149" fmla="*/ 262248 h 4036004"/>
              <a:gd name="connsiteX150" fmla="*/ 842755 w 2148607"/>
              <a:gd name="connsiteY150" fmla="*/ 306698 h 4036004"/>
              <a:gd name="connsiteX151" fmla="*/ 874505 w 2148607"/>
              <a:gd name="connsiteY151" fmla="*/ 401948 h 4036004"/>
              <a:gd name="connsiteX152" fmla="*/ 925305 w 2148607"/>
              <a:gd name="connsiteY152" fmla="*/ 528948 h 4036004"/>
              <a:gd name="connsiteX153" fmla="*/ 957055 w 2148607"/>
              <a:gd name="connsiteY153" fmla="*/ 611498 h 4036004"/>
              <a:gd name="connsiteX154" fmla="*/ 944355 w 2148607"/>
              <a:gd name="connsiteY154" fmla="*/ 681348 h 4036004"/>
              <a:gd name="connsiteX0" fmla="*/ 944355 w 2148607"/>
              <a:gd name="connsiteY0" fmla="*/ 681348 h 4036004"/>
              <a:gd name="connsiteX1" fmla="*/ 696705 w 2148607"/>
              <a:gd name="connsiteY1" fmla="*/ 763898 h 4036004"/>
              <a:gd name="connsiteX2" fmla="*/ 601455 w 2148607"/>
              <a:gd name="connsiteY2" fmla="*/ 852798 h 4036004"/>
              <a:gd name="connsiteX3" fmla="*/ 512555 w 2148607"/>
              <a:gd name="connsiteY3" fmla="*/ 1176648 h 4036004"/>
              <a:gd name="connsiteX4" fmla="*/ 474455 w 2148607"/>
              <a:gd name="connsiteY4" fmla="*/ 1386198 h 4036004"/>
              <a:gd name="connsiteX5" fmla="*/ 404605 w 2148607"/>
              <a:gd name="connsiteY5" fmla="*/ 1487798 h 4036004"/>
              <a:gd name="connsiteX6" fmla="*/ 328405 w 2148607"/>
              <a:gd name="connsiteY6" fmla="*/ 1684648 h 4036004"/>
              <a:gd name="connsiteX7" fmla="*/ 252205 w 2148607"/>
              <a:gd name="connsiteY7" fmla="*/ 1830698 h 4036004"/>
              <a:gd name="connsiteX8" fmla="*/ 125205 w 2148607"/>
              <a:gd name="connsiteY8" fmla="*/ 1906898 h 4036004"/>
              <a:gd name="connsiteX9" fmla="*/ 52974 w 2148607"/>
              <a:gd name="connsiteY9" fmla="*/ 1960873 h 4036004"/>
              <a:gd name="connsiteX10" fmla="*/ 2968 w 2148607"/>
              <a:gd name="connsiteY10" fmla="*/ 1979129 h 4036004"/>
              <a:gd name="connsiteX11" fmla="*/ 12493 w 2148607"/>
              <a:gd name="connsiteY11" fmla="*/ 2010880 h 4036004"/>
              <a:gd name="connsiteX12" fmla="*/ 68055 w 2148607"/>
              <a:gd name="connsiteY12" fmla="*/ 2014848 h 4036004"/>
              <a:gd name="connsiteX13" fmla="*/ 87105 w 2148607"/>
              <a:gd name="connsiteY13" fmla="*/ 2008498 h 4036004"/>
              <a:gd name="connsiteX14" fmla="*/ 106155 w 2148607"/>
              <a:gd name="connsiteY14" fmla="*/ 2008498 h 4036004"/>
              <a:gd name="connsiteX15" fmla="*/ 106155 w 2148607"/>
              <a:gd name="connsiteY15" fmla="*/ 2040248 h 4036004"/>
              <a:gd name="connsiteX16" fmla="*/ 71230 w 2148607"/>
              <a:gd name="connsiteY16" fmla="*/ 2100573 h 4036004"/>
              <a:gd name="connsiteX17" fmla="*/ 17255 w 2148607"/>
              <a:gd name="connsiteY17" fmla="*/ 2167248 h 4036004"/>
              <a:gd name="connsiteX18" fmla="*/ 29955 w 2148607"/>
              <a:gd name="connsiteY18" fmla="*/ 2192648 h 4036004"/>
              <a:gd name="connsiteX19" fmla="*/ 78374 w 2148607"/>
              <a:gd name="connsiteY19" fmla="*/ 2160898 h 4036004"/>
              <a:gd name="connsiteX20" fmla="*/ 125999 w 2148607"/>
              <a:gd name="connsiteY20" fmla="*/ 2127561 h 4036004"/>
              <a:gd name="connsiteX21" fmla="*/ 95836 w 2148607"/>
              <a:gd name="connsiteY21" fmla="*/ 2214873 h 4036004"/>
              <a:gd name="connsiteX22" fmla="*/ 86311 w 2148607"/>
              <a:gd name="connsiteY22" fmla="*/ 2249004 h 4036004"/>
              <a:gd name="connsiteX23" fmla="*/ 124411 w 2148607"/>
              <a:gd name="connsiteY23" fmla="*/ 2250591 h 4036004"/>
              <a:gd name="connsiteX24" fmla="*/ 182355 w 2148607"/>
              <a:gd name="connsiteY24" fmla="*/ 2154548 h 4036004"/>
              <a:gd name="connsiteX25" fmla="*/ 156161 w 2148607"/>
              <a:gd name="connsiteY25" fmla="*/ 2274404 h 4036004"/>
              <a:gd name="connsiteX26" fmla="*/ 195055 w 2148607"/>
              <a:gd name="connsiteY26" fmla="*/ 2268848 h 4036004"/>
              <a:gd name="connsiteX27" fmla="*/ 252205 w 2148607"/>
              <a:gd name="connsiteY27" fmla="*/ 2167248 h 4036004"/>
              <a:gd name="connsiteX28" fmla="*/ 261730 w 2148607"/>
              <a:gd name="connsiteY28" fmla="*/ 2254561 h 4036004"/>
              <a:gd name="connsiteX29" fmla="*/ 291099 w 2148607"/>
              <a:gd name="connsiteY29" fmla="*/ 2245035 h 4036004"/>
              <a:gd name="connsiteX30" fmla="*/ 315705 w 2148607"/>
              <a:gd name="connsiteY30" fmla="*/ 2122798 h 4036004"/>
              <a:gd name="connsiteX31" fmla="*/ 353805 w 2148607"/>
              <a:gd name="connsiteY31" fmla="*/ 1995798 h 4036004"/>
              <a:gd name="connsiteX32" fmla="*/ 379205 w 2148607"/>
              <a:gd name="connsiteY32" fmla="*/ 1938648 h 4036004"/>
              <a:gd name="connsiteX33" fmla="*/ 525255 w 2148607"/>
              <a:gd name="connsiteY33" fmla="*/ 1760848 h 4036004"/>
              <a:gd name="connsiteX34" fmla="*/ 677655 w 2148607"/>
              <a:gd name="connsiteY34" fmla="*/ 1532248 h 4036004"/>
              <a:gd name="connsiteX35" fmla="*/ 703055 w 2148607"/>
              <a:gd name="connsiteY35" fmla="*/ 1373498 h 4036004"/>
              <a:gd name="connsiteX36" fmla="*/ 747505 w 2148607"/>
              <a:gd name="connsiteY36" fmla="*/ 1252848 h 4036004"/>
              <a:gd name="connsiteX37" fmla="*/ 753855 w 2148607"/>
              <a:gd name="connsiteY37" fmla="*/ 1424298 h 4036004"/>
              <a:gd name="connsiteX38" fmla="*/ 772905 w 2148607"/>
              <a:gd name="connsiteY38" fmla="*/ 1513198 h 4036004"/>
              <a:gd name="connsiteX39" fmla="*/ 722105 w 2148607"/>
              <a:gd name="connsiteY39" fmla="*/ 1792598 h 4036004"/>
              <a:gd name="connsiteX40" fmla="*/ 664955 w 2148607"/>
              <a:gd name="connsiteY40" fmla="*/ 2211698 h 4036004"/>
              <a:gd name="connsiteX41" fmla="*/ 677655 w 2148607"/>
              <a:gd name="connsiteY41" fmla="*/ 2478398 h 4036004"/>
              <a:gd name="connsiteX42" fmla="*/ 703055 w 2148607"/>
              <a:gd name="connsiteY42" fmla="*/ 2599048 h 4036004"/>
              <a:gd name="connsiteX43" fmla="*/ 703055 w 2148607"/>
              <a:gd name="connsiteY43" fmla="*/ 2681598 h 4036004"/>
              <a:gd name="connsiteX44" fmla="*/ 684005 w 2148607"/>
              <a:gd name="connsiteY44" fmla="*/ 2751448 h 4036004"/>
              <a:gd name="connsiteX45" fmla="*/ 684005 w 2148607"/>
              <a:gd name="connsiteY45" fmla="*/ 2840348 h 4036004"/>
              <a:gd name="connsiteX46" fmla="*/ 652255 w 2148607"/>
              <a:gd name="connsiteY46" fmla="*/ 3005448 h 4036004"/>
              <a:gd name="connsiteX47" fmla="*/ 664955 w 2148607"/>
              <a:gd name="connsiteY47" fmla="*/ 3227698 h 4036004"/>
              <a:gd name="connsiteX48" fmla="*/ 696705 w 2148607"/>
              <a:gd name="connsiteY48" fmla="*/ 3507098 h 4036004"/>
              <a:gd name="connsiteX49" fmla="*/ 684005 w 2148607"/>
              <a:gd name="connsiteY49" fmla="*/ 3672198 h 4036004"/>
              <a:gd name="connsiteX50" fmla="*/ 645905 w 2148607"/>
              <a:gd name="connsiteY50" fmla="*/ 3824598 h 4036004"/>
              <a:gd name="connsiteX51" fmla="*/ 639555 w 2148607"/>
              <a:gd name="connsiteY51" fmla="*/ 3888098 h 4036004"/>
              <a:gd name="connsiteX52" fmla="*/ 703055 w 2148607"/>
              <a:gd name="connsiteY52" fmla="*/ 3983348 h 4036004"/>
              <a:gd name="connsiteX53" fmla="*/ 785605 w 2148607"/>
              <a:gd name="connsiteY53" fmla="*/ 4034148 h 4036004"/>
              <a:gd name="connsiteX54" fmla="*/ 868155 w 2148607"/>
              <a:gd name="connsiteY54" fmla="*/ 3919848 h 4036004"/>
              <a:gd name="connsiteX55" fmla="*/ 874505 w 2148607"/>
              <a:gd name="connsiteY55" fmla="*/ 3697598 h 4036004"/>
              <a:gd name="connsiteX56" fmla="*/ 887205 w 2148607"/>
              <a:gd name="connsiteY56" fmla="*/ 3526148 h 4036004"/>
              <a:gd name="connsiteX57" fmla="*/ 874505 w 2148607"/>
              <a:gd name="connsiteY57" fmla="*/ 3392798 h 4036004"/>
              <a:gd name="connsiteX58" fmla="*/ 893555 w 2148607"/>
              <a:gd name="connsiteY58" fmla="*/ 3291198 h 4036004"/>
              <a:gd name="connsiteX59" fmla="*/ 918955 w 2148607"/>
              <a:gd name="connsiteY59" fmla="*/ 3202298 h 4036004"/>
              <a:gd name="connsiteX60" fmla="*/ 944355 w 2148607"/>
              <a:gd name="connsiteY60" fmla="*/ 3107048 h 4036004"/>
              <a:gd name="connsiteX61" fmla="*/ 931655 w 2148607"/>
              <a:gd name="connsiteY61" fmla="*/ 2992748 h 4036004"/>
              <a:gd name="connsiteX62" fmla="*/ 925305 w 2148607"/>
              <a:gd name="connsiteY62" fmla="*/ 2897498 h 4036004"/>
              <a:gd name="connsiteX63" fmla="*/ 950705 w 2148607"/>
              <a:gd name="connsiteY63" fmla="*/ 2789548 h 4036004"/>
              <a:gd name="connsiteX64" fmla="*/ 963405 w 2148607"/>
              <a:gd name="connsiteY64" fmla="*/ 2681598 h 4036004"/>
              <a:gd name="connsiteX65" fmla="*/ 995155 w 2148607"/>
              <a:gd name="connsiteY65" fmla="*/ 2452998 h 4036004"/>
              <a:gd name="connsiteX66" fmla="*/ 1026905 w 2148607"/>
              <a:gd name="connsiteY66" fmla="*/ 2192648 h 4036004"/>
              <a:gd name="connsiteX67" fmla="*/ 1058655 w 2148607"/>
              <a:gd name="connsiteY67" fmla="*/ 2154548 h 4036004"/>
              <a:gd name="connsiteX68" fmla="*/ 1084055 w 2148607"/>
              <a:gd name="connsiteY68" fmla="*/ 2167248 h 4036004"/>
              <a:gd name="connsiteX69" fmla="*/ 1096755 w 2148607"/>
              <a:gd name="connsiteY69" fmla="*/ 2224398 h 4036004"/>
              <a:gd name="connsiteX70" fmla="*/ 1128505 w 2148607"/>
              <a:gd name="connsiteY70" fmla="*/ 2497448 h 4036004"/>
              <a:gd name="connsiteX71" fmla="*/ 1166605 w 2148607"/>
              <a:gd name="connsiteY71" fmla="*/ 2751448 h 4036004"/>
              <a:gd name="connsiteX72" fmla="*/ 1192005 w 2148607"/>
              <a:gd name="connsiteY72" fmla="*/ 2853048 h 4036004"/>
              <a:gd name="connsiteX73" fmla="*/ 1192005 w 2148607"/>
              <a:gd name="connsiteY73" fmla="*/ 2935598 h 4036004"/>
              <a:gd name="connsiteX74" fmla="*/ 1185655 w 2148607"/>
              <a:gd name="connsiteY74" fmla="*/ 3018148 h 4036004"/>
              <a:gd name="connsiteX75" fmla="*/ 1192005 w 2148607"/>
              <a:gd name="connsiteY75" fmla="*/ 3113398 h 4036004"/>
              <a:gd name="connsiteX76" fmla="*/ 1223755 w 2148607"/>
              <a:gd name="connsiteY76" fmla="*/ 3316598 h 4036004"/>
              <a:gd name="connsiteX77" fmla="*/ 1249155 w 2148607"/>
              <a:gd name="connsiteY77" fmla="*/ 3449948 h 4036004"/>
              <a:gd name="connsiteX78" fmla="*/ 1242805 w 2148607"/>
              <a:gd name="connsiteY78" fmla="*/ 3576948 h 4036004"/>
              <a:gd name="connsiteX79" fmla="*/ 1242805 w 2148607"/>
              <a:gd name="connsiteY79" fmla="*/ 3640448 h 4036004"/>
              <a:gd name="connsiteX80" fmla="*/ 1261855 w 2148607"/>
              <a:gd name="connsiteY80" fmla="*/ 3672198 h 4036004"/>
              <a:gd name="connsiteX81" fmla="*/ 1268205 w 2148607"/>
              <a:gd name="connsiteY81" fmla="*/ 3773798 h 4036004"/>
              <a:gd name="connsiteX82" fmla="*/ 1268205 w 2148607"/>
              <a:gd name="connsiteY82" fmla="*/ 3869048 h 4036004"/>
              <a:gd name="connsiteX83" fmla="*/ 1293605 w 2148607"/>
              <a:gd name="connsiteY83" fmla="*/ 3932548 h 4036004"/>
              <a:gd name="connsiteX84" fmla="*/ 1338055 w 2148607"/>
              <a:gd name="connsiteY84" fmla="*/ 4008748 h 4036004"/>
              <a:gd name="connsiteX85" fmla="*/ 1357105 w 2148607"/>
              <a:gd name="connsiteY85" fmla="*/ 4021448 h 4036004"/>
              <a:gd name="connsiteX86" fmla="*/ 1414255 w 2148607"/>
              <a:gd name="connsiteY86" fmla="*/ 3996048 h 4036004"/>
              <a:gd name="connsiteX87" fmla="*/ 1484105 w 2148607"/>
              <a:gd name="connsiteY87" fmla="*/ 3926198 h 4036004"/>
              <a:gd name="connsiteX88" fmla="*/ 1496805 w 2148607"/>
              <a:gd name="connsiteY88" fmla="*/ 3818248 h 4036004"/>
              <a:gd name="connsiteX89" fmla="*/ 1446005 w 2148607"/>
              <a:gd name="connsiteY89" fmla="*/ 3678548 h 4036004"/>
              <a:gd name="connsiteX90" fmla="*/ 1439655 w 2148607"/>
              <a:gd name="connsiteY90" fmla="*/ 3538848 h 4036004"/>
              <a:gd name="connsiteX91" fmla="*/ 1439655 w 2148607"/>
              <a:gd name="connsiteY91" fmla="*/ 3392798 h 4036004"/>
              <a:gd name="connsiteX92" fmla="*/ 1477755 w 2148607"/>
              <a:gd name="connsiteY92" fmla="*/ 3113398 h 4036004"/>
              <a:gd name="connsiteX93" fmla="*/ 1426955 w 2148607"/>
              <a:gd name="connsiteY93" fmla="*/ 2821298 h 4036004"/>
              <a:gd name="connsiteX94" fmla="*/ 1420605 w 2148607"/>
              <a:gd name="connsiteY94" fmla="*/ 2668898 h 4036004"/>
              <a:gd name="connsiteX95" fmla="*/ 1471405 w 2148607"/>
              <a:gd name="connsiteY95" fmla="*/ 2357748 h 4036004"/>
              <a:gd name="connsiteX96" fmla="*/ 1496805 w 2148607"/>
              <a:gd name="connsiteY96" fmla="*/ 2033898 h 4036004"/>
              <a:gd name="connsiteX97" fmla="*/ 1401555 w 2148607"/>
              <a:gd name="connsiteY97" fmla="*/ 1570348 h 4036004"/>
              <a:gd name="connsiteX98" fmla="*/ 1395205 w 2148607"/>
              <a:gd name="connsiteY98" fmla="*/ 1449698 h 4036004"/>
              <a:gd name="connsiteX99" fmla="*/ 1420605 w 2148607"/>
              <a:gd name="connsiteY99" fmla="*/ 1189348 h 4036004"/>
              <a:gd name="connsiteX100" fmla="*/ 1465055 w 2148607"/>
              <a:gd name="connsiteY100" fmla="*/ 1354448 h 4036004"/>
              <a:gd name="connsiteX101" fmla="*/ 1496805 w 2148607"/>
              <a:gd name="connsiteY101" fmla="*/ 1519548 h 4036004"/>
              <a:gd name="connsiteX102" fmla="*/ 1668255 w 2148607"/>
              <a:gd name="connsiteY102" fmla="*/ 1817998 h 4036004"/>
              <a:gd name="connsiteX103" fmla="*/ 1757155 w 2148607"/>
              <a:gd name="connsiteY103" fmla="*/ 1976748 h 4036004"/>
              <a:gd name="connsiteX104" fmla="*/ 1788905 w 2148607"/>
              <a:gd name="connsiteY104" fmla="*/ 2084698 h 4036004"/>
              <a:gd name="connsiteX105" fmla="*/ 1820655 w 2148607"/>
              <a:gd name="connsiteY105" fmla="*/ 2173598 h 4036004"/>
              <a:gd name="connsiteX106" fmla="*/ 1865105 w 2148607"/>
              <a:gd name="connsiteY106" fmla="*/ 2287898 h 4036004"/>
              <a:gd name="connsiteX107" fmla="*/ 1903205 w 2148607"/>
              <a:gd name="connsiteY107" fmla="*/ 2294248 h 4036004"/>
              <a:gd name="connsiteX108" fmla="*/ 1903205 w 2148607"/>
              <a:gd name="connsiteY108" fmla="*/ 2179948 h 4036004"/>
              <a:gd name="connsiteX109" fmla="*/ 1934955 w 2148607"/>
              <a:gd name="connsiteY109" fmla="*/ 2262498 h 4036004"/>
              <a:gd name="connsiteX110" fmla="*/ 1964324 w 2148607"/>
              <a:gd name="connsiteY110" fmla="*/ 2337904 h 4036004"/>
              <a:gd name="connsiteX111" fmla="*/ 1987342 w 2148607"/>
              <a:gd name="connsiteY111" fmla="*/ 2316473 h 4036004"/>
              <a:gd name="connsiteX112" fmla="*/ 1992105 w 2148607"/>
              <a:gd name="connsiteY112" fmla="*/ 2281548 h 4036004"/>
              <a:gd name="connsiteX113" fmla="*/ 1985755 w 2148607"/>
              <a:gd name="connsiteY113" fmla="*/ 2192648 h 4036004"/>
              <a:gd name="connsiteX114" fmla="*/ 2042111 w 2148607"/>
              <a:gd name="connsiteY114" fmla="*/ 2314092 h 4036004"/>
              <a:gd name="connsiteX115" fmla="*/ 2082593 w 2148607"/>
              <a:gd name="connsiteY115" fmla="*/ 2318854 h 4036004"/>
              <a:gd name="connsiteX116" fmla="*/ 2042905 w 2148607"/>
              <a:gd name="connsiteY116" fmla="*/ 2218048 h 4036004"/>
              <a:gd name="connsiteX117" fmla="*/ 2023855 w 2148607"/>
              <a:gd name="connsiteY117" fmla="*/ 2154548 h 4036004"/>
              <a:gd name="connsiteX118" fmla="*/ 2083386 w 2148607"/>
              <a:gd name="connsiteY118" fmla="*/ 2216461 h 4036004"/>
              <a:gd name="connsiteX119" fmla="*/ 2125455 w 2148607"/>
              <a:gd name="connsiteY119" fmla="*/ 2243448 h 4036004"/>
              <a:gd name="connsiteX120" fmla="*/ 2125455 w 2148607"/>
              <a:gd name="connsiteY120" fmla="*/ 2186298 h 4036004"/>
              <a:gd name="connsiteX121" fmla="*/ 2036555 w 2148607"/>
              <a:gd name="connsiteY121" fmla="*/ 2071998 h 4036004"/>
              <a:gd name="connsiteX122" fmla="*/ 2004805 w 2148607"/>
              <a:gd name="connsiteY122" fmla="*/ 2014848 h 4036004"/>
              <a:gd name="connsiteX123" fmla="*/ 2074655 w 2148607"/>
              <a:gd name="connsiteY123" fmla="*/ 2021198 h 4036004"/>
              <a:gd name="connsiteX124" fmla="*/ 2138155 w 2148607"/>
              <a:gd name="connsiteY124" fmla="*/ 2027548 h 4036004"/>
              <a:gd name="connsiteX125" fmla="*/ 2138155 w 2148607"/>
              <a:gd name="connsiteY125" fmla="*/ 2002148 h 4036004"/>
              <a:gd name="connsiteX126" fmla="*/ 2036555 w 2148607"/>
              <a:gd name="connsiteY126" fmla="*/ 1932298 h 4036004"/>
              <a:gd name="connsiteX127" fmla="*/ 1915905 w 2148607"/>
              <a:gd name="connsiteY127" fmla="*/ 1887848 h 4036004"/>
              <a:gd name="connsiteX128" fmla="*/ 1865105 w 2148607"/>
              <a:gd name="connsiteY128" fmla="*/ 1773548 h 4036004"/>
              <a:gd name="connsiteX129" fmla="*/ 1801605 w 2148607"/>
              <a:gd name="connsiteY129" fmla="*/ 1538598 h 4036004"/>
              <a:gd name="connsiteX130" fmla="*/ 1731755 w 2148607"/>
              <a:gd name="connsiteY130" fmla="*/ 1424298 h 4036004"/>
              <a:gd name="connsiteX131" fmla="*/ 1687305 w 2148607"/>
              <a:gd name="connsiteY131" fmla="*/ 1214748 h 4036004"/>
              <a:gd name="connsiteX132" fmla="*/ 1649205 w 2148607"/>
              <a:gd name="connsiteY132" fmla="*/ 960748 h 4036004"/>
              <a:gd name="connsiteX133" fmla="*/ 1573005 w 2148607"/>
              <a:gd name="connsiteY133" fmla="*/ 814698 h 4036004"/>
              <a:gd name="connsiteX134" fmla="*/ 1388855 w 2148607"/>
              <a:gd name="connsiteY134" fmla="*/ 732148 h 4036004"/>
              <a:gd name="connsiteX135" fmla="*/ 1274555 w 2148607"/>
              <a:gd name="connsiteY135" fmla="*/ 668648 h 4036004"/>
              <a:gd name="connsiteX136" fmla="*/ 1249155 w 2148607"/>
              <a:gd name="connsiteY136" fmla="*/ 624198 h 4036004"/>
              <a:gd name="connsiteX137" fmla="*/ 1274555 w 2148607"/>
              <a:gd name="connsiteY137" fmla="*/ 554348 h 4036004"/>
              <a:gd name="connsiteX138" fmla="*/ 1344405 w 2148607"/>
              <a:gd name="connsiteY138" fmla="*/ 440048 h 4036004"/>
              <a:gd name="connsiteX139" fmla="*/ 1376155 w 2148607"/>
              <a:gd name="connsiteY139" fmla="*/ 370198 h 4036004"/>
              <a:gd name="connsiteX140" fmla="*/ 1376155 w 2148607"/>
              <a:gd name="connsiteY140" fmla="*/ 313048 h 4036004"/>
              <a:gd name="connsiteX141" fmla="*/ 1344405 w 2148607"/>
              <a:gd name="connsiteY141" fmla="*/ 274948 h 4036004"/>
              <a:gd name="connsiteX142" fmla="*/ 1319005 w 2148607"/>
              <a:gd name="connsiteY142" fmla="*/ 135248 h 4036004"/>
              <a:gd name="connsiteX143" fmla="*/ 1274555 w 2148607"/>
              <a:gd name="connsiteY143" fmla="*/ 59048 h 4036004"/>
              <a:gd name="connsiteX144" fmla="*/ 1192005 w 2148607"/>
              <a:gd name="connsiteY144" fmla="*/ 8248 h 4036004"/>
              <a:gd name="connsiteX145" fmla="*/ 1096755 w 2148607"/>
              <a:gd name="connsiteY145" fmla="*/ 1898 h 4036004"/>
              <a:gd name="connsiteX146" fmla="*/ 1001505 w 2148607"/>
              <a:gd name="connsiteY146" fmla="*/ 27298 h 4036004"/>
              <a:gd name="connsiteX147" fmla="*/ 925305 w 2148607"/>
              <a:gd name="connsiteY147" fmla="*/ 84448 h 4036004"/>
              <a:gd name="connsiteX148" fmla="*/ 887205 w 2148607"/>
              <a:gd name="connsiteY148" fmla="*/ 173348 h 4036004"/>
              <a:gd name="connsiteX149" fmla="*/ 887205 w 2148607"/>
              <a:gd name="connsiteY149" fmla="*/ 262248 h 4036004"/>
              <a:gd name="connsiteX150" fmla="*/ 842755 w 2148607"/>
              <a:gd name="connsiteY150" fmla="*/ 306698 h 4036004"/>
              <a:gd name="connsiteX151" fmla="*/ 874505 w 2148607"/>
              <a:gd name="connsiteY151" fmla="*/ 401948 h 4036004"/>
              <a:gd name="connsiteX152" fmla="*/ 925305 w 2148607"/>
              <a:gd name="connsiteY152" fmla="*/ 528948 h 4036004"/>
              <a:gd name="connsiteX153" fmla="*/ 957055 w 2148607"/>
              <a:gd name="connsiteY153" fmla="*/ 611498 h 4036004"/>
              <a:gd name="connsiteX154" fmla="*/ 944355 w 2148607"/>
              <a:gd name="connsiteY154" fmla="*/ 681348 h 4036004"/>
              <a:gd name="connsiteX0" fmla="*/ 944355 w 2148607"/>
              <a:gd name="connsiteY0" fmla="*/ 681348 h 4036004"/>
              <a:gd name="connsiteX1" fmla="*/ 696705 w 2148607"/>
              <a:gd name="connsiteY1" fmla="*/ 763898 h 4036004"/>
              <a:gd name="connsiteX2" fmla="*/ 601455 w 2148607"/>
              <a:gd name="connsiteY2" fmla="*/ 852798 h 4036004"/>
              <a:gd name="connsiteX3" fmla="*/ 512555 w 2148607"/>
              <a:gd name="connsiteY3" fmla="*/ 1176648 h 4036004"/>
              <a:gd name="connsiteX4" fmla="*/ 474455 w 2148607"/>
              <a:gd name="connsiteY4" fmla="*/ 1386198 h 4036004"/>
              <a:gd name="connsiteX5" fmla="*/ 404605 w 2148607"/>
              <a:gd name="connsiteY5" fmla="*/ 1487798 h 4036004"/>
              <a:gd name="connsiteX6" fmla="*/ 328405 w 2148607"/>
              <a:gd name="connsiteY6" fmla="*/ 1684648 h 4036004"/>
              <a:gd name="connsiteX7" fmla="*/ 252205 w 2148607"/>
              <a:gd name="connsiteY7" fmla="*/ 1830698 h 4036004"/>
              <a:gd name="connsiteX8" fmla="*/ 125205 w 2148607"/>
              <a:gd name="connsiteY8" fmla="*/ 1906898 h 4036004"/>
              <a:gd name="connsiteX9" fmla="*/ 52974 w 2148607"/>
              <a:gd name="connsiteY9" fmla="*/ 1960873 h 4036004"/>
              <a:gd name="connsiteX10" fmla="*/ 2968 w 2148607"/>
              <a:gd name="connsiteY10" fmla="*/ 1979129 h 4036004"/>
              <a:gd name="connsiteX11" fmla="*/ 12493 w 2148607"/>
              <a:gd name="connsiteY11" fmla="*/ 2010880 h 4036004"/>
              <a:gd name="connsiteX12" fmla="*/ 68055 w 2148607"/>
              <a:gd name="connsiteY12" fmla="*/ 2014848 h 4036004"/>
              <a:gd name="connsiteX13" fmla="*/ 87105 w 2148607"/>
              <a:gd name="connsiteY13" fmla="*/ 2008498 h 4036004"/>
              <a:gd name="connsiteX14" fmla="*/ 106155 w 2148607"/>
              <a:gd name="connsiteY14" fmla="*/ 2008498 h 4036004"/>
              <a:gd name="connsiteX15" fmla="*/ 106155 w 2148607"/>
              <a:gd name="connsiteY15" fmla="*/ 2040248 h 4036004"/>
              <a:gd name="connsiteX16" fmla="*/ 71230 w 2148607"/>
              <a:gd name="connsiteY16" fmla="*/ 2100573 h 4036004"/>
              <a:gd name="connsiteX17" fmla="*/ 17255 w 2148607"/>
              <a:gd name="connsiteY17" fmla="*/ 2167248 h 4036004"/>
              <a:gd name="connsiteX18" fmla="*/ 29955 w 2148607"/>
              <a:gd name="connsiteY18" fmla="*/ 2192648 h 4036004"/>
              <a:gd name="connsiteX19" fmla="*/ 78374 w 2148607"/>
              <a:gd name="connsiteY19" fmla="*/ 2160898 h 4036004"/>
              <a:gd name="connsiteX20" fmla="*/ 125999 w 2148607"/>
              <a:gd name="connsiteY20" fmla="*/ 2127561 h 4036004"/>
              <a:gd name="connsiteX21" fmla="*/ 95836 w 2148607"/>
              <a:gd name="connsiteY21" fmla="*/ 2214873 h 4036004"/>
              <a:gd name="connsiteX22" fmla="*/ 86311 w 2148607"/>
              <a:gd name="connsiteY22" fmla="*/ 2249004 h 4036004"/>
              <a:gd name="connsiteX23" fmla="*/ 124411 w 2148607"/>
              <a:gd name="connsiteY23" fmla="*/ 2250591 h 4036004"/>
              <a:gd name="connsiteX24" fmla="*/ 182355 w 2148607"/>
              <a:gd name="connsiteY24" fmla="*/ 2154548 h 4036004"/>
              <a:gd name="connsiteX25" fmla="*/ 156161 w 2148607"/>
              <a:gd name="connsiteY25" fmla="*/ 2274404 h 4036004"/>
              <a:gd name="connsiteX26" fmla="*/ 195055 w 2148607"/>
              <a:gd name="connsiteY26" fmla="*/ 2268848 h 4036004"/>
              <a:gd name="connsiteX27" fmla="*/ 252205 w 2148607"/>
              <a:gd name="connsiteY27" fmla="*/ 2167248 h 4036004"/>
              <a:gd name="connsiteX28" fmla="*/ 261730 w 2148607"/>
              <a:gd name="connsiteY28" fmla="*/ 2254561 h 4036004"/>
              <a:gd name="connsiteX29" fmla="*/ 291099 w 2148607"/>
              <a:gd name="connsiteY29" fmla="*/ 2245035 h 4036004"/>
              <a:gd name="connsiteX30" fmla="*/ 315705 w 2148607"/>
              <a:gd name="connsiteY30" fmla="*/ 2122798 h 4036004"/>
              <a:gd name="connsiteX31" fmla="*/ 353805 w 2148607"/>
              <a:gd name="connsiteY31" fmla="*/ 1995798 h 4036004"/>
              <a:gd name="connsiteX32" fmla="*/ 379205 w 2148607"/>
              <a:gd name="connsiteY32" fmla="*/ 1938648 h 4036004"/>
              <a:gd name="connsiteX33" fmla="*/ 525255 w 2148607"/>
              <a:gd name="connsiteY33" fmla="*/ 1760848 h 4036004"/>
              <a:gd name="connsiteX34" fmla="*/ 677655 w 2148607"/>
              <a:gd name="connsiteY34" fmla="*/ 1532248 h 4036004"/>
              <a:gd name="connsiteX35" fmla="*/ 703055 w 2148607"/>
              <a:gd name="connsiteY35" fmla="*/ 1373498 h 4036004"/>
              <a:gd name="connsiteX36" fmla="*/ 747505 w 2148607"/>
              <a:gd name="connsiteY36" fmla="*/ 1252848 h 4036004"/>
              <a:gd name="connsiteX37" fmla="*/ 753855 w 2148607"/>
              <a:gd name="connsiteY37" fmla="*/ 1424298 h 4036004"/>
              <a:gd name="connsiteX38" fmla="*/ 772905 w 2148607"/>
              <a:gd name="connsiteY38" fmla="*/ 1513198 h 4036004"/>
              <a:gd name="connsiteX39" fmla="*/ 722105 w 2148607"/>
              <a:gd name="connsiteY39" fmla="*/ 1792598 h 4036004"/>
              <a:gd name="connsiteX40" fmla="*/ 664955 w 2148607"/>
              <a:gd name="connsiteY40" fmla="*/ 2211698 h 4036004"/>
              <a:gd name="connsiteX41" fmla="*/ 677655 w 2148607"/>
              <a:gd name="connsiteY41" fmla="*/ 2478398 h 4036004"/>
              <a:gd name="connsiteX42" fmla="*/ 703055 w 2148607"/>
              <a:gd name="connsiteY42" fmla="*/ 2599048 h 4036004"/>
              <a:gd name="connsiteX43" fmla="*/ 703055 w 2148607"/>
              <a:gd name="connsiteY43" fmla="*/ 2681598 h 4036004"/>
              <a:gd name="connsiteX44" fmla="*/ 684005 w 2148607"/>
              <a:gd name="connsiteY44" fmla="*/ 2751448 h 4036004"/>
              <a:gd name="connsiteX45" fmla="*/ 684005 w 2148607"/>
              <a:gd name="connsiteY45" fmla="*/ 2840348 h 4036004"/>
              <a:gd name="connsiteX46" fmla="*/ 652255 w 2148607"/>
              <a:gd name="connsiteY46" fmla="*/ 3005448 h 4036004"/>
              <a:gd name="connsiteX47" fmla="*/ 664955 w 2148607"/>
              <a:gd name="connsiteY47" fmla="*/ 3227698 h 4036004"/>
              <a:gd name="connsiteX48" fmla="*/ 696705 w 2148607"/>
              <a:gd name="connsiteY48" fmla="*/ 3507098 h 4036004"/>
              <a:gd name="connsiteX49" fmla="*/ 684005 w 2148607"/>
              <a:gd name="connsiteY49" fmla="*/ 3672198 h 4036004"/>
              <a:gd name="connsiteX50" fmla="*/ 645905 w 2148607"/>
              <a:gd name="connsiteY50" fmla="*/ 3824598 h 4036004"/>
              <a:gd name="connsiteX51" fmla="*/ 639555 w 2148607"/>
              <a:gd name="connsiteY51" fmla="*/ 3888098 h 4036004"/>
              <a:gd name="connsiteX52" fmla="*/ 703055 w 2148607"/>
              <a:gd name="connsiteY52" fmla="*/ 3983348 h 4036004"/>
              <a:gd name="connsiteX53" fmla="*/ 785605 w 2148607"/>
              <a:gd name="connsiteY53" fmla="*/ 4034148 h 4036004"/>
              <a:gd name="connsiteX54" fmla="*/ 868155 w 2148607"/>
              <a:gd name="connsiteY54" fmla="*/ 3919848 h 4036004"/>
              <a:gd name="connsiteX55" fmla="*/ 874505 w 2148607"/>
              <a:gd name="connsiteY55" fmla="*/ 3697598 h 4036004"/>
              <a:gd name="connsiteX56" fmla="*/ 887205 w 2148607"/>
              <a:gd name="connsiteY56" fmla="*/ 3526148 h 4036004"/>
              <a:gd name="connsiteX57" fmla="*/ 874505 w 2148607"/>
              <a:gd name="connsiteY57" fmla="*/ 3392798 h 4036004"/>
              <a:gd name="connsiteX58" fmla="*/ 893555 w 2148607"/>
              <a:gd name="connsiteY58" fmla="*/ 3291198 h 4036004"/>
              <a:gd name="connsiteX59" fmla="*/ 918955 w 2148607"/>
              <a:gd name="connsiteY59" fmla="*/ 3202298 h 4036004"/>
              <a:gd name="connsiteX60" fmla="*/ 944355 w 2148607"/>
              <a:gd name="connsiteY60" fmla="*/ 3107048 h 4036004"/>
              <a:gd name="connsiteX61" fmla="*/ 931655 w 2148607"/>
              <a:gd name="connsiteY61" fmla="*/ 2992748 h 4036004"/>
              <a:gd name="connsiteX62" fmla="*/ 925305 w 2148607"/>
              <a:gd name="connsiteY62" fmla="*/ 2897498 h 4036004"/>
              <a:gd name="connsiteX63" fmla="*/ 950705 w 2148607"/>
              <a:gd name="connsiteY63" fmla="*/ 2789548 h 4036004"/>
              <a:gd name="connsiteX64" fmla="*/ 963405 w 2148607"/>
              <a:gd name="connsiteY64" fmla="*/ 2681598 h 4036004"/>
              <a:gd name="connsiteX65" fmla="*/ 995155 w 2148607"/>
              <a:gd name="connsiteY65" fmla="*/ 2452998 h 4036004"/>
              <a:gd name="connsiteX66" fmla="*/ 1026905 w 2148607"/>
              <a:gd name="connsiteY66" fmla="*/ 2192648 h 4036004"/>
              <a:gd name="connsiteX67" fmla="*/ 1058655 w 2148607"/>
              <a:gd name="connsiteY67" fmla="*/ 2154548 h 4036004"/>
              <a:gd name="connsiteX68" fmla="*/ 1084055 w 2148607"/>
              <a:gd name="connsiteY68" fmla="*/ 2167248 h 4036004"/>
              <a:gd name="connsiteX69" fmla="*/ 1096755 w 2148607"/>
              <a:gd name="connsiteY69" fmla="*/ 2224398 h 4036004"/>
              <a:gd name="connsiteX70" fmla="*/ 1128505 w 2148607"/>
              <a:gd name="connsiteY70" fmla="*/ 2497448 h 4036004"/>
              <a:gd name="connsiteX71" fmla="*/ 1166605 w 2148607"/>
              <a:gd name="connsiteY71" fmla="*/ 2751448 h 4036004"/>
              <a:gd name="connsiteX72" fmla="*/ 1192005 w 2148607"/>
              <a:gd name="connsiteY72" fmla="*/ 2853048 h 4036004"/>
              <a:gd name="connsiteX73" fmla="*/ 1192005 w 2148607"/>
              <a:gd name="connsiteY73" fmla="*/ 2935598 h 4036004"/>
              <a:gd name="connsiteX74" fmla="*/ 1185655 w 2148607"/>
              <a:gd name="connsiteY74" fmla="*/ 3018148 h 4036004"/>
              <a:gd name="connsiteX75" fmla="*/ 1192005 w 2148607"/>
              <a:gd name="connsiteY75" fmla="*/ 3113398 h 4036004"/>
              <a:gd name="connsiteX76" fmla="*/ 1223755 w 2148607"/>
              <a:gd name="connsiteY76" fmla="*/ 3316598 h 4036004"/>
              <a:gd name="connsiteX77" fmla="*/ 1249155 w 2148607"/>
              <a:gd name="connsiteY77" fmla="*/ 3449948 h 4036004"/>
              <a:gd name="connsiteX78" fmla="*/ 1242805 w 2148607"/>
              <a:gd name="connsiteY78" fmla="*/ 3576948 h 4036004"/>
              <a:gd name="connsiteX79" fmla="*/ 1242805 w 2148607"/>
              <a:gd name="connsiteY79" fmla="*/ 3640448 h 4036004"/>
              <a:gd name="connsiteX80" fmla="*/ 1261855 w 2148607"/>
              <a:gd name="connsiteY80" fmla="*/ 3672198 h 4036004"/>
              <a:gd name="connsiteX81" fmla="*/ 1268205 w 2148607"/>
              <a:gd name="connsiteY81" fmla="*/ 3773798 h 4036004"/>
              <a:gd name="connsiteX82" fmla="*/ 1268205 w 2148607"/>
              <a:gd name="connsiteY82" fmla="*/ 3869048 h 4036004"/>
              <a:gd name="connsiteX83" fmla="*/ 1293605 w 2148607"/>
              <a:gd name="connsiteY83" fmla="*/ 3932548 h 4036004"/>
              <a:gd name="connsiteX84" fmla="*/ 1338055 w 2148607"/>
              <a:gd name="connsiteY84" fmla="*/ 4008748 h 4036004"/>
              <a:gd name="connsiteX85" fmla="*/ 1357105 w 2148607"/>
              <a:gd name="connsiteY85" fmla="*/ 4021448 h 4036004"/>
              <a:gd name="connsiteX86" fmla="*/ 1414255 w 2148607"/>
              <a:gd name="connsiteY86" fmla="*/ 3996048 h 4036004"/>
              <a:gd name="connsiteX87" fmla="*/ 1484105 w 2148607"/>
              <a:gd name="connsiteY87" fmla="*/ 3926198 h 4036004"/>
              <a:gd name="connsiteX88" fmla="*/ 1496805 w 2148607"/>
              <a:gd name="connsiteY88" fmla="*/ 3818248 h 4036004"/>
              <a:gd name="connsiteX89" fmla="*/ 1446005 w 2148607"/>
              <a:gd name="connsiteY89" fmla="*/ 3678548 h 4036004"/>
              <a:gd name="connsiteX90" fmla="*/ 1439655 w 2148607"/>
              <a:gd name="connsiteY90" fmla="*/ 3538848 h 4036004"/>
              <a:gd name="connsiteX91" fmla="*/ 1439655 w 2148607"/>
              <a:gd name="connsiteY91" fmla="*/ 3392798 h 4036004"/>
              <a:gd name="connsiteX92" fmla="*/ 1477755 w 2148607"/>
              <a:gd name="connsiteY92" fmla="*/ 3113398 h 4036004"/>
              <a:gd name="connsiteX93" fmla="*/ 1426955 w 2148607"/>
              <a:gd name="connsiteY93" fmla="*/ 2821298 h 4036004"/>
              <a:gd name="connsiteX94" fmla="*/ 1420605 w 2148607"/>
              <a:gd name="connsiteY94" fmla="*/ 2668898 h 4036004"/>
              <a:gd name="connsiteX95" fmla="*/ 1471405 w 2148607"/>
              <a:gd name="connsiteY95" fmla="*/ 2357748 h 4036004"/>
              <a:gd name="connsiteX96" fmla="*/ 1496805 w 2148607"/>
              <a:gd name="connsiteY96" fmla="*/ 2033898 h 4036004"/>
              <a:gd name="connsiteX97" fmla="*/ 1401555 w 2148607"/>
              <a:gd name="connsiteY97" fmla="*/ 1570348 h 4036004"/>
              <a:gd name="connsiteX98" fmla="*/ 1395205 w 2148607"/>
              <a:gd name="connsiteY98" fmla="*/ 1449698 h 4036004"/>
              <a:gd name="connsiteX99" fmla="*/ 1420605 w 2148607"/>
              <a:gd name="connsiteY99" fmla="*/ 1189348 h 4036004"/>
              <a:gd name="connsiteX100" fmla="*/ 1465055 w 2148607"/>
              <a:gd name="connsiteY100" fmla="*/ 1354448 h 4036004"/>
              <a:gd name="connsiteX101" fmla="*/ 1496805 w 2148607"/>
              <a:gd name="connsiteY101" fmla="*/ 1519548 h 4036004"/>
              <a:gd name="connsiteX102" fmla="*/ 1668255 w 2148607"/>
              <a:gd name="connsiteY102" fmla="*/ 1817998 h 4036004"/>
              <a:gd name="connsiteX103" fmla="*/ 1757155 w 2148607"/>
              <a:gd name="connsiteY103" fmla="*/ 1976748 h 4036004"/>
              <a:gd name="connsiteX104" fmla="*/ 1788905 w 2148607"/>
              <a:gd name="connsiteY104" fmla="*/ 2084698 h 4036004"/>
              <a:gd name="connsiteX105" fmla="*/ 1820655 w 2148607"/>
              <a:gd name="connsiteY105" fmla="*/ 2173598 h 4036004"/>
              <a:gd name="connsiteX106" fmla="*/ 1865105 w 2148607"/>
              <a:gd name="connsiteY106" fmla="*/ 2287898 h 4036004"/>
              <a:gd name="connsiteX107" fmla="*/ 1903205 w 2148607"/>
              <a:gd name="connsiteY107" fmla="*/ 2294248 h 4036004"/>
              <a:gd name="connsiteX108" fmla="*/ 1903205 w 2148607"/>
              <a:gd name="connsiteY108" fmla="*/ 2179948 h 4036004"/>
              <a:gd name="connsiteX109" fmla="*/ 1934955 w 2148607"/>
              <a:gd name="connsiteY109" fmla="*/ 2262498 h 4036004"/>
              <a:gd name="connsiteX110" fmla="*/ 1964324 w 2148607"/>
              <a:gd name="connsiteY110" fmla="*/ 2337904 h 4036004"/>
              <a:gd name="connsiteX111" fmla="*/ 1987342 w 2148607"/>
              <a:gd name="connsiteY111" fmla="*/ 2316473 h 4036004"/>
              <a:gd name="connsiteX112" fmla="*/ 1992105 w 2148607"/>
              <a:gd name="connsiteY112" fmla="*/ 2281548 h 4036004"/>
              <a:gd name="connsiteX113" fmla="*/ 1985755 w 2148607"/>
              <a:gd name="connsiteY113" fmla="*/ 2192648 h 4036004"/>
              <a:gd name="connsiteX114" fmla="*/ 2042111 w 2148607"/>
              <a:gd name="connsiteY114" fmla="*/ 2314092 h 4036004"/>
              <a:gd name="connsiteX115" fmla="*/ 2082593 w 2148607"/>
              <a:gd name="connsiteY115" fmla="*/ 2318854 h 4036004"/>
              <a:gd name="connsiteX116" fmla="*/ 2042905 w 2148607"/>
              <a:gd name="connsiteY116" fmla="*/ 2218048 h 4036004"/>
              <a:gd name="connsiteX117" fmla="*/ 2023855 w 2148607"/>
              <a:gd name="connsiteY117" fmla="*/ 2154548 h 4036004"/>
              <a:gd name="connsiteX118" fmla="*/ 2083386 w 2148607"/>
              <a:gd name="connsiteY118" fmla="*/ 2216461 h 4036004"/>
              <a:gd name="connsiteX119" fmla="*/ 2132598 w 2148607"/>
              <a:gd name="connsiteY119" fmla="*/ 2241067 h 4036004"/>
              <a:gd name="connsiteX120" fmla="*/ 2125455 w 2148607"/>
              <a:gd name="connsiteY120" fmla="*/ 2186298 h 4036004"/>
              <a:gd name="connsiteX121" fmla="*/ 2036555 w 2148607"/>
              <a:gd name="connsiteY121" fmla="*/ 2071998 h 4036004"/>
              <a:gd name="connsiteX122" fmla="*/ 2004805 w 2148607"/>
              <a:gd name="connsiteY122" fmla="*/ 2014848 h 4036004"/>
              <a:gd name="connsiteX123" fmla="*/ 2074655 w 2148607"/>
              <a:gd name="connsiteY123" fmla="*/ 2021198 h 4036004"/>
              <a:gd name="connsiteX124" fmla="*/ 2138155 w 2148607"/>
              <a:gd name="connsiteY124" fmla="*/ 2027548 h 4036004"/>
              <a:gd name="connsiteX125" fmla="*/ 2138155 w 2148607"/>
              <a:gd name="connsiteY125" fmla="*/ 2002148 h 4036004"/>
              <a:gd name="connsiteX126" fmla="*/ 2036555 w 2148607"/>
              <a:gd name="connsiteY126" fmla="*/ 1932298 h 4036004"/>
              <a:gd name="connsiteX127" fmla="*/ 1915905 w 2148607"/>
              <a:gd name="connsiteY127" fmla="*/ 1887848 h 4036004"/>
              <a:gd name="connsiteX128" fmla="*/ 1865105 w 2148607"/>
              <a:gd name="connsiteY128" fmla="*/ 1773548 h 4036004"/>
              <a:gd name="connsiteX129" fmla="*/ 1801605 w 2148607"/>
              <a:gd name="connsiteY129" fmla="*/ 1538598 h 4036004"/>
              <a:gd name="connsiteX130" fmla="*/ 1731755 w 2148607"/>
              <a:gd name="connsiteY130" fmla="*/ 1424298 h 4036004"/>
              <a:gd name="connsiteX131" fmla="*/ 1687305 w 2148607"/>
              <a:gd name="connsiteY131" fmla="*/ 1214748 h 4036004"/>
              <a:gd name="connsiteX132" fmla="*/ 1649205 w 2148607"/>
              <a:gd name="connsiteY132" fmla="*/ 960748 h 4036004"/>
              <a:gd name="connsiteX133" fmla="*/ 1573005 w 2148607"/>
              <a:gd name="connsiteY133" fmla="*/ 814698 h 4036004"/>
              <a:gd name="connsiteX134" fmla="*/ 1388855 w 2148607"/>
              <a:gd name="connsiteY134" fmla="*/ 732148 h 4036004"/>
              <a:gd name="connsiteX135" fmla="*/ 1274555 w 2148607"/>
              <a:gd name="connsiteY135" fmla="*/ 668648 h 4036004"/>
              <a:gd name="connsiteX136" fmla="*/ 1249155 w 2148607"/>
              <a:gd name="connsiteY136" fmla="*/ 624198 h 4036004"/>
              <a:gd name="connsiteX137" fmla="*/ 1274555 w 2148607"/>
              <a:gd name="connsiteY137" fmla="*/ 554348 h 4036004"/>
              <a:gd name="connsiteX138" fmla="*/ 1344405 w 2148607"/>
              <a:gd name="connsiteY138" fmla="*/ 440048 h 4036004"/>
              <a:gd name="connsiteX139" fmla="*/ 1376155 w 2148607"/>
              <a:gd name="connsiteY139" fmla="*/ 370198 h 4036004"/>
              <a:gd name="connsiteX140" fmla="*/ 1376155 w 2148607"/>
              <a:gd name="connsiteY140" fmla="*/ 313048 h 4036004"/>
              <a:gd name="connsiteX141" fmla="*/ 1344405 w 2148607"/>
              <a:gd name="connsiteY141" fmla="*/ 274948 h 4036004"/>
              <a:gd name="connsiteX142" fmla="*/ 1319005 w 2148607"/>
              <a:gd name="connsiteY142" fmla="*/ 135248 h 4036004"/>
              <a:gd name="connsiteX143" fmla="*/ 1274555 w 2148607"/>
              <a:gd name="connsiteY143" fmla="*/ 59048 h 4036004"/>
              <a:gd name="connsiteX144" fmla="*/ 1192005 w 2148607"/>
              <a:gd name="connsiteY144" fmla="*/ 8248 h 4036004"/>
              <a:gd name="connsiteX145" fmla="*/ 1096755 w 2148607"/>
              <a:gd name="connsiteY145" fmla="*/ 1898 h 4036004"/>
              <a:gd name="connsiteX146" fmla="*/ 1001505 w 2148607"/>
              <a:gd name="connsiteY146" fmla="*/ 27298 h 4036004"/>
              <a:gd name="connsiteX147" fmla="*/ 925305 w 2148607"/>
              <a:gd name="connsiteY147" fmla="*/ 84448 h 4036004"/>
              <a:gd name="connsiteX148" fmla="*/ 887205 w 2148607"/>
              <a:gd name="connsiteY148" fmla="*/ 173348 h 4036004"/>
              <a:gd name="connsiteX149" fmla="*/ 887205 w 2148607"/>
              <a:gd name="connsiteY149" fmla="*/ 262248 h 4036004"/>
              <a:gd name="connsiteX150" fmla="*/ 842755 w 2148607"/>
              <a:gd name="connsiteY150" fmla="*/ 306698 h 4036004"/>
              <a:gd name="connsiteX151" fmla="*/ 874505 w 2148607"/>
              <a:gd name="connsiteY151" fmla="*/ 401948 h 4036004"/>
              <a:gd name="connsiteX152" fmla="*/ 925305 w 2148607"/>
              <a:gd name="connsiteY152" fmla="*/ 528948 h 4036004"/>
              <a:gd name="connsiteX153" fmla="*/ 957055 w 2148607"/>
              <a:gd name="connsiteY153" fmla="*/ 611498 h 4036004"/>
              <a:gd name="connsiteX154" fmla="*/ 944355 w 2148607"/>
              <a:gd name="connsiteY154" fmla="*/ 681348 h 4036004"/>
              <a:gd name="connsiteX0" fmla="*/ 944355 w 2148607"/>
              <a:gd name="connsiteY0" fmla="*/ 681348 h 4036004"/>
              <a:gd name="connsiteX1" fmla="*/ 696705 w 2148607"/>
              <a:gd name="connsiteY1" fmla="*/ 763898 h 4036004"/>
              <a:gd name="connsiteX2" fmla="*/ 601455 w 2148607"/>
              <a:gd name="connsiteY2" fmla="*/ 852798 h 4036004"/>
              <a:gd name="connsiteX3" fmla="*/ 512555 w 2148607"/>
              <a:gd name="connsiteY3" fmla="*/ 1176648 h 4036004"/>
              <a:gd name="connsiteX4" fmla="*/ 474455 w 2148607"/>
              <a:gd name="connsiteY4" fmla="*/ 1386198 h 4036004"/>
              <a:gd name="connsiteX5" fmla="*/ 404605 w 2148607"/>
              <a:gd name="connsiteY5" fmla="*/ 1487798 h 4036004"/>
              <a:gd name="connsiteX6" fmla="*/ 328405 w 2148607"/>
              <a:gd name="connsiteY6" fmla="*/ 1684648 h 4036004"/>
              <a:gd name="connsiteX7" fmla="*/ 252205 w 2148607"/>
              <a:gd name="connsiteY7" fmla="*/ 1830698 h 4036004"/>
              <a:gd name="connsiteX8" fmla="*/ 125205 w 2148607"/>
              <a:gd name="connsiteY8" fmla="*/ 1906898 h 4036004"/>
              <a:gd name="connsiteX9" fmla="*/ 52974 w 2148607"/>
              <a:gd name="connsiteY9" fmla="*/ 1960873 h 4036004"/>
              <a:gd name="connsiteX10" fmla="*/ 2968 w 2148607"/>
              <a:gd name="connsiteY10" fmla="*/ 1979129 h 4036004"/>
              <a:gd name="connsiteX11" fmla="*/ 12493 w 2148607"/>
              <a:gd name="connsiteY11" fmla="*/ 2010880 h 4036004"/>
              <a:gd name="connsiteX12" fmla="*/ 68055 w 2148607"/>
              <a:gd name="connsiteY12" fmla="*/ 2014848 h 4036004"/>
              <a:gd name="connsiteX13" fmla="*/ 87105 w 2148607"/>
              <a:gd name="connsiteY13" fmla="*/ 2008498 h 4036004"/>
              <a:gd name="connsiteX14" fmla="*/ 106155 w 2148607"/>
              <a:gd name="connsiteY14" fmla="*/ 2008498 h 4036004"/>
              <a:gd name="connsiteX15" fmla="*/ 106155 w 2148607"/>
              <a:gd name="connsiteY15" fmla="*/ 2040248 h 4036004"/>
              <a:gd name="connsiteX16" fmla="*/ 71230 w 2148607"/>
              <a:gd name="connsiteY16" fmla="*/ 2100573 h 4036004"/>
              <a:gd name="connsiteX17" fmla="*/ 17255 w 2148607"/>
              <a:gd name="connsiteY17" fmla="*/ 2167248 h 4036004"/>
              <a:gd name="connsiteX18" fmla="*/ 29955 w 2148607"/>
              <a:gd name="connsiteY18" fmla="*/ 2192648 h 4036004"/>
              <a:gd name="connsiteX19" fmla="*/ 78374 w 2148607"/>
              <a:gd name="connsiteY19" fmla="*/ 2160898 h 4036004"/>
              <a:gd name="connsiteX20" fmla="*/ 125999 w 2148607"/>
              <a:gd name="connsiteY20" fmla="*/ 2127561 h 4036004"/>
              <a:gd name="connsiteX21" fmla="*/ 95836 w 2148607"/>
              <a:gd name="connsiteY21" fmla="*/ 2214873 h 4036004"/>
              <a:gd name="connsiteX22" fmla="*/ 86311 w 2148607"/>
              <a:gd name="connsiteY22" fmla="*/ 2249004 h 4036004"/>
              <a:gd name="connsiteX23" fmla="*/ 124411 w 2148607"/>
              <a:gd name="connsiteY23" fmla="*/ 2250591 h 4036004"/>
              <a:gd name="connsiteX24" fmla="*/ 182355 w 2148607"/>
              <a:gd name="connsiteY24" fmla="*/ 2154548 h 4036004"/>
              <a:gd name="connsiteX25" fmla="*/ 156161 w 2148607"/>
              <a:gd name="connsiteY25" fmla="*/ 2274404 h 4036004"/>
              <a:gd name="connsiteX26" fmla="*/ 195055 w 2148607"/>
              <a:gd name="connsiteY26" fmla="*/ 2268848 h 4036004"/>
              <a:gd name="connsiteX27" fmla="*/ 252205 w 2148607"/>
              <a:gd name="connsiteY27" fmla="*/ 2167248 h 4036004"/>
              <a:gd name="connsiteX28" fmla="*/ 261730 w 2148607"/>
              <a:gd name="connsiteY28" fmla="*/ 2254561 h 4036004"/>
              <a:gd name="connsiteX29" fmla="*/ 291099 w 2148607"/>
              <a:gd name="connsiteY29" fmla="*/ 2245035 h 4036004"/>
              <a:gd name="connsiteX30" fmla="*/ 315705 w 2148607"/>
              <a:gd name="connsiteY30" fmla="*/ 2122798 h 4036004"/>
              <a:gd name="connsiteX31" fmla="*/ 353805 w 2148607"/>
              <a:gd name="connsiteY31" fmla="*/ 1995798 h 4036004"/>
              <a:gd name="connsiteX32" fmla="*/ 379205 w 2148607"/>
              <a:gd name="connsiteY32" fmla="*/ 1938648 h 4036004"/>
              <a:gd name="connsiteX33" fmla="*/ 525255 w 2148607"/>
              <a:gd name="connsiteY33" fmla="*/ 1760848 h 4036004"/>
              <a:gd name="connsiteX34" fmla="*/ 677655 w 2148607"/>
              <a:gd name="connsiteY34" fmla="*/ 1532248 h 4036004"/>
              <a:gd name="connsiteX35" fmla="*/ 703055 w 2148607"/>
              <a:gd name="connsiteY35" fmla="*/ 1373498 h 4036004"/>
              <a:gd name="connsiteX36" fmla="*/ 747505 w 2148607"/>
              <a:gd name="connsiteY36" fmla="*/ 1252848 h 4036004"/>
              <a:gd name="connsiteX37" fmla="*/ 753855 w 2148607"/>
              <a:gd name="connsiteY37" fmla="*/ 1424298 h 4036004"/>
              <a:gd name="connsiteX38" fmla="*/ 772905 w 2148607"/>
              <a:gd name="connsiteY38" fmla="*/ 1513198 h 4036004"/>
              <a:gd name="connsiteX39" fmla="*/ 722105 w 2148607"/>
              <a:gd name="connsiteY39" fmla="*/ 1792598 h 4036004"/>
              <a:gd name="connsiteX40" fmla="*/ 664955 w 2148607"/>
              <a:gd name="connsiteY40" fmla="*/ 2211698 h 4036004"/>
              <a:gd name="connsiteX41" fmla="*/ 677655 w 2148607"/>
              <a:gd name="connsiteY41" fmla="*/ 2478398 h 4036004"/>
              <a:gd name="connsiteX42" fmla="*/ 703055 w 2148607"/>
              <a:gd name="connsiteY42" fmla="*/ 2599048 h 4036004"/>
              <a:gd name="connsiteX43" fmla="*/ 703055 w 2148607"/>
              <a:gd name="connsiteY43" fmla="*/ 2681598 h 4036004"/>
              <a:gd name="connsiteX44" fmla="*/ 684005 w 2148607"/>
              <a:gd name="connsiteY44" fmla="*/ 2751448 h 4036004"/>
              <a:gd name="connsiteX45" fmla="*/ 684005 w 2148607"/>
              <a:gd name="connsiteY45" fmla="*/ 2840348 h 4036004"/>
              <a:gd name="connsiteX46" fmla="*/ 652255 w 2148607"/>
              <a:gd name="connsiteY46" fmla="*/ 3005448 h 4036004"/>
              <a:gd name="connsiteX47" fmla="*/ 664955 w 2148607"/>
              <a:gd name="connsiteY47" fmla="*/ 3227698 h 4036004"/>
              <a:gd name="connsiteX48" fmla="*/ 696705 w 2148607"/>
              <a:gd name="connsiteY48" fmla="*/ 3507098 h 4036004"/>
              <a:gd name="connsiteX49" fmla="*/ 684005 w 2148607"/>
              <a:gd name="connsiteY49" fmla="*/ 3672198 h 4036004"/>
              <a:gd name="connsiteX50" fmla="*/ 645905 w 2148607"/>
              <a:gd name="connsiteY50" fmla="*/ 3824598 h 4036004"/>
              <a:gd name="connsiteX51" fmla="*/ 639555 w 2148607"/>
              <a:gd name="connsiteY51" fmla="*/ 3888098 h 4036004"/>
              <a:gd name="connsiteX52" fmla="*/ 703055 w 2148607"/>
              <a:gd name="connsiteY52" fmla="*/ 3983348 h 4036004"/>
              <a:gd name="connsiteX53" fmla="*/ 785605 w 2148607"/>
              <a:gd name="connsiteY53" fmla="*/ 4034148 h 4036004"/>
              <a:gd name="connsiteX54" fmla="*/ 868155 w 2148607"/>
              <a:gd name="connsiteY54" fmla="*/ 3919848 h 4036004"/>
              <a:gd name="connsiteX55" fmla="*/ 874505 w 2148607"/>
              <a:gd name="connsiteY55" fmla="*/ 3697598 h 4036004"/>
              <a:gd name="connsiteX56" fmla="*/ 887205 w 2148607"/>
              <a:gd name="connsiteY56" fmla="*/ 3526148 h 4036004"/>
              <a:gd name="connsiteX57" fmla="*/ 874505 w 2148607"/>
              <a:gd name="connsiteY57" fmla="*/ 3392798 h 4036004"/>
              <a:gd name="connsiteX58" fmla="*/ 893555 w 2148607"/>
              <a:gd name="connsiteY58" fmla="*/ 3291198 h 4036004"/>
              <a:gd name="connsiteX59" fmla="*/ 918955 w 2148607"/>
              <a:gd name="connsiteY59" fmla="*/ 3202298 h 4036004"/>
              <a:gd name="connsiteX60" fmla="*/ 944355 w 2148607"/>
              <a:gd name="connsiteY60" fmla="*/ 3107048 h 4036004"/>
              <a:gd name="connsiteX61" fmla="*/ 931655 w 2148607"/>
              <a:gd name="connsiteY61" fmla="*/ 2992748 h 4036004"/>
              <a:gd name="connsiteX62" fmla="*/ 925305 w 2148607"/>
              <a:gd name="connsiteY62" fmla="*/ 2897498 h 4036004"/>
              <a:gd name="connsiteX63" fmla="*/ 950705 w 2148607"/>
              <a:gd name="connsiteY63" fmla="*/ 2789548 h 4036004"/>
              <a:gd name="connsiteX64" fmla="*/ 963405 w 2148607"/>
              <a:gd name="connsiteY64" fmla="*/ 2681598 h 4036004"/>
              <a:gd name="connsiteX65" fmla="*/ 995155 w 2148607"/>
              <a:gd name="connsiteY65" fmla="*/ 2452998 h 4036004"/>
              <a:gd name="connsiteX66" fmla="*/ 1026905 w 2148607"/>
              <a:gd name="connsiteY66" fmla="*/ 2192648 h 4036004"/>
              <a:gd name="connsiteX67" fmla="*/ 1058655 w 2148607"/>
              <a:gd name="connsiteY67" fmla="*/ 2154548 h 4036004"/>
              <a:gd name="connsiteX68" fmla="*/ 1084055 w 2148607"/>
              <a:gd name="connsiteY68" fmla="*/ 2167248 h 4036004"/>
              <a:gd name="connsiteX69" fmla="*/ 1096755 w 2148607"/>
              <a:gd name="connsiteY69" fmla="*/ 2224398 h 4036004"/>
              <a:gd name="connsiteX70" fmla="*/ 1128505 w 2148607"/>
              <a:gd name="connsiteY70" fmla="*/ 2497448 h 4036004"/>
              <a:gd name="connsiteX71" fmla="*/ 1166605 w 2148607"/>
              <a:gd name="connsiteY71" fmla="*/ 2751448 h 4036004"/>
              <a:gd name="connsiteX72" fmla="*/ 1192005 w 2148607"/>
              <a:gd name="connsiteY72" fmla="*/ 2853048 h 4036004"/>
              <a:gd name="connsiteX73" fmla="*/ 1192005 w 2148607"/>
              <a:gd name="connsiteY73" fmla="*/ 2935598 h 4036004"/>
              <a:gd name="connsiteX74" fmla="*/ 1185655 w 2148607"/>
              <a:gd name="connsiteY74" fmla="*/ 3018148 h 4036004"/>
              <a:gd name="connsiteX75" fmla="*/ 1192005 w 2148607"/>
              <a:gd name="connsiteY75" fmla="*/ 3113398 h 4036004"/>
              <a:gd name="connsiteX76" fmla="*/ 1223755 w 2148607"/>
              <a:gd name="connsiteY76" fmla="*/ 3316598 h 4036004"/>
              <a:gd name="connsiteX77" fmla="*/ 1249155 w 2148607"/>
              <a:gd name="connsiteY77" fmla="*/ 3449948 h 4036004"/>
              <a:gd name="connsiteX78" fmla="*/ 1242805 w 2148607"/>
              <a:gd name="connsiteY78" fmla="*/ 3576948 h 4036004"/>
              <a:gd name="connsiteX79" fmla="*/ 1242805 w 2148607"/>
              <a:gd name="connsiteY79" fmla="*/ 3640448 h 4036004"/>
              <a:gd name="connsiteX80" fmla="*/ 1261855 w 2148607"/>
              <a:gd name="connsiteY80" fmla="*/ 3672198 h 4036004"/>
              <a:gd name="connsiteX81" fmla="*/ 1268205 w 2148607"/>
              <a:gd name="connsiteY81" fmla="*/ 3773798 h 4036004"/>
              <a:gd name="connsiteX82" fmla="*/ 1268205 w 2148607"/>
              <a:gd name="connsiteY82" fmla="*/ 3869048 h 4036004"/>
              <a:gd name="connsiteX83" fmla="*/ 1293605 w 2148607"/>
              <a:gd name="connsiteY83" fmla="*/ 3932548 h 4036004"/>
              <a:gd name="connsiteX84" fmla="*/ 1338055 w 2148607"/>
              <a:gd name="connsiteY84" fmla="*/ 4008748 h 4036004"/>
              <a:gd name="connsiteX85" fmla="*/ 1357105 w 2148607"/>
              <a:gd name="connsiteY85" fmla="*/ 4021448 h 4036004"/>
              <a:gd name="connsiteX86" fmla="*/ 1414255 w 2148607"/>
              <a:gd name="connsiteY86" fmla="*/ 3996048 h 4036004"/>
              <a:gd name="connsiteX87" fmla="*/ 1484105 w 2148607"/>
              <a:gd name="connsiteY87" fmla="*/ 3926198 h 4036004"/>
              <a:gd name="connsiteX88" fmla="*/ 1496805 w 2148607"/>
              <a:gd name="connsiteY88" fmla="*/ 3818248 h 4036004"/>
              <a:gd name="connsiteX89" fmla="*/ 1446005 w 2148607"/>
              <a:gd name="connsiteY89" fmla="*/ 3678548 h 4036004"/>
              <a:gd name="connsiteX90" fmla="*/ 1439655 w 2148607"/>
              <a:gd name="connsiteY90" fmla="*/ 3538848 h 4036004"/>
              <a:gd name="connsiteX91" fmla="*/ 1439655 w 2148607"/>
              <a:gd name="connsiteY91" fmla="*/ 3392798 h 4036004"/>
              <a:gd name="connsiteX92" fmla="*/ 1477755 w 2148607"/>
              <a:gd name="connsiteY92" fmla="*/ 3113398 h 4036004"/>
              <a:gd name="connsiteX93" fmla="*/ 1426955 w 2148607"/>
              <a:gd name="connsiteY93" fmla="*/ 2821298 h 4036004"/>
              <a:gd name="connsiteX94" fmla="*/ 1420605 w 2148607"/>
              <a:gd name="connsiteY94" fmla="*/ 2668898 h 4036004"/>
              <a:gd name="connsiteX95" fmla="*/ 1471405 w 2148607"/>
              <a:gd name="connsiteY95" fmla="*/ 2357748 h 4036004"/>
              <a:gd name="connsiteX96" fmla="*/ 1496805 w 2148607"/>
              <a:gd name="connsiteY96" fmla="*/ 2033898 h 4036004"/>
              <a:gd name="connsiteX97" fmla="*/ 1401555 w 2148607"/>
              <a:gd name="connsiteY97" fmla="*/ 1570348 h 4036004"/>
              <a:gd name="connsiteX98" fmla="*/ 1395205 w 2148607"/>
              <a:gd name="connsiteY98" fmla="*/ 1449698 h 4036004"/>
              <a:gd name="connsiteX99" fmla="*/ 1420605 w 2148607"/>
              <a:gd name="connsiteY99" fmla="*/ 1189348 h 4036004"/>
              <a:gd name="connsiteX100" fmla="*/ 1465055 w 2148607"/>
              <a:gd name="connsiteY100" fmla="*/ 1354448 h 4036004"/>
              <a:gd name="connsiteX101" fmla="*/ 1496805 w 2148607"/>
              <a:gd name="connsiteY101" fmla="*/ 1519548 h 4036004"/>
              <a:gd name="connsiteX102" fmla="*/ 1668255 w 2148607"/>
              <a:gd name="connsiteY102" fmla="*/ 1817998 h 4036004"/>
              <a:gd name="connsiteX103" fmla="*/ 1757155 w 2148607"/>
              <a:gd name="connsiteY103" fmla="*/ 1976748 h 4036004"/>
              <a:gd name="connsiteX104" fmla="*/ 1788905 w 2148607"/>
              <a:gd name="connsiteY104" fmla="*/ 2084698 h 4036004"/>
              <a:gd name="connsiteX105" fmla="*/ 1820655 w 2148607"/>
              <a:gd name="connsiteY105" fmla="*/ 2173598 h 4036004"/>
              <a:gd name="connsiteX106" fmla="*/ 1865105 w 2148607"/>
              <a:gd name="connsiteY106" fmla="*/ 2287898 h 4036004"/>
              <a:gd name="connsiteX107" fmla="*/ 1903205 w 2148607"/>
              <a:gd name="connsiteY107" fmla="*/ 2294248 h 4036004"/>
              <a:gd name="connsiteX108" fmla="*/ 1903205 w 2148607"/>
              <a:gd name="connsiteY108" fmla="*/ 2179948 h 4036004"/>
              <a:gd name="connsiteX109" fmla="*/ 1934955 w 2148607"/>
              <a:gd name="connsiteY109" fmla="*/ 2262498 h 4036004"/>
              <a:gd name="connsiteX110" fmla="*/ 1964324 w 2148607"/>
              <a:gd name="connsiteY110" fmla="*/ 2337904 h 4036004"/>
              <a:gd name="connsiteX111" fmla="*/ 1987342 w 2148607"/>
              <a:gd name="connsiteY111" fmla="*/ 2316473 h 4036004"/>
              <a:gd name="connsiteX112" fmla="*/ 1992105 w 2148607"/>
              <a:gd name="connsiteY112" fmla="*/ 2281548 h 4036004"/>
              <a:gd name="connsiteX113" fmla="*/ 1985755 w 2148607"/>
              <a:gd name="connsiteY113" fmla="*/ 2192648 h 4036004"/>
              <a:gd name="connsiteX114" fmla="*/ 2042111 w 2148607"/>
              <a:gd name="connsiteY114" fmla="*/ 2314092 h 4036004"/>
              <a:gd name="connsiteX115" fmla="*/ 2082593 w 2148607"/>
              <a:gd name="connsiteY115" fmla="*/ 2318854 h 4036004"/>
              <a:gd name="connsiteX116" fmla="*/ 2057193 w 2148607"/>
              <a:gd name="connsiteY116" fmla="*/ 2234716 h 4036004"/>
              <a:gd name="connsiteX117" fmla="*/ 2023855 w 2148607"/>
              <a:gd name="connsiteY117" fmla="*/ 2154548 h 4036004"/>
              <a:gd name="connsiteX118" fmla="*/ 2083386 w 2148607"/>
              <a:gd name="connsiteY118" fmla="*/ 2216461 h 4036004"/>
              <a:gd name="connsiteX119" fmla="*/ 2132598 w 2148607"/>
              <a:gd name="connsiteY119" fmla="*/ 2241067 h 4036004"/>
              <a:gd name="connsiteX120" fmla="*/ 2125455 w 2148607"/>
              <a:gd name="connsiteY120" fmla="*/ 2186298 h 4036004"/>
              <a:gd name="connsiteX121" fmla="*/ 2036555 w 2148607"/>
              <a:gd name="connsiteY121" fmla="*/ 2071998 h 4036004"/>
              <a:gd name="connsiteX122" fmla="*/ 2004805 w 2148607"/>
              <a:gd name="connsiteY122" fmla="*/ 2014848 h 4036004"/>
              <a:gd name="connsiteX123" fmla="*/ 2074655 w 2148607"/>
              <a:gd name="connsiteY123" fmla="*/ 2021198 h 4036004"/>
              <a:gd name="connsiteX124" fmla="*/ 2138155 w 2148607"/>
              <a:gd name="connsiteY124" fmla="*/ 2027548 h 4036004"/>
              <a:gd name="connsiteX125" fmla="*/ 2138155 w 2148607"/>
              <a:gd name="connsiteY125" fmla="*/ 2002148 h 4036004"/>
              <a:gd name="connsiteX126" fmla="*/ 2036555 w 2148607"/>
              <a:gd name="connsiteY126" fmla="*/ 1932298 h 4036004"/>
              <a:gd name="connsiteX127" fmla="*/ 1915905 w 2148607"/>
              <a:gd name="connsiteY127" fmla="*/ 1887848 h 4036004"/>
              <a:gd name="connsiteX128" fmla="*/ 1865105 w 2148607"/>
              <a:gd name="connsiteY128" fmla="*/ 1773548 h 4036004"/>
              <a:gd name="connsiteX129" fmla="*/ 1801605 w 2148607"/>
              <a:gd name="connsiteY129" fmla="*/ 1538598 h 4036004"/>
              <a:gd name="connsiteX130" fmla="*/ 1731755 w 2148607"/>
              <a:gd name="connsiteY130" fmla="*/ 1424298 h 4036004"/>
              <a:gd name="connsiteX131" fmla="*/ 1687305 w 2148607"/>
              <a:gd name="connsiteY131" fmla="*/ 1214748 h 4036004"/>
              <a:gd name="connsiteX132" fmla="*/ 1649205 w 2148607"/>
              <a:gd name="connsiteY132" fmla="*/ 960748 h 4036004"/>
              <a:gd name="connsiteX133" fmla="*/ 1573005 w 2148607"/>
              <a:gd name="connsiteY133" fmla="*/ 814698 h 4036004"/>
              <a:gd name="connsiteX134" fmla="*/ 1388855 w 2148607"/>
              <a:gd name="connsiteY134" fmla="*/ 732148 h 4036004"/>
              <a:gd name="connsiteX135" fmla="*/ 1274555 w 2148607"/>
              <a:gd name="connsiteY135" fmla="*/ 668648 h 4036004"/>
              <a:gd name="connsiteX136" fmla="*/ 1249155 w 2148607"/>
              <a:gd name="connsiteY136" fmla="*/ 624198 h 4036004"/>
              <a:gd name="connsiteX137" fmla="*/ 1274555 w 2148607"/>
              <a:gd name="connsiteY137" fmla="*/ 554348 h 4036004"/>
              <a:gd name="connsiteX138" fmla="*/ 1344405 w 2148607"/>
              <a:gd name="connsiteY138" fmla="*/ 440048 h 4036004"/>
              <a:gd name="connsiteX139" fmla="*/ 1376155 w 2148607"/>
              <a:gd name="connsiteY139" fmla="*/ 370198 h 4036004"/>
              <a:gd name="connsiteX140" fmla="*/ 1376155 w 2148607"/>
              <a:gd name="connsiteY140" fmla="*/ 313048 h 4036004"/>
              <a:gd name="connsiteX141" fmla="*/ 1344405 w 2148607"/>
              <a:gd name="connsiteY141" fmla="*/ 274948 h 4036004"/>
              <a:gd name="connsiteX142" fmla="*/ 1319005 w 2148607"/>
              <a:gd name="connsiteY142" fmla="*/ 135248 h 4036004"/>
              <a:gd name="connsiteX143" fmla="*/ 1274555 w 2148607"/>
              <a:gd name="connsiteY143" fmla="*/ 59048 h 4036004"/>
              <a:gd name="connsiteX144" fmla="*/ 1192005 w 2148607"/>
              <a:gd name="connsiteY144" fmla="*/ 8248 h 4036004"/>
              <a:gd name="connsiteX145" fmla="*/ 1096755 w 2148607"/>
              <a:gd name="connsiteY145" fmla="*/ 1898 h 4036004"/>
              <a:gd name="connsiteX146" fmla="*/ 1001505 w 2148607"/>
              <a:gd name="connsiteY146" fmla="*/ 27298 h 4036004"/>
              <a:gd name="connsiteX147" fmla="*/ 925305 w 2148607"/>
              <a:gd name="connsiteY147" fmla="*/ 84448 h 4036004"/>
              <a:gd name="connsiteX148" fmla="*/ 887205 w 2148607"/>
              <a:gd name="connsiteY148" fmla="*/ 173348 h 4036004"/>
              <a:gd name="connsiteX149" fmla="*/ 887205 w 2148607"/>
              <a:gd name="connsiteY149" fmla="*/ 262248 h 4036004"/>
              <a:gd name="connsiteX150" fmla="*/ 842755 w 2148607"/>
              <a:gd name="connsiteY150" fmla="*/ 306698 h 4036004"/>
              <a:gd name="connsiteX151" fmla="*/ 874505 w 2148607"/>
              <a:gd name="connsiteY151" fmla="*/ 401948 h 4036004"/>
              <a:gd name="connsiteX152" fmla="*/ 925305 w 2148607"/>
              <a:gd name="connsiteY152" fmla="*/ 528948 h 4036004"/>
              <a:gd name="connsiteX153" fmla="*/ 957055 w 2148607"/>
              <a:gd name="connsiteY153" fmla="*/ 611498 h 4036004"/>
              <a:gd name="connsiteX154" fmla="*/ 944355 w 2148607"/>
              <a:gd name="connsiteY154" fmla="*/ 681348 h 4036004"/>
              <a:gd name="connsiteX0" fmla="*/ 944355 w 2148607"/>
              <a:gd name="connsiteY0" fmla="*/ 681348 h 4036004"/>
              <a:gd name="connsiteX1" fmla="*/ 696705 w 2148607"/>
              <a:gd name="connsiteY1" fmla="*/ 763898 h 4036004"/>
              <a:gd name="connsiteX2" fmla="*/ 601455 w 2148607"/>
              <a:gd name="connsiteY2" fmla="*/ 852798 h 4036004"/>
              <a:gd name="connsiteX3" fmla="*/ 512555 w 2148607"/>
              <a:gd name="connsiteY3" fmla="*/ 1176648 h 4036004"/>
              <a:gd name="connsiteX4" fmla="*/ 474455 w 2148607"/>
              <a:gd name="connsiteY4" fmla="*/ 1386198 h 4036004"/>
              <a:gd name="connsiteX5" fmla="*/ 404605 w 2148607"/>
              <a:gd name="connsiteY5" fmla="*/ 1487798 h 4036004"/>
              <a:gd name="connsiteX6" fmla="*/ 328405 w 2148607"/>
              <a:gd name="connsiteY6" fmla="*/ 1684648 h 4036004"/>
              <a:gd name="connsiteX7" fmla="*/ 252205 w 2148607"/>
              <a:gd name="connsiteY7" fmla="*/ 1830698 h 4036004"/>
              <a:gd name="connsiteX8" fmla="*/ 125205 w 2148607"/>
              <a:gd name="connsiteY8" fmla="*/ 1906898 h 4036004"/>
              <a:gd name="connsiteX9" fmla="*/ 52974 w 2148607"/>
              <a:gd name="connsiteY9" fmla="*/ 1960873 h 4036004"/>
              <a:gd name="connsiteX10" fmla="*/ 2968 w 2148607"/>
              <a:gd name="connsiteY10" fmla="*/ 1979129 h 4036004"/>
              <a:gd name="connsiteX11" fmla="*/ 12493 w 2148607"/>
              <a:gd name="connsiteY11" fmla="*/ 2010880 h 4036004"/>
              <a:gd name="connsiteX12" fmla="*/ 68055 w 2148607"/>
              <a:gd name="connsiteY12" fmla="*/ 2014848 h 4036004"/>
              <a:gd name="connsiteX13" fmla="*/ 87105 w 2148607"/>
              <a:gd name="connsiteY13" fmla="*/ 2008498 h 4036004"/>
              <a:gd name="connsiteX14" fmla="*/ 106155 w 2148607"/>
              <a:gd name="connsiteY14" fmla="*/ 2008498 h 4036004"/>
              <a:gd name="connsiteX15" fmla="*/ 106155 w 2148607"/>
              <a:gd name="connsiteY15" fmla="*/ 2040248 h 4036004"/>
              <a:gd name="connsiteX16" fmla="*/ 71230 w 2148607"/>
              <a:gd name="connsiteY16" fmla="*/ 2100573 h 4036004"/>
              <a:gd name="connsiteX17" fmla="*/ 17255 w 2148607"/>
              <a:gd name="connsiteY17" fmla="*/ 2167248 h 4036004"/>
              <a:gd name="connsiteX18" fmla="*/ 29955 w 2148607"/>
              <a:gd name="connsiteY18" fmla="*/ 2192648 h 4036004"/>
              <a:gd name="connsiteX19" fmla="*/ 78374 w 2148607"/>
              <a:gd name="connsiteY19" fmla="*/ 2160898 h 4036004"/>
              <a:gd name="connsiteX20" fmla="*/ 125999 w 2148607"/>
              <a:gd name="connsiteY20" fmla="*/ 2127561 h 4036004"/>
              <a:gd name="connsiteX21" fmla="*/ 95836 w 2148607"/>
              <a:gd name="connsiteY21" fmla="*/ 2214873 h 4036004"/>
              <a:gd name="connsiteX22" fmla="*/ 86311 w 2148607"/>
              <a:gd name="connsiteY22" fmla="*/ 2249004 h 4036004"/>
              <a:gd name="connsiteX23" fmla="*/ 124411 w 2148607"/>
              <a:gd name="connsiteY23" fmla="*/ 2250591 h 4036004"/>
              <a:gd name="connsiteX24" fmla="*/ 182355 w 2148607"/>
              <a:gd name="connsiteY24" fmla="*/ 2154548 h 4036004"/>
              <a:gd name="connsiteX25" fmla="*/ 156161 w 2148607"/>
              <a:gd name="connsiteY25" fmla="*/ 2274404 h 4036004"/>
              <a:gd name="connsiteX26" fmla="*/ 195055 w 2148607"/>
              <a:gd name="connsiteY26" fmla="*/ 2268848 h 4036004"/>
              <a:gd name="connsiteX27" fmla="*/ 252205 w 2148607"/>
              <a:gd name="connsiteY27" fmla="*/ 2167248 h 4036004"/>
              <a:gd name="connsiteX28" fmla="*/ 261730 w 2148607"/>
              <a:gd name="connsiteY28" fmla="*/ 2254561 h 4036004"/>
              <a:gd name="connsiteX29" fmla="*/ 291099 w 2148607"/>
              <a:gd name="connsiteY29" fmla="*/ 2245035 h 4036004"/>
              <a:gd name="connsiteX30" fmla="*/ 315705 w 2148607"/>
              <a:gd name="connsiteY30" fmla="*/ 2122798 h 4036004"/>
              <a:gd name="connsiteX31" fmla="*/ 353805 w 2148607"/>
              <a:gd name="connsiteY31" fmla="*/ 1995798 h 4036004"/>
              <a:gd name="connsiteX32" fmla="*/ 379205 w 2148607"/>
              <a:gd name="connsiteY32" fmla="*/ 1938648 h 4036004"/>
              <a:gd name="connsiteX33" fmla="*/ 525255 w 2148607"/>
              <a:gd name="connsiteY33" fmla="*/ 1760848 h 4036004"/>
              <a:gd name="connsiteX34" fmla="*/ 677655 w 2148607"/>
              <a:gd name="connsiteY34" fmla="*/ 1532248 h 4036004"/>
              <a:gd name="connsiteX35" fmla="*/ 703055 w 2148607"/>
              <a:gd name="connsiteY35" fmla="*/ 1373498 h 4036004"/>
              <a:gd name="connsiteX36" fmla="*/ 747505 w 2148607"/>
              <a:gd name="connsiteY36" fmla="*/ 1252848 h 4036004"/>
              <a:gd name="connsiteX37" fmla="*/ 753855 w 2148607"/>
              <a:gd name="connsiteY37" fmla="*/ 1424298 h 4036004"/>
              <a:gd name="connsiteX38" fmla="*/ 772905 w 2148607"/>
              <a:gd name="connsiteY38" fmla="*/ 1513198 h 4036004"/>
              <a:gd name="connsiteX39" fmla="*/ 722105 w 2148607"/>
              <a:gd name="connsiteY39" fmla="*/ 1792598 h 4036004"/>
              <a:gd name="connsiteX40" fmla="*/ 664955 w 2148607"/>
              <a:gd name="connsiteY40" fmla="*/ 2211698 h 4036004"/>
              <a:gd name="connsiteX41" fmla="*/ 677655 w 2148607"/>
              <a:gd name="connsiteY41" fmla="*/ 2478398 h 4036004"/>
              <a:gd name="connsiteX42" fmla="*/ 703055 w 2148607"/>
              <a:gd name="connsiteY42" fmla="*/ 2599048 h 4036004"/>
              <a:gd name="connsiteX43" fmla="*/ 703055 w 2148607"/>
              <a:gd name="connsiteY43" fmla="*/ 2681598 h 4036004"/>
              <a:gd name="connsiteX44" fmla="*/ 684005 w 2148607"/>
              <a:gd name="connsiteY44" fmla="*/ 2751448 h 4036004"/>
              <a:gd name="connsiteX45" fmla="*/ 684005 w 2148607"/>
              <a:gd name="connsiteY45" fmla="*/ 2840348 h 4036004"/>
              <a:gd name="connsiteX46" fmla="*/ 652255 w 2148607"/>
              <a:gd name="connsiteY46" fmla="*/ 3005448 h 4036004"/>
              <a:gd name="connsiteX47" fmla="*/ 664955 w 2148607"/>
              <a:gd name="connsiteY47" fmla="*/ 3227698 h 4036004"/>
              <a:gd name="connsiteX48" fmla="*/ 696705 w 2148607"/>
              <a:gd name="connsiteY48" fmla="*/ 3507098 h 4036004"/>
              <a:gd name="connsiteX49" fmla="*/ 684005 w 2148607"/>
              <a:gd name="connsiteY49" fmla="*/ 3672198 h 4036004"/>
              <a:gd name="connsiteX50" fmla="*/ 645905 w 2148607"/>
              <a:gd name="connsiteY50" fmla="*/ 3824598 h 4036004"/>
              <a:gd name="connsiteX51" fmla="*/ 639555 w 2148607"/>
              <a:gd name="connsiteY51" fmla="*/ 3888098 h 4036004"/>
              <a:gd name="connsiteX52" fmla="*/ 703055 w 2148607"/>
              <a:gd name="connsiteY52" fmla="*/ 3983348 h 4036004"/>
              <a:gd name="connsiteX53" fmla="*/ 785605 w 2148607"/>
              <a:gd name="connsiteY53" fmla="*/ 4034148 h 4036004"/>
              <a:gd name="connsiteX54" fmla="*/ 868155 w 2148607"/>
              <a:gd name="connsiteY54" fmla="*/ 3919848 h 4036004"/>
              <a:gd name="connsiteX55" fmla="*/ 874505 w 2148607"/>
              <a:gd name="connsiteY55" fmla="*/ 3697598 h 4036004"/>
              <a:gd name="connsiteX56" fmla="*/ 887205 w 2148607"/>
              <a:gd name="connsiteY56" fmla="*/ 3526148 h 4036004"/>
              <a:gd name="connsiteX57" fmla="*/ 874505 w 2148607"/>
              <a:gd name="connsiteY57" fmla="*/ 3392798 h 4036004"/>
              <a:gd name="connsiteX58" fmla="*/ 893555 w 2148607"/>
              <a:gd name="connsiteY58" fmla="*/ 3291198 h 4036004"/>
              <a:gd name="connsiteX59" fmla="*/ 918955 w 2148607"/>
              <a:gd name="connsiteY59" fmla="*/ 3202298 h 4036004"/>
              <a:gd name="connsiteX60" fmla="*/ 944355 w 2148607"/>
              <a:gd name="connsiteY60" fmla="*/ 3107048 h 4036004"/>
              <a:gd name="connsiteX61" fmla="*/ 931655 w 2148607"/>
              <a:gd name="connsiteY61" fmla="*/ 2992748 h 4036004"/>
              <a:gd name="connsiteX62" fmla="*/ 925305 w 2148607"/>
              <a:gd name="connsiteY62" fmla="*/ 2897498 h 4036004"/>
              <a:gd name="connsiteX63" fmla="*/ 950705 w 2148607"/>
              <a:gd name="connsiteY63" fmla="*/ 2789548 h 4036004"/>
              <a:gd name="connsiteX64" fmla="*/ 963405 w 2148607"/>
              <a:gd name="connsiteY64" fmla="*/ 2681598 h 4036004"/>
              <a:gd name="connsiteX65" fmla="*/ 995155 w 2148607"/>
              <a:gd name="connsiteY65" fmla="*/ 2452998 h 4036004"/>
              <a:gd name="connsiteX66" fmla="*/ 1026905 w 2148607"/>
              <a:gd name="connsiteY66" fmla="*/ 2192648 h 4036004"/>
              <a:gd name="connsiteX67" fmla="*/ 1058655 w 2148607"/>
              <a:gd name="connsiteY67" fmla="*/ 2154548 h 4036004"/>
              <a:gd name="connsiteX68" fmla="*/ 1084055 w 2148607"/>
              <a:gd name="connsiteY68" fmla="*/ 2167248 h 4036004"/>
              <a:gd name="connsiteX69" fmla="*/ 1096755 w 2148607"/>
              <a:gd name="connsiteY69" fmla="*/ 2224398 h 4036004"/>
              <a:gd name="connsiteX70" fmla="*/ 1128505 w 2148607"/>
              <a:gd name="connsiteY70" fmla="*/ 2497448 h 4036004"/>
              <a:gd name="connsiteX71" fmla="*/ 1166605 w 2148607"/>
              <a:gd name="connsiteY71" fmla="*/ 2751448 h 4036004"/>
              <a:gd name="connsiteX72" fmla="*/ 1192005 w 2148607"/>
              <a:gd name="connsiteY72" fmla="*/ 2853048 h 4036004"/>
              <a:gd name="connsiteX73" fmla="*/ 1192005 w 2148607"/>
              <a:gd name="connsiteY73" fmla="*/ 2935598 h 4036004"/>
              <a:gd name="connsiteX74" fmla="*/ 1185655 w 2148607"/>
              <a:gd name="connsiteY74" fmla="*/ 3018148 h 4036004"/>
              <a:gd name="connsiteX75" fmla="*/ 1192005 w 2148607"/>
              <a:gd name="connsiteY75" fmla="*/ 3113398 h 4036004"/>
              <a:gd name="connsiteX76" fmla="*/ 1223755 w 2148607"/>
              <a:gd name="connsiteY76" fmla="*/ 3316598 h 4036004"/>
              <a:gd name="connsiteX77" fmla="*/ 1249155 w 2148607"/>
              <a:gd name="connsiteY77" fmla="*/ 3449948 h 4036004"/>
              <a:gd name="connsiteX78" fmla="*/ 1242805 w 2148607"/>
              <a:gd name="connsiteY78" fmla="*/ 3576948 h 4036004"/>
              <a:gd name="connsiteX79" fmla="*/ 1242805 w 2148607"/>
              <a:gd name="connsiteY79" fmla="*/ 3640448 h 4036004"/>
              <a:gd name="connsiteX80" fmla="*/ 1261855 w 2148607"/>
              <a:gd name="connsiteY80" fmla="*/ 3672198 h 4036004"/>
              <a:gd name="connsiteX81" fmla="*/ 1268205 w 2148607"/>
              <a:gd name="connsiteY81" fmla="*/ 3773798 h 4036004"/>
              <a:gd name="connsiteX82" fmla="*/ 1268205 w 2148607"/>
              <a:gd name="connsiteY82" fmla="*/ 3869048 h 4036004"/>
              <a:gd name="connsiteX83" fmla="*/ 1293605 w 2148607"/>
              <a:gd name="connsiteY83" fmla="*/ 3932548 h 4036004"/>
              <a:gd name="connsiteX84" fmla="*/ 1338055 w 2148607"/>
              <a:gd name="connsiteY84" fmla="*/ 4008748 h 4036004"/>
              <a:gd name="connsiteX85" fmla="*/ 1357105 w 2148607"/>
              <a:gd name="connsiteY85" fmla="*/ 4021448 h 4036004"/>
              <a:gd name="connsiteX86" fmla="*/ 1414255 w 2148607"/>
              <a:gd name="connsiteY86" fmla="*/ 3996048 h 4036004"/>
              <a:gd name="connsiteX87" fmla="*/ 1484105 w 2148607"/>
              <a:gd name="connsiteY87" fmla="*/ 3926198 h 4036004"/>
              <a:gd name="connsiteX88" fmla="*/ 1496805 w 2148607"/>
              <a:gd name="connsiteY88" fmla="*/ 3818248 h 4036004"/>
              <a:gd name="connsiteX89" fmla="*/ 1446005 w 2148607"/>
              <a:gd name="connsiteY89" fmla="*/ 3678548 h 4036004"/>
              <a:gd name="connsiteX90" fmla="*/ 1439655 w 2148607"/>
              <a:gd name="connsiteY90" fmla="*/ 3538848 h 4036004"/>
              <a:gd name="connsiteX91" fmla="*/ 1439655 w 2148607"/>
              <a:gd name="connsiteY91" fmla="*/ 3392798 h 4036004"/>
              <a:gd name="connsiteX92" fmla="*/ 1477755 w 2148607"/>
              <a:gd name="connsiteY92" fmla="*/ 3113398 h 4036004"/>
              <a:gd name="connsiteX93" fmla="*/ 1426955 w 2148607"/>
              <a:gd name="connsiteY93" fmla="*/ 2821298 h 4036004"/>
              <a:gd name="connsiteX94" fmla="*/ 1420605 w 2148607"/>
              <a:gd name="connsiteY94" fmla="*/ 2668898 h 4036004"/>
              <a:gd name="connsiteX95" fmla="*/ 1471405 w 2148607"/>
              <a:gd name="connsiteY95" fmla="*/ 2357748 h 4036004"/>
              <a:gd name="connsiteX96" fmla="*/ 1496805 w 2148607"/>
              <a:gd name="connsiteY96" fmla="*/ 2033898 h 4036004"/>
              <a:gd name="connsiteX97" fmla="*/ 1401555 w 2148607"/>
              <a:gd name="connsiteY97" fmla="*/ 1570348 h 4036004"/>
              <a:gd name="connsiteX98" fmla="*/ 1395205 w 2148607"/>
              <a:gd name="connsiteY98" fmla="*/ 1449698 h 4036004"/>
              <a:gd name="connsiteX99" fmla="*/ 1420605 w 2148607"/>
              <a:gd name="connsiteY99" fmla="*/ 1189348 h 4036004"/>
              <a:gd name="connsiteX100" fmla="*/ 1465055 w 2148607"/>
              <a:gd name="connsiteY100" fmla="*/ 1354448 h 4036004"/>
              <a:gd name="connsiteX101" fmla="*/ 1496805 w 2148607"/>
              <a:gd name="connsiteY101" fmla="*/ 1519548 h 4036004"/>
              <a:gd name="connsiteX102" fmla="*/ 1668255 w 2148607"/>
              <a:gd name="connsiteY102" fmla="*/ 1817998 h 4036004"/>
              <a:gd name="connsiteX103" fmla="*/ 1757155 w 2148607"/>
              <a:gd name="connsiteY103" fmla="*/ 1976748 h 4036004"/>
              <a:gd name="connsiteX104" fmla="*/ 1788905 w 2148607"/>
              <a:gd name="connsiteY104" fmla="*/ 2084698 h 4036004"/>
              <a:gd name="connsiteX105" fmla="*/ 1820655 w 2148607"/>
              <a:gd name="connsiteY105" fmla="*/ 2173598 h 4036004"/>
              <a:gd name="connsiteX106" fmla="*/ 1865105 w 2148607"/>
              <a:gd name="connsiteY106" fmla="*/ 2287898 h 4036004"/>
              <a:gd name="connsiteX107" fmla="*/ 1903205 w 2148607"/>
              <a:gd name="connsiteY107" fmla="*/ 2294248 h 4036004"/>
              <a:gd name="connsiteX108" fmla="*/ 1903205 w 2148607"/>
              <a:gd name="connsiteY108" fmla="*/ 2179948 h 4036004"/>
              <a:gd name="connsiteX109" fmla="*/ 1934955 w 2148607"/>
              <a:gd name="connsiteY109" fmla="*/ 2262498 h 4036004"/>
              <a:gd name="connsiteX110" fmla="*/ 1964324 w 2148607"/>
              <a:gd name="connsiteY110" fmla="*/ 2337904 h 4036004"/>
              <a:gd name="connsiteX111" fmla="*/ 1987342 w 2148607"/>
              <a:gd name="connsiteY111" fmla="*/ 2316473 h 4036004"/>
              <a:gd name="connsiteX112" fmla="*/ 1992105 w 2148607"/>
              <a:gd name="connsiteY112" fmla="*/ 2281548 h 4036004"/>
              <a:gd name="connsiteX113" fmla="*/ 1985755 w 2148607"/>
              <a:gd name="connsiteY113" fmla="*/ 2192648 h 4036004"/>
              <a:gd name="connsiteX114" fmla="*/ 2042111 w 2148607"/>
              <a:gd name="connsiteY114" fmla="*/ 2314092 h 4036004"/>
              <a:gd name="connsiteX115" fmla="*/ 2092118 w 2148607"/>
              <a:gd name="connsiteY115" fmla="*/ 2318854 h 4036004"/>
              <a:gd name="connsiteX116" fmla="*/ 2057193 w 2148607"/>
              <a:gd name="connsiteY116" fmla="*/ 2234716 h 4036004"/>
              <a:gd name="connsiteX117" fmla="*/ 2023855 w 2148607"/>
              <a:gd name="connsiteY117" fmla="*/ 2154548 h 4036004"/>
              <a:gd name="connsiteX118" fmla="*/ 2083386 w 2148607"/>
              <a:gd name="connsiteY118" fmla="*/ 2216461 h 4036004"/>
              <a:gd name="connsiteX119" fmla="*/ 2132598 w 2148607"/>
              <a:gd name="connsiteY119" fmla="*/ 2241067 h 4036004"/>
              <a:gd name="connsiteX120" fmla="*/ 2125455 w 2148607"/>
              <a:gd name="connsiteY120" fmla="*/ 2186298 h 4036004"/>
              <a:gd name="connsiteX121" fmla="*/ 2036555 w 2148607"/>
              <a:gd name="connsiteY121" fmla="*/ 2071998 h 4036004"/>
              <a:gd name="connsiteX122" fmla="*/ 2004805 w 2148607"/>
              <a:gd name="connsiteY122" fmla="*/ 2014848 h 4036004"/>
              <a:gd name="connsiteX123" fmla="*/ 2074655 w 2148607"/>
              <a:gd name="connsiteY123" fmla="*/ 2021198 h 4036004"/>
              <a:gd name="connsiteX124" fmla="*/ 2138155 w 2148607"/>
              <a:gd name="connsiteY124" fmla="*/ 2027548 h 4036004"/>
              <a:gd name="connsiteX125" fmla="*/ 2138155 w 2148607"/>
              <a:gd name="connsiteY125" fmla="*/ 2002148 h 4036004"/>
              <a:gd name="connsiteX126" fmla="*/ 2036555 w 2148607"/>
              <a:gd name="connsiteY126" fmla="*/ 1932298 h 4036004"/>
              <a:gd name="connsiteX127" fmla="*/ 1915905 w 2148607"/>
              <a:gd name="connsiteY127" fmla="*/ 1887848 h 4036004"/>
              <a:gd name="connsiteX128" fmla="*/ 1865105 w 2148607"/>
              <a:gd name="connsiteY128" fmla="*/ 1773548 h 4036004"/>
              <a:gd name="connsiteX129" fmla="*/ 1801605 w 2148607"/>
              <a:gd name="connsiteY129" fmla="*/ 1538598 h 4036004"/>
              <a:gd name="connsiteX130" fmla="*/ 1731755 w 2148607"/>
              <a:gd name="connsiteY130" fmla="*/ 1424298 h 4036004"/>
              <a:gd name="connsiteX131" fmla="*/ 1687305 w 2148607"/>
              <a:gd name="connsiteY131" fmla="*/ 1214748 h 4036004"/>
              <a:gd name="connsiteX132" fmla="*/ 1649205 w 2148607"/>
              <a:gd name="connsiteY132" fmla="*/ 960748 h 4036004"/>
              <a:gd name="connsiteX133" fmla="*/ 1573005 w 2148607"/>
              <a:gd name="connsiteY133" fmla="*/ 814698 h 4036004"/>
              <a:gd name="connsiteX134" fmla="*/ 1388855 w 2148607"/>
              <a:gd name="connsiteY134" fmla="*/ 732148 h 4036004"/>
              <a:gd name="connsiteX135" fmla="*/ 1274555 w 2148607"/>
              <a:gd name="connsiteY135" fmla="*/ 668648 h 4036004"/>
              <a:gd name="connsiteX136" fmla="*/ 1249155 w 2148607"/>
              <a:gd name="connsiteY136" fmla="*/ 624198 h 4036004"/>
              <a:gd name="connsiteX137" fmla="*/ 1274555 w 2148607"/>
              <a:gd name="connsiteY137" fmla="*/ 554348 h 4036004"/>
              <a:gd name="connsiteX138" fmla="*/ 1344405 w 2148607"/>
              <a:gd name="connsiteY138" fmla="*/ 440048 h 4036004"/>
              <a:gd name="connsiteX139" fmla="*/ 1376155 w 2148607"/>
              <a:gd name="connsiteY139" fmla="*/ 370198 h 4036004"/>
              <a:gd name="connsiteX140" fmla="*/ 1376155 w 2148607"/>
              <a:gd name="connsiteY140" fmla="*/ 313048 h 4036004"/>
              <a:gd name="connsiteX141" fmla="*/ 1344405 w 2148607"/>
              <a:gd name="connsiteY141" fmla="*/ 274948 h 4036004"/>
              <a:gd name="connsiteX142" fmla="*/ 1319005 w 2148607"/>
              <a:gd name="connsiteY142" fmla="*/ 135248 h 4036004"/>
              <a:gd name="connsiteX143" fmla="*/ 1274555 w 2148607"/>
              <a:gd name="connsiteY143" fmla="*/ 59048 h 4036004"/>
              <a:gd name="connsiteX144" fmla="*/ 1192005 w 2148607"/>
              <a:gd name="connsiteY144" fmla="*/ 8248 h 4036004"/>
              <a:gd name="connsiteX145" fmla="*/ 1096755 w 2148607"/>
              <a:gd name="connsiteY145" fmla="*/ 1898 h 4036004"/>
              <a:gd name="connsiteX146" fmla="*/ 1001505 w 2148607"/>
              <a:gd name="connsiteY146" fmla="*/ 27298 h 4036004"/>
              <a:gd name="connsiteX147" fmla="*/ 925305 w 2148607"/>
              <a:gd name="connsiteY147" fmla="*/ 84448 h 4036004"/>
              <a:gd name="connsiteX148" fmla="*/ 887205 w 2148607"/>
              <a:gd name="connsiteY148" fmla="*/ 173348 h 4036004"/>
              <a:gd name="connsiteX149" fmla="*/ 887205 w 2148607"/>
              <a:gd name="connsiteY149" fmla="*/ 262248 h 4036004"/>
              <a:gd name="connsiteX150" fmla="*/ 842755 w 2148607"/>
              <a:gd name="connsiteY150" fmla="*/ 306698 h 4036004"/>
              <a:gd name="connsiteX151" fmla="*/ 874505 w 2148607"/>
              <a:gd name="connsiteY151" fmla="*/ 401948 h 4036004"/>
              <a:gd name="connsiteX152" fmla="*/ 925305 w 2148607"/>
              <a:gd name="connsiteY152" fmla="*/ 528948 h 4036004"/>
              <a:gd name="connsiteX153" fmla="*/ 957055 w 2148607"/>
              <a:gd name="connsiteY153" fmla="*/ 611498 h 4036004"/>
              <a:gd name="connsiteX154" fmla="*/ 944355 w 2148607"/>
              <a:gd name="connsiteY154" fmla="*/ 681348 h 4036004"/>
              <a:gd name="connsiteX0" fmla="*/ 944355 w 2148607"/>
              <a:gd name="connsiteY0" fmla="*/ 681348 h 4036004"/>
              <a:gd name="connsiteX1" fmla="*/ 696705 w 2148607"/>
              <a:gd name="connsiteY1" fmla="*/ 763898 h 4036004"/>
              <a:gd name="connsiteX2" fmla="*/ 601455 w 2148607"/>
              <a:gd name="connsiteY2" fmla="*/ 852798 h 4036004"/>
              <a:gd name="connsiteX3" fmla="*/ 512555 w 2148607"/>
              <a:gd name="connsiteY3" fmla="*/ 1176648 h 4036004"/>
              <a:gd name="connsiteX4" fmla="*/ 474455 w 2148607"/>
              <a:gd name="connsiteY4" fmla="*/ 1386198 h 4036004"/>
              <a:gd name="connsiteX5" fmla="*/ 404605 w 2148607"/>
              <a:gd name="connsiteY5" fmla="*/ 1487798 h 4036004"/>
              <a:gd name="connsiteX6" fmla="*/ 328405 w 2148607"/>
              <a:gd name="connsiteY6" fmla="*/ 1684648 h 4036004"/>
              <a:gd name="connsiteX7" fmla="*/ 252205 w 2148607"/>
              <a:gd name="connsiteY7" fmla="*/ 1830698 h 4036004"/>
              <a:gd name="connsiteX8" fmla="*/ 125205 w 2148607"/>
              <a:gd name="connsiteY8" fmla="*/ 1906898 h 4036004"/>
              <a:gd name="connsiteX9" fmla="*/ 52974 w 2148607"/>
              <a:gd name="connsiteY9" fmla="*/ 1960873 h 4036004"/>
              <a:gd name="connsiteX10" fmla="*/ 2968 w 2148607"/>
              <a:gd name="connsiteY10" fmla="*/ 1979129 h 4036004"/>
              <a:gd name="connsiteX11" fmla="*/ 12493 w 2148607"/>
              <a:gd name="connsiteY11" fmla="*/ 2010880 h 4036004"/>
              <a:gd name="connsiteX12" fmla="*/ 68055 w 2148607"/>
              <a:gd name="connsiteY12" fmla="*/ 2014848 h 4036004"/>
              <a:gd name="connsiteX13" fmla="*/ 87105 w 2148607"/>
              <a:gd name="connsiteY13" fmla="*/ 2008498 h 4036004"/>
              <a:gd name="connsiteX14" fmla="*/ 106155 w 2148607"/>
              <a:gd name="connsiteY14" fmla="*/ 2008498 h 4036004"/>
              <a:gd name="connsiteX15" fmla="*/ 106155 w 2148607"/>
              <a:gd name="connsiteY15" fmla="*/ 2040248 h 4036004"/>
              <a:gd name="connsiteX16" fmla="*/ 71230 w 2148607"/>
              <a:gd name="connsiteY16" fmla="*/ 2100573 h 4036004"/>
              <a:gd name="connsiteX17" fmla="*/ 17255 w 2148607"/>
              <a:gd name="connsiteY17" fmla="*/ 2167248 h 4036004"/>
              <a:gd name="connsiteX18" fmla="*/ 29955 w 2148607"/>
              <a:gd name="connsiteY18" fmla="*/ 2192648 h 4036004"/>
              <a:gd name="connsiteX19" fmla="*/ 78374 w 2148607"/>
              <a:gd name="connsiteY19" fmla="*/ 2160898 h 4036004"/>
              <a:gd name="connsiteX20" fmla="*/ 125999 w 2148607"/>
              <a:gd name="connsiteY20" fmla="*/ 2127561 h 4036004"/>
              <a:gd name="connsiteX21" fmla="*/ 95836 w 2148607"/>
              <a:gd name="connsiteY21" fmla="*/ 2214873 h 4036004"/>
              <a:gd name="connsiteX22" fmla="*/ 86311 w 2148607"/>
              <a:gd name="connsiteY22" fmla="*/ 2249004 h 4036004"/>
              <a:gd name="connsiteX23" fmla="*/ 124411 w 2148607"/>
              <a:gd name="connsiteY23" fmla="*/ 2250591 h 4036004"/>
              <a:gd name="connsiteX24" fmla="*/ 182355 w 2148607"/>
              <a:gd name="connsiteY24" fmla="*/ 2154548 h 4036004"/>
              <a:gd name="connsiteX25" fmla="*/ 156161 w 2148607"/>
              <a:gd name="connsiteY25" fmla="*/ 2274404 h 4036004"/>
              <a:gd name="connsiteX26" fmla="*/ 195055 w 2148607"/>
              <a:gd name="connsiteY26" fmla="*/ 2268848 h 4036004"/>
              <a:gd name="connsiteX27" fmla="*/ 252205 w 2148607"/>
              <a:gd name="connsiteY27" fmla="*/ 2167248 h 4036004"/>
              <a:gd name="connsiteX28" fmla="*/ 261730 w 2148607"/>
              <a:gd name="connsiteY28" fmla="*/ 2254561 h 4036004"/>
              <a:gd name="connsiteX29" fmla="*/ 291099 w 2148607"/>
              <a:gd name="connsiteY29" fmla="*/ 2245035 h 4036004"/>
              <a:gd name="connsiteX30" fmla="*/ 315705 w 2148607"/>
              <a:gd name="connsiteY30" fmla="*/ 2122798 h 4036004"/>
              <a:gd name="connsiteX31" fmla="*/ 353805 w 2148607"/>
              <a:gd name="connsiteY31" fmla="*/ 1995798 h 4036004"/>
              <a:gd name="connsiteX32" fmla="*/ 379205 w 2148607"/>
              <a:gd name="connsiteY32" fmla="*/ 1938648 h 4036004"/>
              <a:gd name="connsiteX33" fmla="*/ 525255 w 2148607"/>
              <a:gd name="connsiteY33" fmla="*/ 1760848 h 4036004"/>
              <a:gd name="connsiteX34" fmla="*/ 677655 w 2148607"/>
              <a:gd name="connsiteY34" fmla="*/ 1532248 h 4036004"/>
              <a:gd name="connsiteX35" fmla="*/ 703055 w 2148607"/>
              <a:gd name="connsiteY35" fmla="*/ 1373498 h 4036004"/>
              <a:gd name="connsiteX36" fmla="*/ 747505 w 2148607"/>
              <a:gd name="connsiteY36" fmla="*/ 1252848 h 4036004"/>
              <a:gd name="connsiteX37" fmla="*/ 753855 w 2148607"/>
              <a:gd name="connsiteY37" fmla="*/ 1424298 h 4036004"/>
              <a:gd name="connsiteX38" fmla="*/ 772905 w 2148607"/>
              <a:gd name="connsiteY38" fmla="*/ 1513198 h 4036004"/>
              <a:gd name="connsiteX39" fmla="*/ 722105 w 2148607"/>
              <a:gd name="connsiteY39" fmla="*/ 1792598 h 4036004"/>
              <a:gd name="connsiteX40" fmla="*/ 664955 w 2148607"/>
              <a:gd name="connsiteY40" fmla="*/ 2211698 h 4036004"/>
              <a:gd name="connsiteX41" fmla="*/ 677655 w 2148607"/>
              <a:gd name="connsiteY41" fmla="*/ 2478398 h 4036004"/>
              <a:gd name="connsiteX42" fmla="*/ 703055 w 2148607"/>
              <a:gd name="connsiteY42" fmla="*/ 2599048 h 4036004"/>
              <a:gd name="connsiteX43" fmla="*/ 703055 w 2148607"/>
              <a:gd name="connsiteY43" fmla="*/ 2681598 h 4036004"/>
              <a:gd name="connsiteX44" fmla="*/ 684005 w 2148607"/>
              <a:gd name="connsiteY44" fmla="*/ 2751448 h 4036004"/>
              <a:gd name="connsiteX45" fmla="*/ 684005 w 2148607"/>
              <a:gd name="connsiteY45" fmla="*/ 2840348 h 4036004"/>
              <a:gd name="connsiteX46" fmla="*/ 652255 w 2148607"/>
              <a:gd name="connsiteY46" fmla="*/ 3005448 h 4036004"/>
              <a:gd name="connsiteX47" fmla="*/ 664955 w 2148607"/>
              <a:gd name="connsiteY47" fmla="*/ 3227698 h 4036004"/>
              <a:gd name="connsiteX48" fmla="*/ 696705 w 2148607"/>
              <a:gd name="connsiteY48" fmla="*/ 3507098 h 4036004"/>
              <a:gd name="connsiteX49" fmla="*/ 684005 w 2148607"/>
              <a:gd name="connsiteY49" fmla="*/ 3672198 h 4036004"/>
              <a:gd name="connsiteX50" fmla="*/ 645905 w 2148607"/>
              <a:gd name="connsiteY50" fmla="*/ 3824598 h 4036004"/>
              <a:gd name="connsiteX51" fmla="*/ 639555 w 2148607"/>
              <a:gd name="connsiteY51" fmla="*/ 3888098 h 4036004"/>
              <a:gd name="connsiteX52" fmla="*/ 703055 w 2148607"/>
              <a:gd name="connsiteY52" fmla="*/ 3983348 h 4036004"/>
              <a:gd name="connsiteX53" fmla="*/ 785605 w 2148607"/>
              <a:gd name="connsiteY53" fmla="*/ 4034148 h 4036004"/>
              <a:gd name="connsiteX54" fmla="*/ 868155 w 2148607"/>
              <a:gd name="connsiteY54" fmla="*/ 3919848 h 4036004"/>
              <a:gd name="connsiteX55" fmla="*/ 874505 w 2148607"/>
              <a:gd name="connsiteY55" fmla="*/ 3697598 h 4036004"/>
              <a:gd name="connsiteX56" fmla="*/ 887205 w 2148607"/>
              <a:gd name="connsiteY56" fmla="*/ 3526148 h 4036004"/>
              <a:gd name="connsiteX57" fmla="*/ 874505 w 2148607"/>
              <a:gd name="connsiteY57" fmla="*/ 3392798 h 4036004"/>
              <a:gd name="connsiteX58" fmla="*/ 893555 w 2148607"/>
              <a:gd name="connsiteY58" fmla="*/ 3291198 h 4036004"/>
              <a:gd name="connsiteX59" fmla="*/ 918955 w 2148607"/>
              <a:gd name="connsiteY59" fmla="*/ 3202298 h 4036004"/>
              <a:gd name="connsiteX60" fmla="*/ 944355 w 2148607"/>
              <a:gd name="connsiteY60" fmla="*/ 3107048 h 4036004"/>
              <a:gd name="connsiteX61" fmla="*/ 931655 w 2148607"/>
              <a:gd name="connsiteY61" fmla="*/ 2992748 h 4036004"/>
              <a:gd name="connsiteX62" fmla="*/ 925305 w 2148607"/>
              <a:gd name="connsiteY62" fmla="*/ 2897498 h 4036004"/>
              <a:gd name="connsiteX63" fmla="*/ 950705 w 2148607"/>
              <a:gd name="connsiteY63" fmla="*/ 2789548 h 4036004"/>
              <a:gd name="connsiteX64" fmla="*/ 963405 w 2148607"/>
              <a:gd name="connsiteY64" fmla="*/ 2681598 h 4036004"/>
              <a:gd name="connsiteX65" fmla="*/ 995155 w 2148607"/>
              <a:gd name="connsiteY65" fmla="*/ 2452998 h 4036004"/>
              <a:gd name="connsiteX66" fmla="*/ 1026905 w 2148607"/>
              <a:gd name="connsiteY66" fmla="*/ 2192648 h 4036004"/>
              <a:gd name="connsiteX67" fmla="*/ 1058655 w 2148607"/>
              <a:gd name="connsiteY67" fmla="*/ 2154548 h 4036004"/>
              <a:gd name="connsiteX68" fmla="*/ 1084055 w 2148607"/>
              <a:gd name="connsiteY68" fmla="*/ 2167248 h 4036004"/>
              <a:gd name="connsiteX69" fmla="*/ 1096755 w 2148607"/>
              <a:gd name="connsiteY69" fmla="*/ 2224398 h 4036004"/>
              <a:gd name="connsiteX70" fmla="*/ 1128505 w 2148607"/>
              <a:gd name="connsiteY70" fmla="*/ 2497448 h 4036004"/>
              <a:gd name="connsiteX71" fmla="*/ 1166605 w 2148607"/>
              <a:gd name="connsiteY71" fmla="*/ 2751448 h 4036004"/>
              <a:gd name="connsiteX72" fmla="*/ 1192005 w 2148607"/>
              <a:gd name="connsiteY72" fmla="*/ 2853048 h 4036004"/>
              <a:gd name="connsiteX73" fmla="*/ 1192005 w 2148607"/>
              <a:gd name="connsiteY73" fmla="*/ 2935598 h 4036004"/>
              <a:gd name="connsiteX74" fmla="*/ 1185655 w 2148607"/>
              <a:gd name="connsiteY74" fmla="*/ 3018148 h 4036004"/>
              <a:gd name="connsiteX75" fmla="*/ 1192005 w 2148607"/>
              <a:gd name="connsiteY75" fmla="*/ 3113398 h 4036004"/>
              <a:gd name="connsiteX76" fmla="*/ 1223755 w 2148607"/>
              <a:gd name="connsiteY76" fmla="*/ 3316598 h 4036004"/>
              <a:gd name="connsiteX77" fmla="*/ 1249155 w 2148607"/>
              <a:gd name="connsiteY77" fmla="*/ 3449948 h 4036004"/>
              <a:gd name="connsiteX78" fmla="*/ 1242805 w 2148607"/>
              <a:gd name="connsiteY78" fmla="*/ 3576948 h 4036004"/>
              <a:gd name="connsiteX79" fmla="*/ 1242805 w 2148607"/>
              <a:gd name="connsiteY79" fmla="*/ 3640448 h 4036004"/>
              <a:gd name="connsiteX80" fmla="*/ 1261855 w 2148607"/>
              <a:gd name="connsiteY80" fmla="*/ 3672198 h 4036004"/>
              <a:gd name="connsiteX81" fmla="*/ 1268205 w 2148607"/>
              <a:gd name="connsiteY81" fmla="*/ 3773798 h 4036004"/>
              <a:gd name="connsiteX82" fmla="*/ 1268205 w 2148607"/>
              <a:gd name="connsiteY82" fmla="*/ 3869048 h 4036004"/>
              <a:gd name="connsiteX83" fmla="*/ 1293605 w 2148607"/>
              <a:gd name="connsiteY83" fmla="*/ 3932548 h 4036004"/>
              <a:gd name="connsiteX84" fmla="*/ 1338055 w 2148607"/>
              <a:gd name="connsiteY84" fmla="*/ 4008748 h 4036004"/>
              <a:gd name="connsiteX85" fmla="*/ 1357105 w 2148607"/>
              <a:gd name="connsiteY85" fmla="*/ 4021448 h 4036004"/>
              <a:gd name="connsiteX86" fmla="*/ 1414255 w 2148607"/>
              <a:gd name="connsiteY86" fmla="*/ 3996048 h 4036004"/>
              <a:gd name="connsiteX87" fmla="*/ 1484105 w 2148607"/>
              <a:gd name="connsiteY87" fmla="*/ 3926198 h 4036004"/>
              <a:gd name="connsiteX88" fmla="*/ 1496805 w 2148607"/>
              <a:gd name="connsiteY88" fmla="*/ 3818248 h 4036004"/>
              <a:gd name="connsiteX89" fmla="*/ 1446005 w 2148607"/>
              <a:gd name="connsiteY89" fmla="*/ 3678548 h 4036004"/>
              <a:gd name="connsiteX90" fmla="*/ 1439655 w 2148607"/>
              <a:gd name="connsiteY90" fmla="*/ 3538848 h 4036004"/>
              <a:gd name="connsiteX91" fmla="*/ 1439655 w 2148607"/>
              <a:gd name="connsiteY91" fmla="*/ 3392798 h 4036004"/>
              <a:gd name="connsiteX92" fmla="*/ 1477755 w 2148607"/>
              <a:gd name="connsiteY92" fmla="*/ 3113398 h 4036004"/>
              <a:gd name="connsiteX93" fmla="*/ 1426955 w 2148607"/>
              <a:gd name="connsiteY93" fmla="*/ 2821298 h 4036004"/>
              <a:gd name="connsiteX94" fmla="*/ 1420605 w 2148607"/>
              <a:gd name="connsiteY94" fmla="*/ 2668898 h 4036004"/>
              <a:gd name="connsiteX95" fmla="*/ 1471405 w 2148607"/>
              <a:gd name="connsiteY95" fmla="*/ 2357748 h 4036004"/>
              <a:gd name="connsiteX96" fmla="*/ 1496805 w 2148607"/>
              <a:gd name="connsiteY96" fmla="*/ 2033898 h 4036004"/>
              <a:gd name="connsiteX97" fmla="*/ 1401555 w 2148607"/>
              <a:gd name="connsiteY97" fmla="*/ 1570348 h 4036004"/>
              <a:gd name="connsiteX98" fmla="*/ 1395205 w 2148607"/>
              <a:gd name="connsiteY98" fmla="*/ 1449698 h 4036004"/>
              <a:gd name="connsiteX99" fmla="*/ 1420605 w 2148607"/>
              <a:gd name="connsiteY99" fmla="*/ 1189348 h 4036004"/>
              <a:gd name="connsiteX100" fmla="*/ 1465055 w 2148607"/>
              <a:gd name="connsiteY100" fmla="*/ 1354448 h 4036004"/>
              <a:gd name="connsiteX101" fmla="*/ 1496805 w 2148607"/>
              <a:gd name="connsiteY101" fmla="*/ 1519548 h 4036004"/>
              <a:gd name="connsiteX102" fmla="*/ 1668255 w 2148607"/>
              <a:gd name="connsiteY102" fmla="*/ 1817998 h 4036004"/>
              <a:gd name="connsiteX103" fmla="*/ 1757155 w 2148607"/>
              <a:gd name="connsiteY103" fmla="*/ 1976748 h 4036004"/>
              <a:gd name="connsiteX104" fmla="*/ 1788905 w 2148607"/>
              <a:gd name="connsiteY104" fmla="*/ 2084698 h 4036004"/>
              <a:gd name="connsiteX105" fmla="*/ 1820655 w 2148607"/>
              <a:gd name="connsiteY105" fmla="*/ 2173598 h 4036004"/>
              <a:gd name="connsiteX106" fmla="*/ 1865105 w 2148607"/>
              <a:gd name="connsiteY106" fmla="*/ 2287898 h 4036004"/>
              <a:gd name="connsiteX107" fmla="*/ 1903205 w 2148607"/>
              <a:gd name="connsiteY107" fmla="*/ 2294248 h 4036004"/>
              <a:gd name="connsiteX108" fmla="*/ 1903205 w 2148607"/>
              <a:gd name="connsiteY108" fmla="*/ 2179948 h 4036004"/>
              <a:gd name="connsiteX109" fmla="*/ 1934955 w 2148607"/>
              <a:gd name="connsiteY109" fmla="*/ 2262498 h 4036004"/>
              <a:gd name="connsiteX110" fmla="*/ 1964324 w 2148607"/>
              <a:gd name="connsiteY110" fmla="*/ 2337904 h 4036004"/>
              <a:gd name="connsiteX111" fmla="*/ 1994486 w 2148607"/>
              <a:gd name="connsiteY111" fmla="*/ 2323616 h 4036004"/>
              <a:gd name="connsiteX112" fmla="*/ 1992105 w 2148607"/>
              <a:gd name="connsiteY112" fmla="*/ 2281548 h 4036004"/>
              <a:gd name="connsiteX113" fmla="*/ 1985755 w 2148607"/>
              <a:gd name="connsiteY113" fmla="*/ 2192648 h 4036004"/>
              <a:gd name="connsiteX114" fmla="*/ 2042111 w 2148607"/>
              <a:gd name="connsiteY114" fmla="*/ 2314092 h 4036004"/>
              <a:gd name="connsiteX115" fmla="*/ 2092118 w 2148607"/>
              <a:gd name="connsiteY115" fmla="*/ 2318854 h 4036004"/>
              <a:gd name="connsiteX116" fmla="*/ 2057193 w 2148607"/>
              <a:gd name="connsiteY116" fmla="*/ 2234716 h 4036004"/>
              <a:gd name="connsiteX117" fmla="*/ 2023855 w 2148607"/>
              <a:gd name="connsiteY117" fmla="*/ 2154548 h 4036004"/>
              <a:gd name="connsiteX118" fmla="*/ 2083386 w 2148607"/>
              <a:gd name="connsiteY118" fmla="*/ 2216461 h 4036004"/>
              <a:gd name="connsiteX119" fmla="*/ 2132598 w 2148607"/>
              <a:gd name="connsiteY119" fmla="*/ 2241067 h 4036004"/>
              <a:gd name="connsiteX120" fmla="*/ 2125455 w 2148607"/>
              <a:gd name="connsiteY120" fmla="*/ 2186298 h 4036004"/>
              <a:gd name="connsiteX121" fmla="*/ 2036555 w 2148607"/>
              <a:gd name="connsiteY121" fmla="*/ 2071998 h 4036004"/>
              <a:gd name="connsiteX122" fmla="*/ 2004805 w 2148607"/>
              <a:gd name="connsiteY122" fmla="*/ 2014848 h 4036004"/>
              <a:gd name="connsiteX123" fmla="*/ 2074655 w 2148607"/>
              <a:gd name="connsiteY123" fmla="*/ 2021198 h 4036004"/>
              <a:gd name="connsiteX124" fmla="*/ 2138155 w 2148607"/>
              <a:gd name="connsiteY124" fmla="*/ 2027548 h 4036004"/>
              <a:gd name="connsiteX125" fmla="*/ 2138155 w 2148607"/>
              <a:gd name="connsiteY125" fmla="*/ 2002148 h 4036004"/>
              <a:gd name="connsiteX126" fmla="*/ 2036555 w 2148607"/>
              <a:gd name="connsiteY126" fmla="*/ 1932298 h 4036004"/>
              <a:gd name="connsiteX127" fmla="*/ 1915905 w 2148607"/>
              <a:gd name="connsiteY127" fmla="*/ 1887848 h 4036004"/>
              <a:gd name="connsiteX128" fmla="*/ 1865105 w 2148607"/>
              <a:gd name="connsiteY128" fmla="*/ 1773548 h 4036004"/>
              <a:gd name="connsiteX129" fmla="*/ 1801605 w 2148607"/>
              <a:gd name="connsiteY129" fmla="*/ 1538598 h 4036004"/>
              <a:gd name="connsiteX130" fmla="*/ 1731755 w 2148607"/>
              <a:gd name="connsiteY130" fmla="*/ 1424298 h 4036004"/>
              <a:gd name="connsiteX131" fmla="*/ 1687305 w 2148607"/>
              <a:gd name="connsiteY131" fmla="*/ 1214748 h 4036004"/>
              <a:gd name="connsiteX132" fmla="*/ 1649205 w 2148607"/>
              <a:gd name="connsiteY132" fmla="*/ 960748 h 4036004"/>
              <a:gd name="connsiteX133" fmla="*/ 1573005 w 2148607"/>
              <a:gd name="connsiteY133" fmla="*/ 814698 h 4036004"/>
              <a:gd name="connsiteX134" fmla="*/ 1388855 w 2148607"/>
              <a:gd name="connsiteY134" fmla="*/ 732148 h 4036004"/>
              <a:gd name="connsiteX135" fmla="*/ 1274555 w 2148607"/>
              <a:gd name="connsiteY135" fmla="*/ 668648 h 4036004"/>
              <a:gd name="connsiteX136" fmla="*/ 1249155 w 2148607"/>
              <a:gd name="connsiteY136" fmla="*/ 624198 h 4036004"/>
              <a:gd name="connsiteX137" fmla="*/ 1274555 w 2148607"/>
              <a:gd name="connsiteY137" fmla="*/ 554348 h 4036004"/>
              <a:gd name="connsiteX138" fmla="*/ 1344405 w 2148607"/>
              <a:gd name="connsiteY138" fmla="*/ 440048 h 4036004"/>
              <a:gd name="connsiteX139" fmla="*/ 1376155 w 2148607"/>
              <a:gd name="connsiteY139" fmla="*/ 370198 h 4036004"/>
              <a:gd name="connsiteX140" fmla="*/ 1376155 w 2148607"/>
              <a:gd name="connsiteY140" fmla="*/ 313048 h 4036004"/>
              <a:gd name="connsiteX141" fmla="*/ 1344405 w 2148607"/>
              <a:gd name="connsiteY141" fmla="*/ 274948 h 4036004"/>
              <a:gd name="connsiteX142" fmla="*/ 1319005 w 2148607"/>
              <a:gd name="connsiteY142" fmla="*/ 135248 h 4036004"/>
              <a:gd name="connsiteX143" fmla="*/ 1274555 w 2148607"/>
              <a:gd name="connsiteY143" fmla="*/ 59048 h 4036004"/>
              <a:gd name="connsiteX144" fmla="*/ 1192005 w 2148607"/>
              <a:gd name="connsiteY144" fmla="*/ 8248 h 4036004"/>
              <a:gd name="connsiteX145" fmla="*/ 1096755 w 2148607"/>
              <a:gd name="connsiteY145" fmla="*/ 1898 h 4036004"/>
              <a:gd name="connsiteX146" fmla="*/ 1001505 w 2148607"/>
              <a:gd name="connsiteY146" fmla="*/ 27298 h 4036004"/>
              <a:gd name="connsiteX147" fmla="*/ 925305 w 2148607"/>
              <a:gd name="connsiteY147" fmla="*/ 84448 h 4036004"/>
              <a:gd name="connsiteX148" fmla="*/ 887205 w 2148607"/>
              <a:gd name="connsiteY148" fmla="*/ 173348 h 4036004"/>
              <a:gd name="connsiteX149" fmla="*/ 887205 w 2148607"/>
              <a:gd name="connsiteY149" fmla="*/ 262248 h 4036004"/>
              <a:gd name="connsiteX150" fmla="*/ 842755 w 2148607"/>
              <a:gd name="connsiteY150" fmla="*/ 306698 h 4036004"/>
              <a:gd name="connsiteX151" fmla="*/ 874505 w 2148607"/>
              <a:gd name="connsiteY151" fmla="*/ 401948 h 4036004"/>
              <a:gd name="connsiteX152" fmla="*/ 925305 w 2148607"/>
              <a:gd name="connsiteY152" fmla="*/ 528948 h 4036004"/>
              <a:gd name="connsiteX153" fmla="*/ 957055 w 2148607"/>
              <a:gd name="connsiteY153" fmla="*/ 611498 h 4036004"/>
              <a:gd name="connsiteX154" fmla="*/ 944355 w 2148607"/>
              <a:gd name="connsiteY154" fmla="*/ 681348 h 4036004"/>
              <a:gd name="connsiteX0" fmla="*/ 944355 w 2148607"/>
              <a:gd name="connsiteY0" fmla="*/ 681348 h 4036004"/>
              <a:gd name="connsiteX1" fmla="*/ 696705 w 2148607"/>
              <a:gd name="connsiteY1" fmla="*/ 763898 h 4036004"/>
              <a:gd name="connsiteX2" fmla="*/ 601455 w 2148607"/>
              <a:gd name="connsiteY2" fmla="*/ 852798 h 4036004"/>
              <a:gd name="connsiteX3" fmla="*/ 512555 w 2148607"/>
              <a:gd name="connsiteY3" fmla="*/ 1176648 h 4036004"/>
              <a:gd name="connsiteX4" fmla="*/ 474455 w 2148607"/>
              <a:gd name="connsiteY4" fmla="*/ 1386198 h 4036004"/>
              <a:gd name="connsiteX5" fmla="*/ 404605 w 2148607"/>
              <a:gd name="connsiteY5" fmla="*/ 1487798 h 4036004"/>
              <a:gd name="connsiteX6" fmla="*/ 328405 w 2148607"/>
              <a:gd name="connsiteY6" fmla="*/ 1684648 h 4036004"/>
              <a:gd name="connsiteX7" fmla="*/ 252205 w 2148607"/>
              <a:gd name="connsiteY7" fmla="*/ 1830698 h 4036004"/>
              <a:gd name="connsiteX8" fmla="*/ 125205 w 2148607"/>
              <a:gd name="connsiteY8" fmla="*/ 1906898 h 4036004"/>
              <a:gd name="connsiteX9" fmla="*/ 52974 w 2148607"/>
              <a:gd name="connsiteY9" fmla="*/ 1960873 h 4036004"/>
              <a:gd name="connsiteX10" fmla="*/ 2968 w 2148607"/>
              <a:gd name="connsiteY10" fmla="*/ 1979129 h 4036004"/>
              <a:gd name="connsiteX11" fmla="*/ 12493 w 2148607"/>
              <a:gd name="connsiteY11" fmla="*/ 2010880 h 4036004"/>
              <a:gd name="connsiteX12" fmla="*/ 68055 w 2148607"/>
              <a:gd name="connsiteY12" fmla="*/ 2014848 h 4036004"/>
              <a:gd name="connsiteX13" fmla="*/ 87105 w 2148607"/>
              <a:gd name="connsiteY13" fmla="*/ 2008498 h 4036004"/>
              <a:gd name="connsiteX14" fmla="*/ 106155 w 2148607"/>
              <a:gd name="connsiteY14" fmla="*/ 2008498 h 4036004"/>
              <a:gd name="connsiteX15" fmla="*/ 106155 w 2148607"/>
              <a:gd name="connsiteY15" fmla="*/ 2040248 h 4036004"/>
              <a:gd name="connsiteX16" fmla="*/ 71230 w 2148607"/>
              <a:gd name="connsiteY16" fmla="*/ 2100573 h 4036004"/>
              <a:gd name="connsiteX17" fmla="*/ 17255 w 2148607"/>
              <a:gd name="connsiteY17" fmla="*/ 2167248 h 4036004"/>
              <a:gd name="connsiteX18" fmla="*/ 29955 w 2148607"/>
              <a:gd name="connsiteY18" fmla="*/ 2192648 h 4036004"/>
              <a:gd name="connsiteX19" fmla="*/ 78374 w 2148607"/>
              <a:gd name="connsiteY19" fmla="*/ 2160898 h 4036004"/>
              <a:gd name="connsiteX20" fmla="*/ 125999 w 2148607"/>
              <a:gd name="connsiteY20" fmla="*/ 2127561 h 4036004"/>
              <a:gd name="connsiteX21" fmla="*/ 95836 w 2148607"/>
              <a:gd name="connsiteY21" fmla="*/ 2214873 h 4036004"/>
              <a:gd name="connsiteX22" fmla="*/ 86311 w 2148607"/>
              <a:gd name="connsiteY22" fmla="*/ 2249004 h 4036004"/>
              <a:gd name="connsiteX23" fmla="*/ 124411 w 2148607"/>
              <a:gd name="connsiteY23" fmla="*/ 2250591 h 4036004"/>
              <a:gd name="connsiteX24" fmla="*/ 182355 w 2148607"/>
              <a:gd name="connsiteY24" fmla="*/ 2154548 h 4036004"/>
              <a:gd name="connsiteX25" fmla="*/ 156161 w 2148607"/>
              <a:gd name="connsiteY25" fmla="*/ 2274404 h 4036004"/>
              <a:gd name="connsiteX26" fmla="*/ 195055 w 2148607"/>
              <a:gd name="connsiteY26" fmla="*/ 2268848 h 4036004"/>
              <a:gd name="connsiteX27" fmla="*/ 252205 w 2148607"/>
              <a:gd name="connsiteY27" fmla="*/ 2167248 h 4036004"/>
              <a:gd name="connsiteX28" fmla="*/ 261730 w 2148607"/>
              <a:gd name="connsiteY28" fmla="*/ 2254561 h 4036004"/>
              <a:gd name="connsiteX29" fmla="*/ 291099 w 2148607"/>
              <a:gd name="connsiteY29" fmla="*/ 2245035 h 4036004"/>
              <a:gd name="connsiteX30" fmla="*/ 315705 w 2148607"/>
              <a:gd name="connsiteY30" fmla="*/ 2122798 h 4036004"/>
              <a:gd name="connsiteX31" fmla="*/ 353805 w 2148607"/>
              <a:gd name="connsiteY31" fmla="*/ 1995798 h 4036004"/>
              <a:gd name="connsiteX32" fmla="*/ 379205 w 2148607"/>
              <a:gd name="connsiteY32" fmla="*/ 1938648 h 4036004"/>
              <a:gd name="connsiteX33" fmla="*/ 525255 w 2148607"/>
              <a:gd name="connsiteY33" fmla="*/ 1760848 h 4036004"/>
              <a:gd name="connsiteX34" fmla="*/ 677655 w 2148607"/>
              <a:gd name="connsiteY34" fmla="*/ 1532248 h 4036004"/>
              <a:gd name="connsiteX35" fmla="*/ 703055 w 2148607"/>
              <a:gd name="connsiteY35" fmla="*/ 1373498 h 4036004"/>
              <a:gd name="connsiteX36" fmla="*/ 747505 w 2148607"/>
              <a:gd name="connsiteY36" fmla="*/ 1252848 h 4036004"/>
              <a:gd name="connsiteX37" fmla="*/ 753855 w 2148607"/>
              <a:gd name="connsiteY37" fmla="*/ 1424298 h 4036004"/>
              <a:gd name="connsiteX38" fmla="*/ 772905 w 2148607"/>
              <a:gd name="connsiteY38" fmla="*/ 1513198 h 4036004"/>
              <a:gd name="connsiteX39" fmla="*/ 722105 w 2148607"/>
              <a:gd name="connsiteY39" fmla="*/ 1792598 h 4036004"/>
              <a:gd name="connsiteX40" fmla="*/ 664955 w 2148607"/>
              <a:gd name="connsiteY40" fmla="*/ 2211698 h 4036004"/>
              <a:gd name="connsiteX41" fmla="*/ 677655 w 2148607"/>
              <a:gd name="connsiteY41" fmla="*/ 2478398 h 4036004"/>
              <a:gd name="connsiteX42" fmla="*/ 703055 w 2148607"/>
              <a:gd name="connsiteY42" fmla="*/ 2599048 h 4036004"/>
              <a:gd name="connsiteX43" fmla="*/ 703055 w 2148607"/>
              <a:gd name="connsiteY43" fmla="*/ 2681598 h 4036004"/>
              <a:gd name="connsiteX44" fmla="*/ 684005 w 2148607"/>
              <a:gd name="connsiteY44" fmla="*/ 2751448 h 4036004"/>
              <a:gd name="connsiteX45" fmla="*/ 684005 w 2148607"/>
              <a:gd name="connsiteY45" fmla="*/ 2840348 h 4036004"/>
              <a:gd name="connsiteX46" fmla="*/ 652255 w 2148607"/>
              <a:gd name="connsiteY46" fmla="*/ 3005448 h 4036004"/>
              <a:gd name="connsiteX47" fmla="*/ 664955 w 2148607"/>
              <a:gd name="connsiteY47" fmla="*/ 3227698 h 4036004"/>
              <a:gd name="connsiteX48" fmla="*/ 696705 w 2148607"/>
              <a:gd name="connsiteY48" fmla="*/ 3507098 h 4036004"/>
              <a:gd name="connsiteX49" fmla="*/ 684005 w 2148607"/>
              <a:gd name="connsiteY49" fmla="*/ 3672198 h 4036004"/>
              <a:gd name="connsiteX50" fmla="*/ 645905 w 2148607"/>
              <a:gd name="connsiteY50" fmla="*/ 3824598 h 4036004"/>
              <a:gd name="connsiteX51" fmla="*/ 639555 w 2148607"/>
              <a:gd name="connsiteY51" fmla="*/ 3888098 h 4036004"/>
              <a:gd name="connsiteX52" fmla="*/ 703055 w 2148607"/>
              <a:gd name="connsiteY52" fmla="*/ 3983348 h 4036004"/>
              <a:gd name="connsiteX53" fmla="*/ 785605 w 2148607"/>
              <a:gd name="connsiteY53" fmla="*/ 4034148 h 4036004"/>
              <a:gd name="connsiteX54" fmla="*/ 868155 w 2148607"/>
              <a:gd name="connsiteY54" fmla="*/ 3919848 h 4036004"/>
              <a:gd name="connsiteX55" fmla="*/ 874505 w 2148607"/>
              <a:gd name="connsiteY55" fmla="*/ 3697598 h 4036004"/>
              <a:gd name="connsiteX56" fmla="*/ 887205 w 2148607"/>
              <a:gd name="connsiteY56" fmla="*/ 3526148 h 4036004"/>
              <a:gd name="connsiteX57" fmla="*/ 874505 w 2148607"/>
              <a:gd name="connsiteY57" fmla="*/ 3392798 h 4036004"/>
              <a:gd name="connsiteX58" fmla="*/ 893555 w 2148607"/>
              <a:gd name="connsiteY58" fmla="*/ 3291198 h 4036004"/>
              <a:gd name="connsiteX59" fmla="*/ 918955 w 2148607"/>
              <a:gd name="connsiteY59" fmla="*/ 3202298 h 4036004"/>
              <a:gd name="connsiteX60" fmla="*/ 944355 w 2148607"/>
              <a:gd name="connsiteY60" fmla="*/ 3107048 h 4036004"/>
              <a:gd name="connsiteX61" fmla="*/ 931655 w 2148607"/>
              <a:gd name="connsiteY61" fmla="*/ 2992748 h 4036004"/>
              <a:gd name="connsiteX62" fmla="*/ 925305 w 2148607"/>
              <a:gd name="connsiteY62" fmla="*/ 2897498 h 4036004"/>
              <a:gd name="connsiteX63" fmla="*/ 950705 w 2148607"/>
              <a:gd name="connsiteY63" fmla="*/ 2789548 h 4036004"/>
              <a:gd name="connsiteX64" fmla="*/ 963405 w 2148607"/>
              <a:gd name="connsiteY64" fmla="*/ 2681598 h 4036004"/>
              <a:gd name="connsiteX65" fmla="*/ 995155 w 2148607"/>
              <a:gd name="connsiteY65" fmla="*/ 2452998 h 4036004"/>
              <a:gd name="connsiteX66" fmla="*/ 1026905 w 2148607"/>
              <a:gd name="connsiteY66" fmla="*/ 2192648 h 4036004"/>
              <a:gd name="connsiteX67" fmla="*/ 1058655 w 2148607"/>
              <a:gd name="connsiteY67" fmla="*/ 2154548 h 4036004"/>
              <a:gd name="connsiteX68" fmla="*/ 1084055 w 2148607"/>
              <a:gd name="connsiteY68" fmla="*/ 2167248 h 4036004"/>
              <a:gd name="connsiteX69" fmla="*/ 1096755 w 2148607"/>
              <a:gd name="connsiteY69" fmla="*/ 2224398 h 4036004"/>
              <a:gd name="connsiteX70" fmla="*/ 1128505 w 2148607"/>
              <a:gd name="connsiteY70" fmla="*/ 2497448 h 4036004"/>
              <a:gd name="connsiteX71" fmla="*/ 1166605 w 2148607"/>
              <a:gd name="connsiteY71" fmla="*/ 2751448 h 4036004"/>
              <a:gd name="connsiteX72" fmla="*/ 1192005 w 2148607"/>
              <a:gd name="connsiteY72" fmla="*/ 2853048 h 4036004"/>
              <a:gd name="connsiteX73" fmla="*/ 1192005 w 2148607"/>
              <a:gd name="connsiteY73" fmla="*/ 2935598 h 4036004"/>
              <a:gd name="connsiteX74" fmla="*/ 1185655 w 2148607"/>
              <a:gd name="connsiteY74" fmla="*/ 3018148 h 4036004"/>
              <a:gd name="connsiteX75" fmla="*/ 1192005 w 2148607"/>
              <a:gd name="connsiteY75" fmla="*/ 3113398 h 4036004"/>
              <a:gd name="connsiteX76" fmla="*/ 1223755 w 2148607"/>
              <a:gd name="connsiteY76" fmla="*/ 3316598 h 4036004"/>
              <a:gd name="connsiteX77" fmla="*/ 1249155 w 2148607"/>
              <a:gd name="connsiteY77" fmla="*/ 3449948 h 4036004"/>
              <a:gd name="connsiteX78" fmla="*/ 1242805 w 2148607"/>
              <a:gd name="connsiteY78" fmla="*/ 3576948 h 4036004"/>
              <a:gd name="connsiteX79" fmla="*/ 1242805 w 2148607"/>
              <a:gd name="connsiteY79" fmla="*/ 3640448 h 4036004"/>
              <a:gd name="connsiteX80" fmla="*/ 1261855 w 2148607"/>
              <a:gd name="connsiteY80" fmla="*/ 3672198 h 4036004"/>
              <a:gd name="connsiteX81" fmla="*/ 1268205 w 2148607"/>
              <a:gd name="connsiteY81" fmla="*/ 3773798 h 4036004"/>
              <a:gd name="connsiteX82" fmla="*/ 1268205 w 2148607"/>
              <a:gd name="connsiteY82" fmla="*/ 3869048 h 4036004"/>
              <a:gd name="connsiteX83" fmla="*/ 1293605 w 2148607"/>
              <a:gd name="connsiteY83" fmla="*/ 3932548 h 4036004"/>
              <a:gd name="connsiteX84" fmla="*/ 1338055 w 2148607"/>
              <a:gd name="connsiteY84" fmla="*/ 4008748 h 4036004"/>
              <a:gd name="connsiteX85" fmla="*/ 1357105 w 2148607"/>
              <a:gd name="connsiteY85" fmla="*/ 4021448 h 4036004"/>
              <a:gd name="connsiteX86" fmla="*/ 1414255 w 2148607"/>
              <a:gd name="connsiteY86" fmla="*/ 3996048 h 4036004"/>
              <a:gd name="connsiteX87" fmla="*/ 1484105 w 2148607"/>
              <a:gd name="connsiteY87" fmla="*/ 3926198 h 4036004"/>
              <a:gd name="connsiteX88" fmla="*/ 1496805 w 2148607"/>
              <a:gd name="connsiteY88" fmla="*/ 3818248 h 4036004"/>
              <a:gd name="connsiteX89" fmla="*/ 1446005 w 2148607"/>
              <a:gd name="connsiteY89" fmla="*/ 3678548 h 4036004"/>
              <a:gd name="connsiteX90" fmla="*/ 1439655 w 2148607"/>
              <a:gd name="connsiteY90" fmla="*/ 3538848 h 4036004"/>
              <a:gd name="connsiteX91" fmla="*/ 1439655 w 2148607"/>
              <a:gd name="connsiteY91" fmla="*/ 3392798 h 4036004"/>
              <a:gd name="connsiteX92" fmla="*/ 1477755 w 2148607"/>
              <a:gd name="connsiteY92" fmla="*/ 3113398 h 4036004"/>
              <a:gd name="connsiteX93" fmla="*/ 1426955 w 2148607"/>
              <a:gd name="connsiteY93" fmla="*/ 2821298 h 4036004"/>
              <a:gd name="connsiteX94" fmla="*/ 1420605 w 2148607"/>
              <a:gd name="connsiteY94" fmla="*/ 2668898 h 4036004"/>
              <a:gd name="connsiteX95" fmla="*/ 1471405 w 2148607"/>
              <a:gd name="connsiteY95" fmla="*/ 2357748 h 4036004"/>
              <a:gd name="connsiteX96" fmla="*/ 1496805 w 2148607"/>
              <a:gd name="connsiteY96" fmla="*/ 2033898 h 4036004"/>
              <a:gd name="connsiteX97" fmla="*/ 1401555 w 2148607"/>
              <a:gd name="connsiteY97" fmla="*/ 1570348 h 4036004"/>
              <a:gd name="connsiteX98" fmla="*/ 1395205 w 2148607"/>
              <a:gd name="connsiteY98" fmla="*/ 1449698 h 4036004"/>
              <a:gd name="connsiteX99" fmla="*/ 1420605 w 2148607"/>
              <a:gd name="connsiteY99" fmla="*/ 1189348 h 4036004"/>
              <a:gd name="connsiteX100" fmla="*/ 1465055 w 2148607"/>
              <a:gd name="connsiteY100" fmla="*/ 1354448 h 4036004"/>
              <a:gd name="connsiteX101" fmla="*/ 1496805 w 2148607"/>
              <a:gd name="connsiteY101" fmla="*/ 1519548 h 4036004"/>
              <a:gd name="connsiteX102" fmla="*/ 1668255 w 2148607"/>
              <a:gd name="connsiteY102" fmla="*/ 1817998 h 4036004"/>
              <a:gd name="connsiteX103" fmla="*/ 1757155 w 2148607"/>
              <a:gd name="connsiteY103" fmla="*/ 1976748 h 4036004"/>
              <a:gd name="connsiteX104" fmla="*/ 1788905 w 2148607"/>
              <a:gd name="connsiteY104" fmla="*/ 2084698 h 4036004"/>
              <a:gd name="connsiteX105" fmla="*/ 1820655 w 2148607"/>
              <a:gd name="connsiteY105" fmla="*/ 2173598 h 4036004"/>
              <a:gd name="connsiteX106" fmla="*/ 1865105 w 2148607"/>
              <a:gd name="connsiteY106" fmla="*/ 2287898 h 4036004"/>
              <a:gd name="connsiteX107" fmla="*/ 1903205 w 2148607"/>
              <a:gd name="connsiteY107" fmla="*/ 2294248 h 4036004"/>
              <a:gd name="connsiteX108" fmla="*/ 1903205 w 2148607"/>
              <a:gd name="connsiteY108" fmla="*/ 2179948 h 4036004"/>
              <a:gd name="connsiteX109" fmla="*/ 1934955 w 2148607"/>
              <a:gd name="connsiteY109" fmla="*/ 2262498 h 4036004"/>
              <a:gd name="connsiteX110" fmla="*/ 1959561 w 2148607"/>
              <a:gd name="connsiteY110" fmla="*/ 2328379 h 4036004"/>
              <a:gd name="connsiteX111" fmla="*/ 1994486 w 2148607"/>
              <a:gd name="connsiteY111" fmla="*/ 2323616 h 4036004"/>
              <a:gd name="connsiteX112" fmla="*/ 1992105 w 2148607"/>
              <a:gd name="connsiteY112" fmla="*/ 2281548 h 4036004"/>
              <a:gd name="connsiteX113" fmla="*/ 1985755 w 2148607"/>
              <a:gd name="connsiteY113" fmla="*/ 2192648 h 4036004"/>
              <a:gd name="connsiteX114" fmla="*/ 2042111 w 2148607"/>
              <a:gd name="connsiteY114" fmla="*/ 2314092 h 4036004"/>
              <a:gd name="connsiteX115" fmla="*/ 2092118 w 2148607"/>
              <a:gd name="connsiteY115" fmla="*/ 2318854 h 4036004"/>
              <a:gd name="connsiteX116" fmla="*/ 2057193 w 2148607"/>
              <a:gd name="connsiteY116" fmla="*/ 2234716 h 4036004"/>
              <a:gd name="connsiteX117" fmla="*/ 2023855 w 2148607"/>
              <a:gd name="connsiteY117" fmla="*/ 2154548 h 4036004"/>
              <a:gd name="connsiteX118" fmla="*/ 2083386 w 2148607"/>
              <a:gd name="connsiteY118" fmla="*/ 2216461 h 4036004"/>
              <a:gd name="connsiteX119" fmla="*/ 2132598 w 2148607"/>
              <a:gd name="connsiteY119" fmla="*/ 2241067 h 4036004"/>
              <a:gd name="connsiteX120" fmla="*/ 2125455 w 2148607"/>
              <a:gd name="connsiteY120" fmla="*/ 2186298 h 4036004"/>
              <a:gd name="connsiteX121" fmla="*/ 2036555 w 2148607"/>
              <a:gd name="connsiteY121" fmla="*/ 2071998 h 4036004"/>
              <a:gd name="connsiteX122" fmla="*/ 2004805 w 2148607"/>
              <a:gd name="connsiteY122" fmla="*/ 2014848 h 4036004"/>
              <a:gd name="connsiteX123" fmla="*/ 2074655 w 2148607"/>
              <a:gd name="connsiteY123" fmla="*/ 2021198 h 4036004"/>
              <a:gd name="connsiteX124" fmla="*/ 2138155 w 2148607"/>
              <a:gd name="connsiteY124" fmla="*/ 2027548 h 4036004"/>
              <a:gd name="connsiteX125" fmla="*/ 2138155 w 2148607"/>
              <a:gd name="connsiteY125" fmla="*/ 2002148 h 4036004"/>
              <a:gd name="connsiteX126" fmla="*/ 2036555 w 2148607"/>
              <a:gd name="connsiteY126" fmla="*/ 1932298 h 4036004"/>
              <a:gd name="connsiteX127" fmla="*/ 1915905 w 2148607"/>
              <a:gd name="connsiteY127" fmla="*/ 1887848 h 4036004"/>
              <a:gd name="connsiteX128" fmla="*/ 1865105 w 2148607"/>
              <a:gd name="connsiteY128" fmla="*/ 1773548 h 4036004"/>
              <a:gd name="connsiteX129" fmla="*/ 1801605 w 2148607"/>
              <a:gd name="connsiteY129" fmla="*/ 1538598 h 4036004"/>
              <a:gd name="connsiteX130" fmla="*/ 1731755 w 2148607"/>
              <a:gd name="connsiteY130" fmla="*/ 1424298 h 4036004"/>
              <a:gd name="connsiteX131" fmla="*/ 1687305 w 2148607"/>
              <a:gd name="connsiteY131" fmla="*/ 1214748 h 4036004"/>
              <a:gd name="connsiteX132" fmla="*/ 1649205 w 2148607"/>
              <a:gd name="connsiteY132" fmla="*/ 960748 h 4036004"/>
              <a:gd name="connsiteX133" fmla="*/ 1573005 w 2148607"/>
              <a:gd name="connsiteY133" fmla="*/ 814698 h 4036004"/>
              <a:gd name="connsiteX134" fmla="*/ 1388855 w 2148607"/>
              <a:gd name="connsiteY134" fmla="*/ 732148 h 4036004"/>
              <a:gd name="connsiteX135" fmla="*/ 1274555 w 2148607"/>
              <a:gd name="connsiteY135" fmla="*/ 668648 h 4036004"/>
              <a:gd name="connsiteX136" fmla="*/ 1249155 w 2148607"/>
              <a:gd name="connsiteY136" fmla="*/ 624198 h 4036004"/>
              <a:gd name="connsiteX137" fmla="*/ 1274555 w 2148607"/>
              <a:gd name="connsiteY137" fmla="*/ 554348 h 4036004"/>
              <a:gd name="connsiteX138" fmla="*/ 1344405 w 2148607"/>
              <a:gd name="connsiteY138" fmla="*/ 440048 h 4036004"/>
              <a:gd name="connsiteX139" fmla="*/ 1376155 w 2148607"/>
              <a:gd name="connsiteY139" fmla="*/ 370198 h 4036004"/>
              <a:gd name="connsiteX140" fmla="*/ 1376155 w 2148607"/>
              <a:gd name="connsiteY140" fmla="*/ 313048 h 4036004"/>
              <a:gd name="connsiteX141" fmla="*/ 1344405 w 2148607"/>
              <a:gd name="connsiteY141" fmla="*/ 274948 h 4036004"/>
              <a:gd name="connsiteX142" fmla="*/ 1319005 w 2148607"/>
              <a:gd name="connsiteY142" fmla="*/ 135248 h 4036004"/>
              <a:gd name="connsiteX143" fmla="*/ 1274555 w 2148607"/>
              <a:gd name="connsiteY143" fmla="*/ 59048 h 4036004"/>
              <a:gd name="connsiteX144" fmla="*/ 1192005 w 2148607"/>
              <a:gd name="connsiteY144" fmla="*/ 8248 h 4036004"/>
              <a:gd name="connsiteX145" fmla="*/ 1096755 w 2148607"/>
              <a:gd name="connsiteY145" fmla="*/ 1898 h 4036004"/>
              <a:gd name="connsiteX146" fmla="*/ 1001505 w 2148607"/>
              <a:gd name="connsiteY146" fmla="*/ 27298 h 4036004"/>
              <a:gd name="connsiteX147" fmla="*/ 925305 w 2148607"/>
              <a:gd name="connsiteY147" fmla="*/ 84448 h 4036004"/>
              <a:gd name="connsiteX148" fmla="*/ 887205 w 2148607"/>
              <a:gd name="connsiteY148" fmla="*/ 173348 h 4036004"/>
              <a:gd name="connsiteX149" fmla="*/ 887205 w 2148607"/>
              <a:gd name="connsiteY149" fmla="*/ 262248 h 4036004"/>
              <a:gd name="connsiteX150" fmla="*/ 842755 w 2148607"/>
              <a:gd name="connsiteY150" fmla="*/ 306698 h 4036004"/>
              <a:gd name="connsiteX151" fmla="*/ 874505 w 2148607"/>
              <a:gd name="connsiteY151" fmla="*/ 401948 h 4036004"/>
              <a:gd name="connsiteX152" fmla="*/ 925305 w 2148607"/>
              <a:gd name="connsiteY152" fmla="*/ 528948 h 4036004"/>
              <a:gd name="connsiteX153" fmla="*/ 957055 w 2148607"/>
              <a:gd name="connsiteY153" fmla="*/ 611498 h 4036004"/>
              <a:gd name="connsiteX154" fmla="*/ 944355 w 2148607"/>
              <a:gd name="connsiteY154" fmla="*/ 681348 h 4036004"/>
              <a:gd name="connsiteX0" fmla="*/ 944355 w 2139870"/>
              <a:gd name="connsiteY0" fmla="*/ 681348 h 4036004"/>
              <a:gd name="connsiteX1" fmla="*/ 696705 w 2139870"/>
              <a:gd name="connsiteY1" fmla="*/ 763898 h 4036004"/>
              <a:gd name="connsiteX2" fmla="*/ 601455 w 2139870"/>
              <a:gd name="connsiteY2" fmla="*/ 852798 h 4036004"/>
              <a:gd name="connsiteX3" fmla="*/ 512555 w 2139870"/>
              <a:gd name="connsiteY3" fmla="*/ 1176648 h 4036004"/>
              <a:gd name="connsiteX4" fmla="*/ 474455 w 2139870"/>
              <a:gd name="connsiteY4" fmla="*/ 1386198 h 4036004"/>
              <a:gd name="connsiteX5" fmla="*/ 404605 w 2139870"/>
              <a:gd name="connsiteY5" fmla="*/ 1487798 h 4036004"/>
              <a:gd name="connsiteX6" fmla="*/ 328405 w 2139870"/>
              <a:gd name="connsiteY6" fmla="*/ 1684648 h 4036004"/>
              <a:gd name="connsiteX7" fmla="*/ 252205 w 2139870"/>
              <a:gd name="connsiteY7" fmla="*/ 1830698 h 4036004"/>
              <a:gd name="connsiteX8" fmla="*/ 125205 w 2139870"/>
              <a:gd name="connsiteY8" fmla="*/ 1906898 h 4036004"/>
              <a:gd name="connsiteX9" fmla="*/ 52974 w 2139870"/>
              <a:gd name="connsiteY9" fmla="*/ 1960873 h 4036004"/>
              <a:gd name="connsiteX10" fmla="*/ 2968 w 2139870"/>
              <a:gd name="connsiteY10" fmla="*/ 1979129 h 4036004"/>
              <a:gd name="connsiteX11" fmla="*/ 12493 w 2139870"/>
              <a:gd name="connsiteY11" fmla="*/ 2010880 h 4036004"/>
              <a:gd name="connsiteX12" fmla="*/ 68055 w 2139870"/>
              <a:gd name="connsiteY12" fmla="*/ 2014848 h 4036004"/>
              <a:gd name="connsiteX13" fmla="*/ 87105 w 2139870"/>
              <a:gd name="connsiteY13" fmla="*/ 2008498 h 4036004"/>
              <a:gd name="connsiteX14" fmla="*/ 106155 w 2139870"/>
              <a:gd name="connsiteY14" fmla="*/ 2008498 h 4036004"/>
              <a:gd name="connsiteX15" fmla="*/ 106155 w 2139870"/>
              <a:gd name="connsiteY15" fmla="*/ 2040248 h 4036004"/>
              <a:gd name="connsiteX16" fmla="*/ 71230 w 2139870"/>
              <a:gd name="connsiteY16" fmla="*/ 2100573 h 4036004"/>
              <a:gd name="connsiteX17" fmla="*/ 17255 w 2139870"/>
              <a:gd name="connsiteY17" fmla="*/ 2167248 h 4036004"/>
              <a:gd name="connsiteX18" fmla="*/ 29955 w 2139870"/>
              <a:gd name="connsiteY18" fmla="*/ 2192648 h 4036004"/>
              <a:gd name="connsiteX19" fmla="*/ 78374 w 2139870"/>
              <a:gd name="connsiteY19" fmla="*/ 2160898 h 4036004"/>
              <a:gd name="connsiteX20" fmla="*/ 125999 w 2139870"/>
              <a:gd name="connsiteY20" fmla="*/ 2127561 h 4036004"/>
              <a:gd name="connsiteX21" fmla="*/ 95836 w 2139870"/>
              <a:gd name="connsiteY21" fmla="*/ 2214873 h 4036004"/>
              <a:gd name="connsiteX22" fmla="*/ 86311 w 2139870"/>
              <a:gd name="connsiteY22" fmla="*/ 2249004 h 4036004"/>
              <a:gd name="connsiteX23" fmla="*/ 124411 w 2139870"/>
              <a:gd name="connsiteY23" fmla="*/ 2250591 h 4036004"/>
              <a:gd name="connsiteX24" fmla="*/ 182355 w 2139870"/>
              <a:gd name="connsiteY24" fmla="*/ 2154548 h 4036004"/>
              <a:gd name="connsiteX25" fmla="*/ 156161 w 2139870"/>
              <a:gd name="connsiteY25" fmla="*/ 2274404 h 4036004"/>
              <a:gd name="connsiteX26" fmla="*/ 195055 w 2139870"/>
              <a:gd name="connsiteY26" fmla="*/ 2268848 h 4036004"/>
              <a:gd name="connsiteX27" fmla="*/ 252205 w 2139870"/>
              <a:gd name="connsiteY27" fmla="*/ 2167248 h 4036004"/>
              <a:gd name="connsiteX28" fmla="*/ 261730 w 2139870"/>
              <a:gd name="connsiteY28" fmla="*/ 2254561 h 4036004"/>
              <a:gd name="connsiteX29" fmla="*/ 291099 w 2139870"/>
              <a:gd name="connsiteY29" fmla="*/ 2245035 h 4036004"/>
              <a:gd name="connsiteX30" fmla="*/ 315705 w 2139870"/>
              <a:gd name="connsiteY30" fmla="*/ 2122798 h 4036004"/>
              <a:gd name="connsiteX31" fmla="*/ 353805 w 2139870"/>
              <a:gd name="connsiteY31" fmla="*/ 1995798 h 4036004"/>
              <a:gd name="connsiteX32" fmla="*/ 379205 w 2139870"/>
              <a:gd name="connsiteY32" fmla="*/ 1938648 h 4036004"/>
              <a:gd name="connsiteX33" fmla="*/ 525255 w 2139870"/>
              <a:gd name="connsiteY33" fmla="*/ 1760848 h 4036004"/>
              <a:gd name="connsiteX34" fmla="*/ 677655 w 2139870"/>
              <a:gd name="connsiteY34" fmla="*/ 1532248 h 4036004"/>
              <a:gd name="connsiteX35" fmla="*/ 703055 w 2139870"/>
              <a:gd name="connsiteY35" fmla="*/ 1373498 h 4036004"/>
              <a:gd name="connsiteX36" fmla="*/ 747505 w 2139870"/>
              <a:gd name="connsiteY36" fmla="*/ 1252848 h 4036004"/>
              <a:gd name="connsiteX37" fmla="*/ 753855 w 2139870"/>
              <a:gd name="connsiteY37" fmla="*/ 1424298 h 4036004"/>
              <a:gd name="connsiteX38" fmla="*/ 772905 w 2139870"/>
              <a:gd name="connsiteY38" fmla="*/ 1513198 h 4036004"/>
              <a:gd name="connsiteX39" fmla="*/ 722105 w 2139870"/>
              <a:gd name="connsiteY39" fmla="*/ 1792598 h 4036004"/>
              <a:gd name="connsiteX40" fmla="*/ 664955 w 2139870"/>
              <a:gd name="connsiteY40" fmla="*/ 2211698 h 4036004"/>
              <a:gd name="connsiteX41" fmla="*/ 677655 w 2139870"/>
              <a:gd name="connsiteY41" fmla="*/ 2478398 h 4036004"/>
              <a:gd name="connsiteX42" fmla="*/ 703055 w 2139870"/>
              <a:gd name="connsiteY42" fmla="*/ 2599048 h 4036004"/>
              <a:gd name="connsiteX43" fmla="*/ 703055 w 2139870"/>
              <a:gd name="connsiteY43" fmla="*/ 2681598 h 4036004"/>
              <a:gd name="connsiteX44" fmla="*/ 684005 w 2139870"/>
              <a:gd name="connsiteY44" fmla="*/ 2751448 h 4036004"/>
              <a:gd name="connsiteX45" fmla="*/ 684005 w 2139870"/>
              <a:gd name="connsiteY45" fmla="*/ 2840348 h 4036004"/>
              <a:gd name="connsiteX46" fmla="*/ 652255 w 2139870"/>
              <a:gd name="connsiteY46" fmla="*/ 3005448 h 4036004"/>
              <a:gd name="connsiteX47" fmla="*/ 664955 w 2139870"/>
              <a:gd name="connsiteY47" fmla="*/ 3227698 h 4036004"/>
              <a:gd name="connsiteX48" fmla="*/ 696705 w 2139870"/>
              <a:gd name="connsiteY48" fmla="*/ 3507098 h 4036004"/>
              <a:gd name="connsiteX49" fmla="*/ 684005 w 2139870"/>
              <a:gd name="connsiteY49" fmla="*/ 3672198 h 4036004"/>
              <a:gd name="connsiteX50" fmla="*/ 645905 w 2139870"/>
              <a:gd name="connsiteY50" fmla="*/ 3824598 h 4036004"/>
              <a:gd name="connsiteX51" fmla="*/ 639555 w 2139870"/>
              <a:gd name="connsiteY51" fmla="*/ 3888098 h 4036004"/>
              <a:gd name="connsiteX52" fmla="*/ 703055 w 2139870"/>
              <a:gd name="connsiteY52" fmla="*/ 3983348 h 4036004"/>
              <a:gd name="connsiteX53" fmla="*/ 785605 w 2139870"/>
              <a:gd name="connsiteY53" fmla="*/ 4034148 h 4036004"/>
              <a:gd name="connsiteX54" fmla="*/ 868155 w 2139870"/>
              <a:gd name="connsiteY54" fmla="*/ 3919848 h 4036004"/>
              <a:gd name="connsiteX55" fmla="*/ 874505 w 2139870"/>
              <a:gd name="connsiteY55" fmla="*/ 3697598 h 4036004"/>
              <a:gd name="connsiteX56" fmla="*/ 887205 w 2139870"/>
              <a:gd name="connsiteY56" fmla="*/ 3526148 h 4036004"/>
              <a:gd name="connsiteX57" fmla="*/ 874505 w 2139870"/>
              <a:gd name="connsiteY57" fmla="*/ 3392798 h 4036004"/>
              <a:gd name="connsiteX58" fmla="*/ 893555 w 2139870"/>
              <a:gd name="connsiteY58" fmla="*/ 3291198 h 4036004"/>
              <a:gd name="connsiteX59" fmla="*/ 918955 w 2139870"/>
              <a:gd name="connsiteY59" fmla="*/ 3202298 h 4036004"/>
              <a:gd name="connsiteX60" fmla="*/ 944355 w 2139870"/>
              <a:gd name="connsiteY60" fmla="*/ 3107048 h 4036004"/>
              <a:gd name="connsiteX61" fmla="*/ 931655 w 2139870"/>
              <a:gd name="connsiteY61" fmla="*/ 2992748 h 4036004"/>
              <a:gd name="connsiteX62" fmla="*/ 925305 w 2139870"/>
              <a:gd name="connsiteY62" fmla="*/ 2897498 h 4036004"/>
              <a:gd name="connsiteX63" fmla="*/ 950705 w 2139870"/>
              <a:gd name="connsiteY63" fmla="*/ 2789548 h 4036004"/>
              <a:gd name="connsiteX64" fmla="*/ 963405 w 2139870"/>
              <a:gd name="connsiteY64" fmla="*/ 2681598 h 4036004"/>
              <a:gd name="connsiteX65" fmla="*/ 995155 w 2139870"/>
              <a:gd name="connsiteY65" fmla="*/ 2452998 h 4036004"/>
              <a:gd name="connsiteX66" fmla="*/ 1026905 w 2139870"/>
              <a:gd name="connsiteY66" fmla="*/ 2192648 h 4036004"/>
              <a:gd name="connsiteX67" fmla="*/ 1058655 w 2139870"/>
              <a:gd name="connsiteY67" fmla="*/ 2154548 h 4036004"/>
              <a:gd name="connsiteX68" fmla="*/ 1084055 w 2139870"/>
              <a:gd name="connsiteY68" fmla="*/ 2167248 h 4036004"/>
              <a:gd name="connsiteX69" fmla="*/ 1096755 w 2139870"/>
              <a:gd name="connsiteY69" fmla="*/ 2224398 h 4036004"/>
              <a:gd name="connsiteX70" fmla="*/ 1128505 w 2139870"/>
              <a:gd name="connsiteY70" fmla="*/ 2497448 h 4036004"/>
              <a:gd name="connsiteX71" fmla="*/ 1166605 w 2139870"/>
              <a:gd name="connsiteY71" fmla="*/ 2751448 h 4036004"/>
              <a:gd name="connsiteX72" fmla="*/ 1192005 w 2139870"/>
              <a:gd name="connsiteY72" fmla="*/ 2853048 h 4036004"/>
              <a:gd name="connsiteX73" fmla="*/ 1192005 w 2139870"/>
              <a:gd name="connsiteY73" fmla="*/ 2935598 h 4036004"/>
              <a:gd name="connsiteX74" fmla="*/ 1185655 w 2139870"/>
              <a:gd name="connsiteY74" fmla="*/ 3018148 h 4036004"/>
              <a:gd name="connsiteX75" fmla="*/ 1192005 w 2139870"/>
              <a:gd name="connsiteY75" fmla="*/ 3113398 h 4036004"/>
              <a:gd name="connsiteX76" fmla="*/ 1223755 w 2139870"/>
              <a:gd name="connsiteY76" fmla="*/ 3316598 h 4036004"/>
              <a:gd name="connsiteX77" fmla="*/ 1249155 w 2139870"/>
              <a:gd name="connsiteY77" fmla="*/ 3449948 h 4036004"/>
              <a:gd name="connsiteX78" fmla="*/ 1242805 w 2139870"/>
              <a:gd name="connsiteY78" fmla="*/ 3576948 h 4036004"/>
              <a:gd name="connsiteX79" fmla="*/ 1242805 w 2139870"/>
              <a:gd name="connsiteY79" fmla="*/ 3640448 h 4036004"/>
              <a:gd name="connsiteX80" fmla="*/ 1261855 w 2139870"/>
              <a:gd name="connsiteY80" fmla="*/ 3672198 h 4036004"/>
              <a:gd name="connsiteX81" fmla="*/ 1268205 w 2139870"/>
              <a:gd name="connsiteY81" fmla="*/ 3773798 h 4036004"/>
              <a:gd name="connsiteX82" fmla="*/ 1268205 w 2139870"/>
              <a:gd name="connsiteY82" fmla="*/ 3869048 h 4036004"/>
              <a:gd name="connsiteX83" fmla="*/ 1293605 w 2139870"/>
              <a:gd name="connsiteY83" fmla="*/ 3932548 h 4036004"/>
              <a:gd name="connsiteX84" fmla="*/ 1338055 w 2139870"/>
              <a:gd name="connsiteY84" fmla="*/ 4008748 h 4036004"/>
              <a:gd name="connsiteX85" fmla="*/ 1357105 w 2139870"/>
              <a:gd name="connsiteY85" fmla="*/ 4021448 h 4036004"/>
              <a:gd name="connsiteX86" fmla="*/ 1414255 w 2139870"/>
              <a:gd name="connsiteY86" fmla="*/ 3996048 h 4036004"/>
              <a:gd name="connsiteX87" fmla="*/ 1484105 w 2139870"/>
              <a:gd name="connsiteY87" fmla="*/ 3926198 h 4036004"/>
              <a:gd name="connsiteX88" fmla="*/ 1496805 w 2139870"/>
              <a:gd name="connsiteY88" fmla="*/ 3818248 h 4036004"/>
              <a:gd name="connsiteX89" fmla="*/ 1446005 w 2139870"/>
              <a:gd name="connsiteY89" fmla="*/ 3678548 h 4036004"/>
              <a:gd name="connsiteX90" fmla="*/ 1439655 w 2139870"/>
              <a:gd name="connsiteY90" fmla="*/ 3538848 h 4036004"/>
              <a:gd name="connsiteX91" fmla="*/ 1439655 w 2139870"/>
              <a:gd name="connsiteY91" fmla="*/ 3392798 h 4036004"/>
              <a:gd name="connsiteX92" fmla="*/ 1477755 w 2139870"/>
              <a:gd name="connsiteY92" fmla="*/ 3113398 h 4036004"/>
              <a:gd name="connsiteX93" fmla="*/ 1426955 w 2139870"/>
              <a:gd name="connsiteY93" fmla="*/ 2821298 h 4036004"/>
              <a:gd name="connsiteX94" fmla="*/ 1420605 w 2139870"/>
              <a:gd name="connsiteY94" fmla="*/ 2668898 h 4036004"/>
              <a:gd name="connsiteX95" fmla="*/ 1471405 w 2139870"/>
              <a:gd name="connsiteY95" fmla="*/ 2357748 h 4036004"/>
              <a:gd name="connsiteX96" fmla="*/ 1496805 w 2139870"/>
              <a:gd name="connsiteY96" fmla="*/ 2033898 h 4036004"/>
              <a:gd name="connsiteX97" fmla="*/ 1401555 w 2139870"/>
              <a:gd name="connsiteY97" fmla="*/ 1570348 h 4036004"/>
              <a:gd name="connsiteX98" fmla="*/ 1395205 w 2139870"/>
              <a:gd name="connsiteY98" fmla="*/ 1449698 h 4036004"/>
              <a:gd name="connsiteX99" fmla="*/ 1420605 w 2139870"/>
              <a:gd name="connsiteY99" fmla="*/ 1189348 h 4036004"/>
              <a:gd name="connsiteX100" fmla="*/ 1465055 w 2139870"/>
              <a:gd name="connsiteY100" fmla="*/ 1354448 h 4036004"/>
              <a:gd name="connsiteX101" fmla="*/ 1496805 w 2139870"/>
              <a:gd name="connsiteY101" fmla="*/ 1519548 h 4036004"/>
              <a:gd name="connsiteX102" fmla="*/ 1668255 w 2139870"/>
              <a:gd name="connsiteY102" fmla="*/ 1817998 h 4036004"/>
              <a:gd name="connsiteX103" fmla="*/ 1757155 w 2139870"/>
              <a:gd name="connsiteY103" fmla="*/ 1976748 h 4036004"/>
              <a:gd name="connsiteX104" fmla="*/ 1788905 w 2139870"/>
              <a:gd name="connsiteY104" fmla="*/ 2084698 h 4036004"/>
              <a:gd name="connsiteX105" fmla="*/ 1820655 w 2139870"/>
              <a:gd name="connsiteY105" fmla="*/ 2173598 h 4036004"/>
              <a:gd name="connsiteX106" fmla="*/ 1865105 w 2139870"/>
              <a:gd name="connsiteY106" fmla="*/ 2287898 h 4036004"/>
              <a:gd name="connsiteX107" fmla="*/ 1903205 w 2139870"/>
              <a:gd name="connsiteY107" fmla="*/ 2294248 h 4036004"/>
              <a:gd name="connsiteX108" fmla="*/ 1903205 w 2139870"/>
              <a:gd name="connsiteY108" fmla="*/ 2179948 h 4036004"/>
              <a:gd name="connsiteX109" fmla="*/ 1934955 w 2139870"/>
              <a:gd name="connsiteY109" fmla="*/ 2262498 h 4036004"/>
              <a:gd name="connsiteX110" fmla="*/ 1959561 w 2139870"/>
              <a:gd name="connsiteY110" fmla="*/ 2328379 h 4036004"/>
              <a:gd name="connsiteX111" fmla="*/ 1994486 w 2139870"/>
              <a:gd name="connsiteY111" fmla="*/ 2323616 h 4036004"/>
              <a:gd name="connsiteX112" fmla="*/ 1992105 w 2139870"/>
              <a:gd name="connsiteY112" fmla="*/ 2281548 h 4036004"/>
              <a:gd name="connsiteX113" fmla="*/ 1985755 w 2139870"/>
              <a:gd name="connsiteY113" fmla="*/ 2192648 h 4036004"/>
              <a:gd name="connsiteX114" fmla="*/ 2042111 w 2139870"/>
              <a:gd name="connsiteY114" fmla="*/ 2314092 h 4036004"/>
              <a:gd name="connsiteX115" fmla="*/ 2092118 w 2139870"/>
              <a:gd name="connsiteY115" fmla="*/ 2318854 h 4036004"/>
              <a:gd name="connsiteX116" fmla="*/ 2057193 w 2139870"/>
              <a:gd name="connsiteY116" fmla="*/ 2234716 h 4036004"/>
              <a:gd name="connsiteX117" fmla="*/ 2023855 w 2139870"/>
              <a:gd name="connsiteY117" fmla="*/ 2154548 h 4036004"/>
              <a:gd name="connsiteX118" fmla="*/ 2083386 w 2139870"/>
              <a:gd name="connsiteY118" fmla="*/ 2216461 h 4036004"/>
              <a:gd name="connsiteX119" fmla="*/ 2132598 w 2139870"/>
              <a:gd name="connsiteY119" fmla="*/ 2241067 h 4036004"/>
              <a:gd name="connsiteX120" fmla="*/ 2125455 w 2139870"/>
              <a:gd name="connsiteY120" fmla="*/ 2186298 h 4036004"/>
              <a:gd name="connsiteX121" fmla="*/ 2036555 w 2139870"/>
              <a:gd name="connsiteY121" fmla="*/ 2071998 h 4036004"/>
              <a:gd name="connsiteX122" fmla="*/ 2004805 w 2139870"/>
              <a:gd name="connsiteY122" fmla="*/ 2014848 h 4036004"/>
              <a:gd name="connsiteX123" fmla="*/ 2074655 w 2139870"/>
              <a:gd name="connsiteY123" fmla="*/ 2021198 h 4036004"/>
              <a:gd name="connsiteX124" fmla="*/ 2138155 w 2139870"/>
              <a:gd name="connsiteY124" fmla="*/ 2027548 h 4036004"/>
              <a:gd name="connsiteX125" fmla="*/ 2114343 w 2139870"/>
              <a:gd name="connsiteY125" fmla="*/ 1995005 h 4036004"/>
              <a:gd name="connsiteX126" fmla="*/ 2036555 w 2139870"/>
              <a:gd name="connsiteY126" fmla="*/ 1932298 h 4036004"/>
              <a:gd name="connsiteX127" fmla="*/ 1915905 w 2139870"/>
              <a:gd name="connsiteY127" fmla="*/ 1887848 h 4036004"/>
              <a:gd name="connsiteX128" fmla="*/ 1865105 w 2139870"/>
              <a:gd name="connsiteY128" fmla="*/ 1773548 h 4036004"/>
              <a:gd name="connsiteX129" fmla="*/ 1801605 w 2139870"/>
              <a:gd name="connsiteY129" fmla="*/ 1538598 h 4036004"/>
              <a:gd name="connsiteX130" fmla="*/ 1731755 w 2139870"/>
              <a:gd name="connsiteY130" fmla="*/ 1424298 h 4036004"/>
              <a:gd name="connsiteX131" fmla="*/ 1687305 w 2139870"/>
              <a:gd name="connsiteY131" fmla="*/ 1214748 h 4036004"/>
              <a:gd name="connsiteX132" fmla="*/ 1649205 w 2139870"/>
              <a:gd name="connsiteY132" fmla="*/ 960748 h 4036004"/>
              <a:gd name="connsiteX133" fmla="*/ 1573005 w 2139870"/>
              <a:gd name="connsiteY133" fmla="*/ 814698 h 4036004"/>
              <a:gd name="connsiteX134" fmla="*/ 1388855 w 2139870"/>
              <a:gd name="connsiteY134" fmla="*/ 732148 h 4036004"/>
              <a:gd name="connsiteX135" fmla="*/ 1274555 w 2139870"/>
              <a:gd name="connsiteY135" fmla="*/ 668648 h 4036004"/>
              <a:gd name="connsiteX136" fmla="*/ 1249155 w 2139870"/>
              <a:gd name="connsiteY136" fmla="*/ 624198 h 4036004"/>
              <a:gd name="connsiteX137" fmla="*/ 1274555 w 2139870"/>
              <a:gd name="connsiteY137" fmla="*/ 554348 h 4036004"/>
              <a:gd name="connsiteX138" fmla="*/ 1344405 w 2139870"/>
              <a:gd name="connsiteY138" fmla="*/ 440048 h 4036004"/>
              <a:gd name="connsiteX139" fmla="*/ 1376155 w 2139870"/>
              <a:gd name="connsiteY139" fmla="*/ 370198 h 4036004"/>
              <a:gd name="connsiteX140" fmla="*/ 1376155 w 2139870"/>
              <a:gd name="connsiteY140" fmla="*/ 313048 h 4036004"/>
              <a:gd name="connsiteX141" fmla="*/ 1344405 w 2139870"/>
              <a:gd name="connsiteY141" fmla="*/ 274948 h 4036004"/>
              <a:gd name="connsiteX142" fmla="*/ 1319005 w 2139870"/>
              <a:gd name="connsiteY142" fmla="*/ 135248 h 4036004"/>
              <a:gd name="connsiteX143" fmla="*/ 1274555 w 2139870"/>
              <a:gd name="connsiteY143" fmla="*/ 59048 h 4036004"/>
              <a:gd name="connsiteX144" fmla="*/ 1192005 w 2139870"/>
              <a:gd name="connsiteY144" fmla="*/ 8248 h 4036004"/>
              <a:gd name="connsiteX145" fmla="*/ 1096755 w 2139870"/>
              <a:gd name="connsiteY145" fmla="*/ 1898 h 4036004"/>
              <a:gd name="connsiteX146" fmla="*/ 1001505 w 2139870"/>
              <a:gd name="connsiteY146" fmla="*/ 27298 h 4036004"/>
              <a:gd name="connsiteX147" fmla="*/ 925305 w 2139870"/>
              <a:gd name="connsiteY147" fmla="*/ 84448 h 4036004"/>
              <a:gd name="connsiteX148" fmla="*/ 887205 w 2139870"/>
              <a:gd name="connsiteY148" fmla="*/ 173348 h 4036004"/>
              <a:gd name="connsiteX149" fmla="*/ 887205 w 2139870"/>
              <a:gd name="connsiteY149" fmla="*/ 262248 h 4036004"/>
              <a:gd name="connsiteX150" fmla="*/ 842755 w 2139870"/>
              <a:gd name="connsiteY150" fmla="*/ 306698 h 4036004"/>
              <a:gd name="connsiteX151" fmla="*/ 874505 w 2139870"/>
              <a:gd name="connsiteY151" fmla="*/ 401948 h 4036004"/>
              <a:gd name="connsiteX152" fmla="*/ 925305 w 2139870"/>
              <a:gd name="connsiteY152" fmla="*/ 528948 h 4036004"/>
              <a:gd name="connsiteX153" fmla="*/ 957055 w 2139870"/>
              <a:gd name="connsiteY153" fmla="*/ 611498 h 4036004"/>
              <a:gd name="connsiteX154" fmla="*/ 944355 w 2139870"/>
              <a:gd name="connsiteY154" fmla="*/ 681348 h 4036004"/>
              <a:gd name="connsiteX0" fmla="*/ 944355 w 2151205"/>
              <a:gd name="connsiteY0" fmla="*/ 681348 h 4036004"/>
              <a:gd name="connsiteX1" fmla="*/ 696705 w 2151205"/>
              <a:gd name="connsiteY1" fmla="*/ 763898 h 4036004"/>
              <a:gd name="connsiteX2" fmla="*/ 601455 w 2151205"/>
              <a:gd name="connsiteY2" fmla="*/ 852798 h 4036004"/>
              <a:gd name="connsiteX3" fmla="*/ 512555 w 2151205"/>
              <a:gd name="connsiteY3" fmla="*/ 1176648 h 4036004"/>
              <a:gd name="connsiteX4" fmla="*/ 474455 w 2151205"/>
              <a:gd name="connsiteY4" fmla="*/ 1386198 h 4036004"/>
              <a:gd name="connsiteX5" fmla="*/ 404605 w 2151205"/>
              <a:gd name="connsiteY5" fmla="*/ 1487798 h 4036004"/>
              <a:gd name="connsiteX6" fmla="*/ 328405 w 2151205"/>
              <a:gd name="connsiteY6" fmla="*/ 1684648 h 4036004"/>
              <a:gd name="connsiteX7" fmla="*/ 252205 w 2151205"/>
              <a:gd name="connsiteY7" fmla="*/ 1830698 h 4036004"/>
              <a:gd name="connsiteX8" fmla="*/ 125205 w 2151205"/>
              <a:gd name="connsiteY8" fmla="*/ 1906898 h 4036004"/>
              <a:gd name="connsiteX9" fmla="*/ 52974 w 2151205"/>
              <a:gd name="connsiteY9" fmla="*/ 1960873 h 4036004"/>
              <a:gd name="connsiteX10" fmla="*/ 2968 w 2151205"/>
              <a:gd name="connsiteY10" fmla="*/ 1979129 h 4036004"/>
              <a:gd name="connsiteX11" fmla="*/ 12493 w 2151205"/>
              <a:gd name="connsiteY11" fmla="*/ 2010880 h 4036004"/>
              <a:gd name="connsiteX12" fmla="*/ 68055 w 2151205"/>
              <a:gd name="connsiteY12" fmla="*/ 2014848 h 4036004"/>
              <a:gd name="connsiteX13" fmla="*/ 87105 w 2151205"/>
              <a:gd name="connsiteY13" fmla="*/ 2008498 h 4036004"/>
              <a:gd name="connsiteX14" fmla="*/ 106155 w 2151205"/>
              <a:gd name="connsiteY14" fmla="*/ 2008498 h 4036004"/>
              <a:gd name="connsiteX15" fmla="*/ 106155 w 2151205"/>
              <a:gd name="connsiteY15" fmla="*/ 2040248 h 4036004"/>
              <a:gd name="connsiteX16" fmla="*/ 71230 w 2151205"/>
              <a:gd name="connsiteY16" fmla="*/ 2100573 h 4036004"/>
              <a:gd name="connsiteX17" fmla="*/ 17255 w 2151205"/>
              <a:gd name="connsiteY17" fmla="*/ 2167248 h 4036004"/>
              <a:gd name="connsiteX18" fmla="*/ 29955 w 2151205"/>
              <a:gd name="connsiteY18" fmla="*/ 2192648 h 4036004"/>
              <a:gd name="connsiteX19" fmla="*/ 78374 w 2151205"/>
              <a:gd name="connsiteY19" fmla="*/ 2160898 h 4036004"/>
              <a:gd name="connsiteX20" fmla="*/ 125999 w 2151205"/>
              <a:gd name="connsiteY20" fmla="*/ 2127561 h 4036004"/>
              <a:gd name="connsiteX21" fmla="*/ 95836 w 2151205"/>
              <a:gd name="connsiteY21" fmla="*/ 2214873 h 4036004"/>
              <a:gd name="connsiteX22" fmla="*/ 86311 w 2151205"/>
              <a:gd name="connsiteY22" fmla="*/ 2249004 h 4036004"/>
              <a:gd name="connsiteX23" fmla="*/ 124411 w 2151205"/>
              <a:gd name="connsiteY23" fmla="*/ 2250591 h 4036004"/>
              <a:gd name="connsiteX24" fmla="*/ 182355 w 2151205"/>
              <a:gd name="connsiteY24" fmla="*/ 2154548 h 4036004"/>
              <a:gd name="connsiteX25" fmla="*/ 156161 w 2151205"/>
              <a:gd name="connsiteY25" fmla="*/ 2274404 h 4036004"/>
              <a:gd name="connsiteX26" fmla="*/ 195055 w 2151205"/>
              <a:gd name="connsiteY26" fmla="*/ 2268848 h 4036004"/>
              <a:gd name="connsiteX27" fmla="*/ 252205 w 2151205"/>
              <a:gd name="connsiteY27" fmla="*/ 2167248 h 4036004"/>
              <a:gd name="connsiteX28" fmla="*/ 261730 w 2151205"/>
              <a:gd name="connsiteY28" fmla="*/ 2254561 h 4036004"/>
              <a:gd name="connsiteX29" fmla="*/ 291099 w 2151205"/>
              <a:gd name="connsiteY29" fmla="*/ 2245035 h 4036004"/>
              <a:gd name="connsiteX30" fmla="*/ 315705 w 2151205"/>
              <a:gd name="connsiteY30" fmla="*/ 2122798 h 4036004"/>
              <a:gd name="connsiteX31" fmla="*/ 353805 w 2151205"/>
              <a:gd name="connsiteY31" fmla="*/ 1995798 h 4036004"/>
              <a:gd name="connsiteX32" fmla="*/ 379205 w 2151205"/>
              <a:gd name="connsiteY32" fmla="*/ 1938648 h 4036004"/>
              <a:gd name="connsiteX33" fmla="*/ 525255 w 2151205"/>
              <a:gd name="connsiteY33" fmla="*/ 1760848 h 4036004"/>
              <a:gd name="connsiteX34" fmla="*/ 677655 w 2151205"/>
              <a:gd name="connsiteY34" fmla="*/ 1532248 h 4036004"/>
              <a:gd name="connsiteX35" fmla="*/ 703055 w 2151205"/>
              <a:gd name="connsiteY35" fmla="*/ 1373498 h 4036004"/>
              <a:gd name="connsiteX36" fmla="*/ 747505 w 2151205"/>
              <a:gd name="connsiteY36" fmla="*/ 1252848 h 4036004"/>
              <a:gd name="connsiteX37" fmla="*/ 753855 w 2151205"/>
              <a:gd name="connsiteY37" fmla="*/ 1424298 h 4036004"/>
              <a:gd name="connsiteX38" fmla="*/ 772905 w 2151205"/>
              <a:gd name="connsiteY38" fmla="*/ 1513198 h 4036004"/>
              <a:gd name="connsiteX39" fmla="*/ 722105 w 2151205"/>
              <a:gd name="connsiteY39" fmla="*/ 1792598 h 4036004"/>
              <a:gd name="connsiteX40" fmla="*/ 664955 w 2151205"/>
              <a:gd name="connsiteY40" fmla="*/ 2211698 h 4036004"/>
              <a:gd name="connsiteX41" fmla="*/ 677655 w 2151205"/>
              <a:gd name="connsiteY41" fmla="*/ 2478398 h 4036004"/>
              <a:gd name="connsiteX42" fmla="*/ 703055 w 2151205"/>
              <a:gd name="connsiteY42" fmla="*/ 2599048 h 4036004"/>
              <a:gd name="connsiteX43" fmla="*/ 703055 w 2151205"/>
              <a:gd name="connsiteY43" fmla="*/ 2681598 h 4036004"/>
              <a:gd name="connsiteX44" fmla="*/ 684005 w 2151205"/>
              <a:gd name="connsiteY44" fmla="*/ 2751448 h 4036004"/>
              <a:gd name="connsiteX45" fmla="*/ 684005 w 2151205"/>
              <a:gd name="connsiteY45" fmla="*/ 2840348 h 4036004"/>
              <a:gd name="connsiteX46" fmla="*/ 652255 w 2151205"/>
              <a:gd name="connsiteY46" fmla="*/ 3005448 h 4036004"/>
              <a:gd name="connsiteX47" fmla="*/ 664955 w 2151205"/>
              <a:gd name="connsiteY47" fmla="*/ 3227698 h 4036004"/>
              <a:gd name="connsiteX48" fmla="*/ 696705 w 2151205"/>
              <a:gd name="connsiteY48" fmla="*/ 3507098 h 4036004"/>
              <a:gd name="connsiteX49" fmla="*/ 684005 w 2151205"/>
              <a:gd name="connsiteY49" fmla="*/ 3672198 h 4036004"/>
              <a:gd name="connsiteX50" fmla="*/ 645905 w 2151205"/>
              <a:gd name="connsiteY50" fmla="*/ 3824598 h 4036004"/>
              <a:gd name="connsiteX51" fmla="*/ 639555 w 2151205"/>
              <a:gd name="connsiteY51" fmla="*/ 3888098 h 4036004"/>
              <a:gd name="connsiteX52" fmla="*/ 703055 w 2151205"/>
              <a:gd name="connsiteY52" fmla="*/ 3983348 h 4036004"/>
              <a:gd name="connsiteX53" fmla="*/ 785605 w 2151205"/>
              <a:gd name="connsiteY53" fmla="*/ 4034148 h 4036004"/>
              <a:gd name="connsiteX54" fmla="*/ 868155 w 2151205"/>
              <a:gd name="connsiteY54" fmla="*/ 3919848 h 4036004"/>
              <a:gd name="connsiteX55" fmla="*/ 874505 w 2151205"/>
              <a:gd name="connsiteY55" fmla="*/ 3697598 h 4036004"/>
              <a:gd name="connsiteX56" fmla="*/ 887205 w 2151205"/>
              <a:gd name="connsiteY56" fmla="*/ 3526148 h 4036004"/>
              <a:gd name="connsiteX57" fmla="*/ 874505 w 2151205"/>
              <a:gd name="connsiteY57" fmla="*/ 3392798 h 4036004"/>
              <a:gd name="connsiteX58" fmla="*/ 893555 w 2151205"/>
              <a:gd name="connsiteY58" fmla="*/ 3291198 h 4036004"/>
              <a:gd name="connsiteX59" fmla="*/ 918955 w 2151205"/>
              <a:gd name="connsiteY59" fmla="*/ 3202298 h 4036004"/>
              <a:gd name="connsiteX60" fmla="*/ 944355 w 2151205"/>
              <a:gd name="connsiteY60" fmla="*/ 3107048 h 4036004"/>
              <a:gd name="connsiteX61" fmla="*/ 931655 w 2151205"/>
              <a:gd name="connsiteY61" fmla="*/ 2992748 h 4036004"/>
              <a:gd name="connsiteX62" fmla="*/ 925305 w 2151205"/>
              <a:gd name="connsiteY62" fmla="*/ 2897498 h 4036004"/>
              <a:gd name="connsiteX63" fmla="*/ 950705 w 2151205"/>
              <a:gd name="connsiteY63" fmla="*/ 2789548 h 4036004"/>
              <a:gd name="connsiteX64" fmla="*/ 963405 w 2151205"/>
              <a:gd name="connsiteY64" fmla="*/ 2681598 h 4036004"/>
              <a:gd name="connsiteX65" fmla="*/ 995155 w 2151205"/>
              <a:gd name="connsiteY65" fmla="*/ 2452998 h 4036004"/>
              <a:gd name="connsiteX66" fmla="*/ 1026905 w 2151205"/>
              <a:gd name="connsiteY66" fmla="*/ 2192648 h 4036004"/>
              <a:gd name="connsiteX67" fmla="*/ 1058655 w 2151205"/>
              <a:gd name="connsiteY67" fmla="*/ 2154548 h 4036004"/>
              <a:gd name="connsiteX68" fmla="*/ 1084055 w 2151205"/>
              <a:gd name="connsiteY68" fmla="*/ 2167248 h 4036004"/>
              <a:gd name="connsiteX69" fmla="*/ 1096755 w 2151205"/>
              <a:gd name="connsiteY69" fmla="*/ 2224398 h 4036004"/>
              <a:gd name="connsiteX70" fmla="*/ 1128505 w 2151205"/>
              <a:gd name="connsiteY70" fmla="*/ 2497448 h 4036004"/>
              <a:gd name="connsiteX71" fmla="*/ 1166605 w 2151205"/>
              <a:gd name="connsiteY71" fmla="*/ 2751448 h 4036004"/>
              <a:gd name="connsiteX72" fmla="*/ 1192005 w 2151205"/>
              <a:gd name="connsiteY72" fmla="*/ 2853048 h 4036004"/>
              <a:gd name="connsiteX73" fmla="*/ 1192005 w 2151205"/>
              <a:gd name="connsiteY73" fmla="*/ 2935598 h 4036004"/>
              <a:gd name="connsiteX74" fmla="*/ 1185655 w 2151205"/>
              <a:gd name="connsiteY74" fmla="*/ 3018148 h 4036004"/>
              <a:gd name="connsiteX75" fmla="*/ 1192005 w 2151205"/>
              <a:gd name="connsiteY75" fmla="*/ 3113398 h 4036004"/>
              <a:gd name="connsiteX76" fmla="*/ 1223755 w 2151205"/>
              <a:gd name="connsiteY76" fmla="*/ 3316598 h 4036004"/>
              <a:gd name="connsiteX77" fmla="*/ 1249155 w 2151205"/>
              <a:gd name="connsiteY77" fmla="*/ 3449948 h 4036004"/>
              <a:gd name="connsiteX78" fmla="*/ 1242805 w 2151205"/>
              <a:gd name="connsiteY78" fmla="*/ 3576948 h 4036004"/>
              <a:gd name="connsiteX79" fmla="*/ 1242805 w 2151205"/>
              <a:gd name="connsiteY79" fmla="*/ 3640448 h 4036004"/>
              <a:gd name="connsiteX80" fmla="*/ 1261855 w 2151205"/>
              <a:gd name="connsiteY80" fmla="*/ 3672198 h 4036004"/>
              <a:gd name="connsiteX81" fmla="*/ 1268205 w 2151205"/>
              <a:gd name="connsiteY81" fmla="*/ 3773798 h 4036004"/>
              <a:gd name="connsiteX82" fmla="*/ 1268205 w 2151205"/>
              <a:gd name="connsiteY82" fmla="*/ 3869048 h 4036004"/>
              <a:gd name="connsiteX83" fmla="*/ 1293605 w 2151205"/>
              <a:gd name="connsiteY83" fmla="*/ 3932548 h 4036004"/>
              <a:gd name="connsiteX84" fmla="*/ 1338055 w 2151205"/>
              <a:gd name="connsiteY84" fmla="*/ 4008748 h 4036004"/>
              <a:gd name="connsiteX85" fmla="*/ 1357105 w 2151205"/>
              <a:gd name="connsiteY85" fmla="*/ 4021448 h 4036004"/>
              <a:gd name="connsiteX86" fmla="*/ 1414255 w 2151205"/>
              <a:gd name="connsiteY86" fmla="*/ 3996048 h 4036004"/>
              <a:gd name="connsiteX87" fmla="*/ 1484105 w 2151205"/>
              <a:gd name="connsiteY87" fmla="*/ 3926198 h 4036004"/>
              <a:gd name="connsiteX88" fmla="*/ 1496805 w 2151205"/>
              <a:gd name="connsiteY88" fmla="*/ 3818248 h 4036004"/>
              <a:gd name="connsiteX89" fmla="*/ 1446005 w 2151205"/>
              <a:gd name="connsiteY89" fmla="*/ 3678548 h 4036004"/>
              <a:gd name="connsiteX90" fmla="*/ 1439655 w 2151205"/>
              <a:gd name="connsiteY90" fmla="*/ 3538848 h 4036004"/>
              <a:gd name="connsiteX91" fmla="*/ 1439655 w 2151205"/>
              <a:gd name="connsiteY91" fmla="*/ 3392798 h 4036004"/>
              <a:gd name="connsiteX92" fmla="*/ 1477755 w 2151205"/>
              <a:gd name="connsiteY92" fmla="*/ 3113398 h 4036004"/>
              <a:gd name="connsiteX93" fmla="*/ 1426955 w 2151205"/>
              <a:gd name="connsiteY93" fmla="*/ 2821298 h 4036004"/>
              <a:gd name="connsiteX94" fmla="*/ 1420605 w 2151205"/>
              <a:gd name="connsiteY94" fmla="*/ 2668898 h 4036004"/>
              <a:gd name="connsiteX95" fmla="*/ 1471405 w 2151205"/>
              <a:gd name="connsiteY95" fmla="*/ 2357748 h 4036004"/>
              <a:gd name="connsiteX96" fmla="*/ 1496805 w 2151205"/>
              <a:gd name="connsiteY96" fmla="*/ 2033898 h 4036004"/>
              <a:gd name="connsiteX97" fmla="*/ 1401555 w 2151205"/>
              <a:gd name="connsiteY97" fmla="*/ 1570348 h 4036004"/>
              <a:gd name="connsiteX98" fmla="*/ 1395205 w 2151205"/>
              <a:gd name="connsiteY98" fmla="*/ 1449698 h 4036004"/>
              <a:gd name="connsiteX99" fmla="*/ 1420605 w 2151205"/>
              <a:gd name="connsiteY99" fmla="*/ 1189348 h 4036004"/>
              <a:gd name="connsiteX100" fmla="*/ 1465055 w 2151205"/>
              <a:gd name="connsiteY100" fmla="*/ 1354448 h 4036004"/>
              <a:gd name="connsiteX101" fmla="*/ 1496805 w 2151205"/>
              <a:gd name="connsiteY101" fmla="*/ 1519548 h 4036004"/>
              <a:gd name="connsiteX102" fmla="*/ 1668255 w 2151205"/>
              <a:gd name="connsiteY102" fmla="*/ 1817998 h 4036004"/>
              <a:gd name="connsiteX103" fmla="*/ 1757155 w 2151205"/>
              <a:gd name="connsiteY103" fmla="*/ 1976748 h 4036004"/>
              <a:gd name="connsiteX104" fmla="*/ 1788905 w 2151205"/>
              <a:gd name="connsiteY104" fmla="*/ 2084698 h 4036004"/>
              <a:gd name="connsiteX105" fmla="*/ 1820655 w 2151205"/>
              <a:gd name="connsiteY105" fmla="*/ 2173598 h 4036004"/>
              <a:gd name="connsiteX106" fmla="*/ 1865105 w 2151205"/>
              <a:gd name="connsiteY106" fmla="*/ 2287898 h 4036004"/>
              <a:gd name="connsiteX107" fmla="*/ 1903205 w 2151205"/>
              <a:gd name="connsiteY107" fmla="*/ 2294248 h 4036004"/>
              <a:gd name="connsiteX108" fmla="*/ 1903205 w 2151205"/>
              <a:gd name="connsiteY108" fmla="*/ 2179948 h 4036004"/>
              <a:gd name="connsiteX109" fmla="*/ 1934955 w 2151205"/>
              <a:gd name="connsiteY109" fmla="*/ 2262498 h 4036004"/>
              <a:gd name="connsiteX110" fmla="*/ 1959561 w 2151205"/>
              <a:gd name="connsiteY110" fmla="*/ 2328379 h 4036004"/>
              <a:gd name="connsiteX111" fmla="*/ 1994486 w 2151205"/>
              <a:gd name="connsiteY111" fmla="*/ 2323616 h 4036004"/>
              <a:gd name="connsiteX112" fmla="*/ 1992105 w 2151205"/>
              <a:gd name="connsiteY112" fmla="*/ 2281548 h 4036004"/>
              <a:gd name="connsiteX113" fmla="*/ 1985755 w 2151205"/>
              <a:gd name="connsiteY113" fmla="*/ 2192648 h 4036004"/>
              <a:gd name="connsiteX114" fmla="*/ 2042111 w 2151205"/>
              <a:gd name="connsiteY114" fmla="*/ 2314092 h 4036004"/>
              <a:gd name="connsiteX115" fmla="*/ 2092118 w 2151205"/>
              <a:gd name="connsiteY115" fmla="*/ 2318854 h 4036004"/>
              <a:gd name="connsiteX116" fmla="*/ 2057193 w 2151205"/>
              <a:gd name="connsiteY116" fmla="*/ 2234716 h 4036004"/>
              <a:gd name="connsiteX117" fmla="*/ 2023855 w 2151205"/>
              <a:gd name="connsiteY117" fmla="*/ 2154548 h 4036004"/>
              <a:gd name="connsiteX118" fmla="*/ 2083386 w 2151205"/>
              <a:gd name="connsiteY118" fmla="*/ 2216461 h 4036004"/>
              <a:gd name="connsiteX119" fmla="*/ 2132598 w 2151205"/>
              <a:gd name="connsiteY119" fmla="*/ 2241067 h 4036004"/>
              <a:gd name="connsiteX120" fmla="*/ 2125455 w 2151205"/>
              <a:gd name="connsiteY120" fmla="*/ 2186298 h 4036004"/>
              <a:gd name="connsiteX121" fmla="*/ 2036555 w 2151205"/>
              <a:gd name="connsiteY121" fmla="*/ 2071998 h 4036004"/>
              <a:gd name="connsiteX122" fmla="*/ 2004805 w 2151205"/>
              <a:gd name="connsiteY122" fmla="*/ 2014848 h 4036004"/>
              <a:gd name="connsiteX123" fmla="*/ 2074655 w 2151205"/>
              <a:gd name="connsiteY123" fmla="*/ 2021198 h 4036004"/>
              <a:gd name="connsiteX124" fmla="*/ 2150061 w 2151205"/>
              <a:gd name="connsiteY124" fmla="*/ 2029929 h 4036004"/>
              <a:gd name="connsiteX125" fmla="*/ 2114343 w 2151205"/>
              <a:gd name="connsiteY125" fmla="*/ 1995005 h 4036004"/>
              <a:gd name="connsiteX126" fmla="*/ 2036555 w 2151205"/>
              <a:gd name="connsiteY126" fmla="*/ 1932298 h 4036004"/>
              <a:gd name="connsiteX127" fmla="*/ 1915905 w 2151205"/>
              <a:gd name="connsiteY127" fmla="*/ 1887848 h 4036004"/>
              <a:gd name="connsiteX128" fmla="*/ 1865105 w 2151205"/>
              <a:gd name="connsiteY128" fmla="*/ 1773548 h 4036004"/>
              <a:gd name="connsiteX129" fmla="*/ 1801605 w 2151205"/>
              <a:gd name="connsiteY129" fmla="*/ 1538598 h 4036004"/>
              <a:gd name="connsiteX130" fmla="*/ 1731755 w 2151205"/>
              <a:gd name="connsiteY130" fmla="*/ 1424298 h 4036004"/>
              <a:gd name="connsiteX131" fmla="*/ 1687305 w 2151205"/>
              <a:gd name="connsiteY131" fmla="*/ 1214748 h 4036004"/>
              <a:gd name="connsiteX132" fmla="*/ 1649205 w 2151205"/>
              <a:gd name="connsiteY132" fmla="*/ 960748 h 4036004"/>
              <a:gd name="connsiteX133" fmla="*/ 1573005 w 2151205"/>
              <a:gd name="connsiteY133" fmla="*/ 814698 h 4036004"/>
              <a:gd name="connsiteX134" fmla="*/ 1388855 w 2151205"/>
              <a:gd name="connsiteY134" fmla="*/ 732148 h 4036004"/>
              <a:gd name="connsiteX135" fmla="*/ 1274555 w 2151205"/>
              <a:gd name="connsiteY135" fmla="*/ 668648 h 4036004"/>
              <a:gd name="connsiteX136" fmla="*/ 1249155 w 2151205"/>
              <a:gd name="connsiteY136" fmla="*/ 624198 h 4036004"/>
              <a:gd name="connsiteX137" fmla="*/ 1274555 w 2151205"/>
              <a:gd name="connsiteY137" fmla="*/ 554348 h 4036004"/>
              <a:gd name="connsiteX138" fmla="*/ 1344405 w 2151205"/>
              <a:gd name="connsiteY138" fmla="*/ 440048 h 4036004"/>
              <a:gd name="connsiteX139" fmla="*/ 1376155 w 2151205"/>
              <a:gd name="connsiteY139" fmla="*/ 370198 h 4036004"/>
              <a:gd name="connsiteX140" fmla="*/ 1376155 w 2151205"/>
              <a:gd name="connsiteY140" fmla="*/ 313048 h 4036004"/>
              <a:gd name="connsiteX141" fmla="*/ 1344405 w 2151205"/>
              <a:gd name="connsiteY141" fmla="*/ 274948 h 4036004"/>
              <a:gd name="connsiteX142" fmla="*/ 1319005 w 2151205"/>
              <a:gd name="connsiteY142" fmla="*/ 135248 h 4036004"/>
              <a:gd name="connsiteX143" fmla="*/ 1274555 w 2151205"/>
              <a:gd name="connsiteY143" fmla="*/ 59048 h 4036004"/>
              <a:gd name="connsiteX144" fmla="*/ 1192005 w 2151205"/>
              <a:gd name="connsiteY144" fmla="*/ 8248 h 4036004"/>
              <a:gd name="connsiteX145" fmla="*/ 1096755 w 2151205"/>
              <a:gd name="connsiteY145" fmla="*/ 1898 h 4036004"/>
              <a:gd name="connsiteX146" fmla="*/ 1001505 w 2151205"/>
              <a:gd name="connsiteY146" fmla="*/ 27298 h 4036004"/>
              <a:gd name="connsiteX147" fmla="*/ 925305 w 2151205"/>
              <a:gd name="connsiteY147" fmla="*/ 84448 h 4036004"/>
              <a:gd name="connsiteX148" fmla="*/ 887205 w 2151205"/>
              <a:gd name="connsiteY148" fmla="*/ 173348 h 4036004"/>
              <a:gd name="connsiteX149" fmla="*/ 887205 w 2151205"/>
              <a:gd name="connsiteY149" fmla="*/ 262248 h 4036004"/>
              <a:gd name="connsiteX150" fmla="*/ 842755 w 2151205"/>
              <a:gd name="connsiteY150" fmla="*/ 306698 h 4036004"/>
              <a:gd name="connsiteX151" fmla="*/ 874505 w 2151205"/>
              <a:gd name="connsiteY151" fmla="*/ 401948 h 4036004"/>
              <a:gd name="connsiteX152" fmla="*/ 925305 w 2151205"/>
              <a:gd name="connsiteY152" fmla="*/ 528948 h 4036004"/>
              <a:gd name="connsiteX153" fmla="*/ 957055 w 2151205"/>
              <a:gd name="connsiteY153" fmla="*/ 611498 h 4036004"/>
              <a:gd name="connsiteX154" fmla="*/ 944355 w 2151205"/>
              <a:gd name="connsiteY154" fmla="*/ 681348 h 4036004"/>
              <a:gd name="connsiteX0" fmla="*/ 944355 w 2155491"/>
              <a:gd name="connsiteY0" fmla="*/ 681348 h 4036004"/>
              <a:gd name="connsiteX1" fmla="*/ 696705 w 2155491"/>
              <a:gd name="connsiteY1" fmla="*/ 763898 h 4036004"/>
              <a:gd name="connsiteX2" fmla="*/ 601455 w 2155491"/>
              <a:gd name="connsiteY2" fmla="*/ 852798 h 4036004"/>
              <a:gd name="connsiteX3" fmla="*/ 512555 w 2155491"/>
              <a:gd name="connsiteY3" fmla="*/ 1176648 h 4036004"/>
              <a:gd name="connsiteX4" fmla="*/ 474455 w 2155491"/>
              <a:gd name="connsiteY4" fmla="*/ 1386198 h 4036004"/>
              <a:gd name="connsiteX5" fmla="*/ 404605 w 2155491"/>
              <a:gd name="connsiteY5" fmla="*/ 1487798 h 4036004"/>
              <a:gd name="connsiteX6" fmla="*/ 328405 w 2155491"/>
              <a:gd name="connsiteY6" fmla="*/ 1684648 h 4036004"/>
              <a:gd name="connsiteX7" fmla="*/ 252205 w 2155491"/>
              <a:gd name="connsiteY7" fmla="*/ 1830698 h 4036004"/>
              <a:gd name="connsiteX8" fmla="*/ 125205 w 2155491"/>
              <a:gd name="connsiteY8" fmla="*/ 1906898 h 4036004"/>
              <a:gd name="connsiteX9" fmla="*/ 52974 w 2155491"/>
              <a:gd name="connsiteY9" fmla="*/ 1960873 h 4036004"/>
              <a:gd name="connsiteX10" fmla="*/ 2968 w 2155491"/>
              <a:gd name="connsiteY10" fmla="*/ 1979129 h 4036004"/>
              <a:gd name="connsiteX11" fmla="*/ 12493 w 2155491"/>
              <a:gd name="connsiteY11" fmla="*/ 2010880 h 4036004"/>
              <a:gd name="connsiteX12" fmla="*/ 68055 w 2155491"/>
              <a:gd name="connsiteY12" fmla="*/ 2014848 h 4036004"/>
              <a:gd name="connsiteX13" fmla="*/ 87105 w 2155491"/>
              <a:gd name="connsiteY13" fmla="*/ 2008498 h 4036004"/>
              <a:gd name="connsiteX14" fmla="*/ 106155 w 2155491"/>
              <a:gd name="connsiteY14" fmla="*/ 2008498 h 4036004"/>
              <a:gd name="connsiteX15" fmla="*/ 106155 w 2155491"/>
              <a:gd name="connsiteY15" fmla="*/ 2040248 h 4036004"/>
              <a:gd name="connsiteX16" fmla="*/ 71230 w 2155491"/>
              <a:gd name="connsiteY16" fmla="*/ 2100573 h 4036004"/>
              <a:gd name="connsiteX17" fmla="*/ 17255 w 2155491"/>
              <a:gd name="connsiteY17" fmla="*/ 2167248 h 4036004"/>
              <a:gd name="connsiteX18" fmla="*/ 29955 w 2155491"/>
              <a:gd name="connsiteY18" fmla="*/ 2192648 h 4036004"/>
              <a:gd name="connsiteX19" fmla="*/ 78374 w 2155491"/>
              <a:gd name="connsiteY19" fmla="*/ 2160898 h 4036004"/>
              <a:gd name="connsiteX20" fmla="*/ 125999 w 2155491"/>
              <a:gd name="connsiteY20" fmla="*/ 2127561 h 4036004"/>
              <a:gd name="connsiteX21" fmla="*/ 95836 w 2155491"/>
              <a:gd name="connsiteY21" fmla="*/ 2214873 h 4036004"/>
              <a:gd name="connsiteX22" fmla="*/ 86311 w 2155491"/>
              <a:gd name="connsiteY22" fmla="*/ 2249004 h 4036004"/>
              <a:gd name="connsiteX23" fmla="*/ 124411 w 2155491"/>
              <a:gd name="connsiteY23" fmla="*/ 2250591 h 4036004"/>
              <a:gd name="connsiteX24" fmla="*/ 182355 w 2155491"/>
              <a:gd name="connsiteY24" fmla="*/ 2154548 h 4036004"/>
              <a:gd name="connsiteX25" fmla="*/ 156161 w 2155491"/>
              <a:gd name="connsiteY25" fmla="*/ 2274404 h 4036004"/>
              <a:gd name="connsiteX26" fmla="*/ 195055 w 2155491"/>
              <a:gd name="connsiteY26" fmla="*/ 2268848 h 4036004"/>
              <a:gd name="connsiteX27" fmla="*/ 252205 w 2155491"/>
              <a:gd name="connsiteY27" fmla="*/ 2167248 h 4036004"/>
              <a:gd name="connsiteX28" fmla="*/ 261730 w 2155491"/>
              <a:gd name="connsiteY28" fmla="*/ 2254561 h 4036004"/>
              <a:gd name="connsiteX29" fmla="*/ 291099 w 2155491"/>
              <a:gd name="connsiteY29" fmla="*/ 2245035 h 4036004"/>
              <a:gd name="connsiteX30" fmla="*/ 315705 w 2155491"/>
              <a:gd name="connsiteY30" fmla="*/ 2122798 h 4036004"/>
              <a:gd name="connsiteX31" fmla="*/ 353805 w 2155491"/>
              <a:gd name="connsiteY31" fmla="*/ 1995798 h 4036004"/>
              <a:gd name="connsiteX32" fmla="*/ 379205 w 2155491"/>
              <a:gd name="connsiteY32" fmla="*/ 1938648 h 4036004"/>
              <a:gd name="connsiteX33" fmla="*/ 525255 w 2155491"/>
              <a:gd name="connsiteY33" fmla="*/ 1760848 h 4036004"/>
              <a:gd name="connsiteX34" fmla="*/ 677655 w 2155491"/>
              <a:gd name="connsiteY34" fmla="*/ 1532248 h 4036004"/>
              <a:gd name="connsiteX35" fmla="*/ 703055 w 2155491"/>
              <a:gd name="connsiteY35" fmla="*/ 1373498 h 4036004"/>
              <a:gd name="connsiteX36" fmla="*/ 747505 w 2155491"/>
              <a:gd name="connsiteY36" fmla="*/ 1252848 h 4036004"/>
              <a:gd name="connsiteX37" fmla="*/ 753855 w 2155491"/>
              <a:gd name="connsiteY37" fmla="*/ 1424298 h 4036004"/>
              <a:gd name="connsiteX38" fmla="*/ 772905 w 2155491"/>
              <a:gd name="connsiteY38" fmla="*/ 1513198 h 4036004"/>
              <a:gd name="connsiteX39" fmla="*/ 722105 w 2155491"/>
              <a:gd name="connsiteY39" fmla="*/ 1792598 h 4036004"/>
              <a:gd name="connsiteX40" fmla="*/ 664955 w 2155491"/>
              <a:gd name="connsiteY40" fmla="*/ 2211698 h 4036004"/>
              <a:gd name="connsiteX41" fmla="*/ 677655 w 2155491"/>
              <a:gd name="connsiteY41" fmla="*/ 2478398 h 4036004"/>
              <a:gd name="connsiteX42" fmla="*/ 703055 w 2155491"/>
              <a:gd name="connsiteY42" fmla="*/ 2599048 h 4036004"/>
              <a:gd name="connsiteX43" fmla="*/ 703055 w 2155491"/>
              <a:gd name="connsiteY43" fmla="*/ 2681598 h 4036004"/>
              <a:gd name="connsiteX44" fmla="*/ 684005 w 2155491"/>
              <a:gd name="connsiteY44" fmla="*/ 2751448 h 4036004"/>
              <a:gd name="connsiteX45" fmla="*/ 684005 w 2155491"/>
              <a:gd name="connsiteY45" fmla="*/ 2840348 h 4036004"/>
              <a:gd name="connsiteX46" fmla="*/ 652255 w 2155491"/>
              <a:gd name="connsiteY46" fmla="*/ 3005448 h 4036004"/>
              <a:gd name="connsiteX47" fmla="*/ 664955 w 2155491"/>
              <a:gd name="connsiteY47" fmla="*/ 3227698 h 4036004"/>
              <a:gd name="connsiteX48" fmla="*/ 696705 w 2155491"/>
              <a:gd name="connsiteY48" fmla="*/ 3507098 h 4036004"/>
              <a:gd name="connsiteX49" fmla="*/ 684005 w 2155491"/>
              <a:gd name="connsiteY49" fmla="*/ 3672198 h 4036004"/>
              <a:gd name="connsiteX50" fmla="*/ 645905 w 2155491"/>
              <a:gd name="connsiteY50" fmla="*/ 3824598 h 4036004"/>
              <a:gd name="connsiteX51" fmla="*/ 639555 w 2155491"/>
              <a:gd name="connsiteY51" fmla="*/ 3888098 h 4036004"/>
              <a:gd name="connsiteX52" fmla="*/ 703055 w 2155491"/>
              <a:gd name="connsiteY52" fmla="*/ 3983348 h 4036004"/>
              <a:gd name="connsiteX53" fmla="*/ 785605 w 2155491"/>
              <a:gd name="connsiteY53" fmla="*/ 4034148 h 4036004"/>
              <a:gd name="connsiteX54" fmla="*/ 868155 w 2155491"/>
              <a:gd name="connsiteY54" fmla="*/ 3919848 h 4036004"/>
              <a:gd name="connsiteX55" fmla="*/ 874505 w 2155491"/>
              <a:gd name="connsiteY55" fmla="*/ 3697598 h 4036004"/>
              <a:gd name="connsiteX56" fmla="*/ 887205 w 2155491"/>
              <a:gd name="connsiteY56" fmla="*/ 3526148 h 4036004"/>
              <a:gd name="connsiteX57" fmla="*/ 874505 w 2155491"/>
              <a:gd name="connsiteY57" fmla="*/ 3392798 h 4036004"/>
              <a:gd name="connsiteX58" fmla="*/ 893555 w 2155491"/>
              <a:gd name="connsiteY58" fmla="*/ 3291198 h 4036004"/>
              <a:gd name="connsiteX59" fmla="*/ 918955 w 2155491"/>
              <a:gd name="connsiteY59" fmla="*/ 3202298 h 4036004"/>
              <a:gd name="connsiteX60" fmla="*/ 944355 w 2155491"/>
              <a:gd name="connsiteY60" fmla="*/ 3107048 h 4036004"/>
              <a:gd name="connsiteX61" fmla="*/ 931655 w 2155491"/>
              <a:gd name="connsiteY61" fmla="*/ 2992748 h 4036004"/>
              <a:gd name="connsiteX62" fmla="*/ 925305 w 2155491"/>
              <a:gd name="connsiteY62" fmla="*/ 2897498 h 4036004"/>
              <a:gd name="connsiteX63" fmla="*/ 950705 w 2155491"/>
              <a:gd name="connsiteY63" fmla="*/ 2789548 h 4036004"/>
              <a:gd name="connsiteX64" fmla="*/ 963405 w 2155491"/>
              <a:gd name="connsiteY64" fmla="*/ 2681598 h 4036004"/>
              <a:gd name="connsiteX65" fmla="*/ 995155 w 2155491"/>
              <a:gd name="connsiteY65" fmla="*/ 2452998 h 4036004"/>
              <a:gd name="connsiteX66" fmla="*/ 1026905 w 2155491"/>
              <a:gd name="connsiteY66" fmla="*/ 2192648 h 4036004"/>
              <a:gd name="connsiteX67" fmla="*/ 1058655 w 2155491"/>
              <a:gd name="connsiteY67" fmla="*/ 2154548 h 4036004"/>
              <a:gd name="connsiteX68" fmla="*/ 1084055 w 2155491"/>
              <a:gd name="connsiteY68" fmla="*/ 2167248 h 4036004"/>
              <a:gd name="connsiteX69" fmla="*/ 1096755 w 2155491"/>
              <a:gd name="connsiteY69" fmla="*/ 2224398 h 4036004"/>
              <a:gd name="connsiteX70" fmla="*/ 1128505 w 2155491"/>
              <a:gd name="connsiteY70" fmla="*/ 2497448 h 4036004"/>
              <a:gd name="connsiteX71" fmla="*/ 1166605 w 2155491"/>
              <a:gd name="connsiteY71" fmla="*/ 2751448 h 4036004"/>
              <a:gd name="connsiteX72" fmla="*/ 1192005 w 2155491"/>
              <a:gd name="connsiteY72" fmla="*/ 2853048 h 4036004"/>
              <a:gd name="connsiteX73" fmla="*/ 1192005 w 2155491"/>
              <a:gd name="connsiteY73" fmla="*/ 2935598 h 4036004"/>
              <a:gd name="connsiteX74" fmla="*/ 1185655 w 2155491"/>
              <a:gd name="connsiteY74" fmla="*/ 3018148 h 4036004"/>
              <a:gd name="connsiteX75" fmla="*/ 1192005 w 2155491"/>
              <a:gd name="connsiteY75" fmla="*/ 3113398 h 4036004"/>
              <a:gd name="connsiteX76" fmla="*/ 1223755 w 2155491"/>
              <a:gd name="connsiteY76" fmla="*/ 3316598 h 4036004"/>
              <a:gd name="connsiteX77" fmla="*/ 1249155 w 2155491"/>
              <a:gd name="connsiteY77" fmla="*/ 3449948 h 4036004"/>
              <a:gd name="connsiteX78" fmla="*/ 1242805 w 2155491"/>
              <a:gd name="connsiteY78" fmla="*/ 3576948 h 4036004"/>
              <a:gd name="connsiteX79" fmla="*/ 1242805 w 2155491"/>
              <a:gd name="connsiteY79" fmla="*/ 3640448 h 4036004"/>
              <a:gd name="connsiteX80" fmla="*/ 1261855 w 2155491"/>
              <a:gd name="connsiteY80" fmla="*/ 3672198 h 4036004"/>
              <a:gd name="connsiteX81" fmla="*/ 1268205 w 2155491"/>
              <a:gd name="connsiteY81" fmla="*/ 3773798 h 4036004"/>
              <a:gd name="connsiteX82" fmla="*/ 1268205 w 2155491"/>
              <a:gd name="connsiteY82" fmla="*/ 3869048 h 4036004"/>
              <a:gd name="connsiteX83" fmla="*/ 1293605 w 2155491"/>
              <a:gd name="connsiteY83" fmla="*/ 3932548 h 4036004"/>
              <a:gd name="connsiteX84" fmla="*/ 1338055 w 2155491"/>
              <a:gd name="connsiteY84" fmla="*/ 4008748 h 4036004"/>
              <a:gd name="connsiteX85" fmla="*/ 1357105 w 2155491"/>
              <a:gd name="connsiteY85" fmla="*/ 4021448 h 4036004"/>
              <a:gd name="connsiteX86" fmla="*/ 1414255 w 2155491"/>
              <a:gd name="connsiteY86" fmla="*/ 3996048 h 4036004"/>
              <a:gd name="connsiteX87" fmla="*/ 1484105 w 2155491"/>
              <a:gd name="connsiteY87" fmla="*/ 3926198 h 4036004"/>
              <a:gd name="connsiteX88" fmla="*/ 1496805 w 2155491"/>
              <a:gd name="connsiteY88" fmla="*/ 3818248 h 4036004"/>
              <a:gd name="connsiteX89" fmla="*/ 1446005 w 2155491"/>
              <a:gd name="connsiteY89" fmla="*/ 3678548 h 4036004"/>
              <a:gd name="connsiteX90" fmla="*/ 1439655 w 2155491"/>
              <a:gd name="connsiteY90" fmla="*/ 3538848 h 4036004"/>
              <a:gd name="connsiteX91" fmla="*/ 1439655 w 2155491"/>
              <a:gd name="connsiteY91" fmla="*/ 3392798 h 4036004"/>
              <a:gd name="connsiteX92" fmla="*/ 1477755 w 2155491"/>
              <a:gd name="connsiteY92" fmla="*/ 3113398 h 4036004"/>
              <a:gd name="connsiteX93" fmla="*/ 1426955 w 2155491"/>
              <a:gd name="connsiteY93" fmla="*/ 2821298 h 4036004"/>
              <a:gd name="connsiteX94" fmla="*/ 1420605 w 2155491"/>
              <a:gd name="connsiteY94" fmla="*/ 2668898 h 4036004"/>
              <a:gd name="connsiteX95" fmla="*/ 1471405 w 2155491"/>
              <a:gd name="connsiteY95" fmla="*/ 2357748 h 4036004"/>
              <a:gd name="connsiteX96" fmla="*/ 1496805 w 2155491"/>
              <a:gd name="connsiteY96" fmla="*/ 2033898 h 4036004"/>
              <a:gd name="connsiteX97" fmla="*/ 1401555 w 2155491"/>
              <a:gd name="connsiteY97" fmla="*/ 1570348 h 4036004"/>
              <a:gd name="connsiteX98" fmla="*/ 1395205 w 2155491"/>
              <a:gd name="connsiteY98" fmla="*/ 1449698 h 4036004"/>
              <a:gd name="connsiteX99" fmla="*/ 1420605 w 2155491"/>
              <a:gd name="connsiteY99" fmla="*/ 1189348 h 4036004"/>
              <a:gd name="connsiteX100" fmla="*/ 1465055 w 2155491"/>
              <a:gd name="connsiteY100" fmla="*/ 1354448 h 4036004"/>
              <a:gd name="connsiteX101" fmla="*/ 1496805 w 2155491"/>
              <a:gd name="connsiteY101" fmla="*/ 1519548 h 4036004"/>
              <a:gd name="connsiteX102" fmla="*/ 1668255 w 2155491"/>
              <a:gd name="connsiteY102" fmla="*/ 1817998 h 4036004"/>
              <a:gd name="connsiteX103" fmla="*/ 1757155 w 2155491"/>
              <a:gd name="connsiteY103" fmla="*/ 1976748 h 4036004"/>
              <a:gd name="connsiteX104" fmla="*/ 1788905 w 2155491"/>
              <a:gd name="connsiteY104" fmla="*/ 2084698 h 4036004"/>
              <a:gd name="connsiteX105" fmla="*/ 1820655 w 2155491"/>
              <a:gd name="connsiteY105" fmla="*/ 2173598 h 4036004"/>
              <a:gd name="connsiteX106" fmla="*/ 1865105 w 2155491"/>
              <a:gd name="connsiteY106" fmla="*/ 2287898 h 4036004"/>
              <a:gd name="connsiteX107" fmla="*/ 1903205 w 2155491"/>
              <a:gd name="connsiteY107" fmla="*/ 2294248 h 4036004"/>
              <a:gd name="connsiteX108" fmla="*/ 1903205 w 2155491"/>
              <a:gd name="connsiteY108" fmla="*/ 2179948 h 4036004"/>
              <a:gd name="connsiteX109" fmla="*/ 1934955 w 2155491"/>
              <a:gd name="connsiteY109" fmla="*/ 2262498 h 4036004"/>
              <a:gd name="connsiteX110" fmla="*/ 1959561 w 2155491"/>
              <a:gd name="connsiteY110" fmla="*/ 2328379 h 4036004"/>
              <a:gd name="connsiteX111" fmla="*/ 1994486 w 2155491"/>
              <a:gd name="connsiteY111" fmla="*/ 2323616 h 4036004"/>
              <a:gd name="connsiteX112" fmla="*/ 1992105 w 2155491"/>
              <a:gd name="connsiteY112" fmla="*/ 2281548 h 4036004"/>
              <a:gd name="connsiteX113" fmla="*/ 1985755 w 2155491"/>
              <a:gd name="connsiteY113" fmla="*/ 2192648 h 4036004"/>
              <a:gd name="connsiteX114" fmla="*/ 2042111 w 2155491"/>
              <a:gd name="connsiteY114" fmla="*/ 2314092 h 4036004"/>
              <a:gd name="connsiteX115" fmla="*/ 2092118 w 2155491"/>
              <a:gd name="connsiteY115" fmla="*/ 2318854 h 4036004"/>
              <a:gd name="connsiteX116" fmla="*/ 2057193 w 2155491"/>
              <a:gd name="connsiteY116" fmla="*/ 2234716 h 4036004"/>
              <a:gd name="connsiteX117" fmla="*/ 2023855 w 2155491"/>
              <a:gd name="connsiteY117" fmla="*/ 2154548 h 4036004"/>
              <a:gd name="connsiteX118" fmla="*/ 2083386 w 2155491"/>
              <a:gd name="connsiteY118" fmla="*/ 2216461 h 4036004"/>
              <a:gd name="connsiteX119" fmla="*/ 2132598 w 2155491"/>
              <a:gd name="connsiteY119" fmla="*/ 2241067 h 4036004"/>
              <a:gd name="connsiteX120" fmla="*/ 2125455 w 2155491"/>
              <a:gd name="connsiteY120" fmla="*/ 2186298 h 4036004"/>
              <a:gd name="connsiteX121" fmla="*/ 2036555 w 2155491"/>
              <a:gd name="connsiteY121" fmla="*/ 2071998 h 4036004"/>
              <a:gd name="connsiteX122" fmla="*/ 2004805 w 2155491"/>
              <a:gd name="connsiteY122" fmla="*/ 2014848 h 4036004"/>
              <a:gd name="connsiteX123" fmla="*/ 2074655 w 2155491"/>
              <a:gd name="connsiteY123" fmla="*/ 2021198 h 4036004"/>
              <a:gd name="connsiteX124" fmla="*/ 2150061 w 2155491"/>
              <a:gd name="connsiteY124" fmla="*/ 2029929 h 4036004"/>
              <a:gd name="connsiteX125" fmla="*/ 2145627 w 2155491"/>
              <a:gd name="connsiteY125" fmla="*/ 2005012 h 4036004"/>
              <a:gd name="connsiteX126" fmla="*/ 2114343 w 2155491"/>
              <a:gd name="connsiteY126" fmla="*/ 1995005 h 4036004"/>
              <a:gd name="connsiteX127" fmla="*/ 2036555 w 2155491"/>
              <a:gd name="connsiteY127" fmla="*/ 1932298 h 4036004"/>
              <a:gd name="connsiteX128" fmla="*/ 1915905 w 2155491"/>
              <a:gd name="connsiteY128" fmla="*/ 1887848 h 4036004"/>
              <a:gd name="connsiteX129" fmla="*/ 1865105 w 2155491"/>
              <a:gd name="connsiteY129" fmla="*/ 1773548 h 4036004"/>
              <a:gd name="connsiteX130" fmla="*/ 1801605 w 2155491"/>
              <a:gd name="connsiteY130" fmla="*/ 1538598 h 4036004"/>
              <a:gd name="connsiteX131" fmla="*/ 1731755 w 2155491"/>
              <a:gd name="connsiteY131" fmla="*/ 1424298 h 4036004"/>
              <a:gd name="connsiteX132" fmla="*/ 1687305 w 2155491"/>
              <a:gd name="connsiteY132" fmla="*/ 1214748 h 4036004"/>
              <a:gd name="connsiteX133" fmla="*/ 1649205 w 2155491"/>
              <a:gd name="connsiteY133" fmla="*/ 960748 h 4036004"/>
              <a:gd name="connsiteX134" fmla="*/ 1573005 w 2155491"/>
              <a:gd name="connsiteY134" fmla="*/ 814698 h 4036004"/>
              <a:gd name="connsiteX135" fmla="*/ 1388855 w 2155491"/>
              <a:gd name="connsiteY135" fmla="*/ 732148 h 4036004"/>
              <a:gd name="connsiteX136" fmla="*/ 1274555 w 2155491"/>
              <a:gd name="connsiteY136" fmla="*/ 668648 h 4036004"/>
              <a:gd name="connsiteX137" fmla="*/ 1249155 w 2155491"/>
              <a:gd name="connsiteY137" fmla="*/ 624198 h 4036004"/>
              <a:gd name="connsiteX138" fmla="*/ 1274555 w 2155491"/>
              <a:gd name="connsiteY138" fmla="*/ 554348 h 4036004"/>
              <a:gd name="connsiteX139" fmla="*/ 1344405 w 2155491"/>
              <a:gd name="connsiteY139" fmla="*/ 440048 h 4036004"/>
              <a:gd name="connsiteX140" fmla="*/ 1376155 w 2155491"/>
              <a:gd name="connsiteY140" fmla="*/ 370198 h 4036004"/>
              <a:gd name="connsiteX141" fmla="*/ 1376155 w 2155491"/>
              <a:gd name="connsiteY141" fmla="*/ 313048 h 4036004"/>
              <a:gd name="connsiteX142" fmla="*/ 1344405 w 2155491"/>
              <a:gd name="connsiteY142" fmla="*/ 274948 h 4036004"/>
              <a:gd name="connsiteX143" fmla="*/ 1319005 w 2155491"/>
              <a:gd name="connsiteY143" fmla="*/ 135248 h 4036004"/>
              <a:gd name="connsiteX144" fmla="*/ 1274555 w 2155491"/>
              <a:gd name="connsiteY144" fmla="*/ 59048 h 4036004"/>
              <a:gd name="connsiteX145" fmla="*/ 1192005 w 2155491"/>
              <a:gd name="connsiteY145" fmla="*/ 8248 h 4036004"/>
              <a:gd name="connsiteX146" fmla="*/ 1096755 w 2155491"/>
              <a:gd name="connsiteY146" fmla="*/ 1898 h 4036004"/>
              <a:gd name="connsiteX147" fmla="*/ 1001505 w 2155491"/>
              <a:gd name="connsiteY147" fmla="*/ 27298 h 4036004"/>
              <a:gd name="connsiteX148" fmla="*/ 925305 w 2155491"/>
              <a:gd name="connsiteY148" fmla="*/ 84448 h 4036004"/>
              <a:gd name="connsiteX149" fmla="*/ 887205 w 2155491"/>
              <a:gd name="connsiteY149" fmla="*/ 173348 h 4036004"/>
              <a:gd name="connsiteX150" fmla="*/ 887205 w 2155491"/>
              <a:gd name="connsiteY150" fmla="*/ 262248 h 4036004"/>
              <a:gd name="connsiteX151" fmla="*/ 842755 w 2155491"/>
              <a:gd name="connsiteY151" fmla="*/ 306698 h 4036004"/>
              <a:gd name="connsiteX152" fmla="*/ 874505 w 2155491"/>
              <a:gd name="connsiteY152" fmla="*/ 401948 h 4036004"/>
              <a:gd name="connsiteX153" fmla="*/ 925305 w 2155491"/>
              <a:gd name="connsiteY153" fmla="*/ 528948 h 4036004"/>
              <a:gd name="connsiteX154" fmla="*/ 957055 w 2155491"/>
              <a:gd name="connsiteY154" fmla="*/ 611498 h 4036004"/>
              <a:gd name="connsiteX155" fmla="*/ 944355 w 2155491"/>
              <a:gd name="connsiteY155" fmla="*/ 681348 h 4036004"/>
              <a:gd name="connsiteX0" fmla="*/ 944355 w 2155491"/>
              <a:gd name="connsiteY0" fmla="*/ 681348 h 4036004"/>
              <a:gd name="connsiteX1" fmla="*/ 696705 w 2155491"/>
              <a:gd name="connsiteY1" fmla="*/ 763898 h 4036004"/>
              <a:gd name="connsiteX2" fmla="*/ 601455 w 2155491"/>
              <a:gd name="connsiteY2" fmla="*/ 852798 h 4036004"/>
              <a:gd name="connsiteX3" fmla="*/ 512555 w 2155491"/>
              <a:gd name="connsiteY3" fmla="*/ 1176648 h 4036004"/>
              <a:gd name="connsiteX4" fmla="*/ 474455 w 2155491"/>
              <a:gd name="connsiteY4" fmla="*/ 1386198 h 4036004"/>
              <a:gd name="connsiteX5" fmla="*/ 404605 w 2155491"/>
              <a:gd name="connsiteY5" fmla="*/ 1487798 h 4036004"/>
              <a:gd name="connsiteX6" fmla="*/ 328405 w 2155491"/>
              <a:gd name="connsiteY6" fmla="*/ 1684648 h 4036004"/>
              <a:gd name="connsiteX7" fmla="*/ 252205 w 2155491"/>
              <a:gd name="connsiteY7" fmla="*/ 1830698 h 4036004"/>
              <a:gd name="connsiteX8" fmla="*/ 125205 w 2155491"/>
              <a:gd name="connsiteY8" fmla="*/ 1906898 h 4036004"/>
              <a:gd name="connsiteX9" fmla="*/ 52974 w 2155491"/>
              <a:gd name="connsiteY9" fmla="*/ 1960873 h 4036004"/>
              <a:gd name="connsiteX10" fmla="*/ 2968 w 2155491"/>
              <a:gd name="connsiteY10" fmla="*/ 1979129 h 4036004"/>
              <a:gd name="connsiteX11" fmla="*/ 12493 w 2155491"/>
              <a:gd name="connsiteY11" fmla="*/ 2010880 h 4036004"/>
              <a:gd name="connsiteX12" fmla="*/ 68055 w 2155491"/>
              <a:gd name="connsiteY12" fmla="*/ 2014848 h 4036004"/>
              <a:gd name="connsiteX13" fmla="*/ 87105 w 2155491"/>
              <a:gd name="connsiteY13" fmla="*/ 2008498 h 4036004"/>
              <a:gd name="connsiteX14" fmla="*/ 106155 w 2155491"/>
              <a:gd name="connsiteY14" fmla="*/ 2008498 h 4036004"/>
              <a:gd name="connsiteX15" fmla="*/ 106155 w 2155491"/>
              <a:gd name="connsiteY15" fmla="*/ 2040248 h 4036004"/>
              <a:gd name="connsiteX16" fmla="*/ 71230 w 2155491"/>
              <a:gd name="connsiteY16" fmla="*/ 2100573 h 4036004"/>
              <a:gd name="connsiteX17" fmla="*/ 17255 w 2155491"/>
              <a:gd name="connsiteY17" fmla="*/ 2167248 h 4036004"/>
              <a:gd name="connsiteX18" fmla="*/ 29955 w 2155491"/>
              <a:gd name="connsiteY18" fmla="*/ 2192648 h 4036004"/>
              <a:gd name="connsiteX19" fmla="*/ 78374 w 2155491"/>
              <a:gd name="connsiteY19" fmla="*/ 2160898 h 4036004"/>
              <a:gd name="connsiteX20" fmla="*/ 125999 w 2155491"/>
              <a:gd name="connsiteY20" fmla="*/ 2127561 h 4036004"/>
              <a:gd name="connsiteX21" fmla="*/ 95836 w 2155491"/>
              <a:gd name="connsiteY21" fmla="*/ 2214873 h 4036004"/>
              <a:gd name="connsiteX22" fmla="*/ 86311 w 2155491"/>
              <a:gd name="connsiteY22" fmla="*/ 2249004 h 4036004"/>
              <a:gd name="connsiteX23" fmla="*/ 124411 w 2155491"/>
              <a:gd name="connsiteY23" fmla="*/ 2250591 h 4036004"/>
              <a:gd name="connsiteX24" fmla="*/ 182355 w 2155491"/>
              <a:gd name="connsiteY24" fmla="*/ 2154548 h 4036004"/>
              <a:gd name="connsiteX25" fmla="*/ 156161 w 2155491"/>
              <a:gd name="connsiteY25" fmla="*/ 2274404 h 4036004"/>
              <a:gd name="connsiteX26" fmla="*/ 195055 w 2155491"/>
              <a:gd name="connsiteY26" fmla="*/ 2268848 h 4036004"/>
              <a:gd name="connsiteX27" fmla="*/ 252205 w 2155491"/>
              <a:gd name="connsiteY27" fmla="*/ 2167248 h 4036004"/>
              <a:gd name="connsiteX28" fmla="*/ 261730 w 2155491"/>
              <a:gd name="connsiteY28" fmla="*/ 2254561 h 4036004"/>
              <a:gd name="connsiteX29" fmla="*/ 291099 w 2155491"/>
              <a:gd name="connsiteY29" fmla="*/ 2245035 h 4036004"/>
              <a:gd name="connsiteX30" fmla="*/ 315705 w 2155491"/>
              <a:gd name="connsiteY30" fmla="*/ 2122798 h 4036004"/>
              <a:gd name="connsiteX31" fmla="*/ 353805 w 2155491"/>
              <a:gd name="connsiteY31" fmla="*/ 1995798 h 4036004"/>
              <a:gd name="connsiteX32" fmla="*/ 379205 w 2155491"/>
              <a:gd name="connsiteY32" fmla="*/ 1938648 h 4036004"/>
              <a:gd name="connsiteX33" fmla="*/ 525255 w 2155491"/>
              <a:gd name="connsiteY33" fmla="*/ 1760848 h 4036004"/>
              <a:gd name="connsiteX34" fmla="*/ 677655 w 2155491"/>
              <a:gd name="connsiteY34" fmla="*/ 1532248 h 4036004"/>
              <a:gd name="connsiteX35" fmla="*/ 703055 w 2155491"/>
              <a:gd name="connsiteY35" fmla="*/ 1373498 h 4036004"/>
              <a:gd name="connsiteX36" fmla="*/ 747505 w 2155491"/>
              <a:gd name="connsiteY36" fmla="*/ 1252848 h 4036004"/>
              <a:gd name="connsiteX37" fmla="*/ 753855 w 2155491"/>
              <a:gd name="connsiteY37" fmla="*/ 1424298 h 4036004"/>
              <a:gd name="connsiteX38" fmla="*/ 772905 w 2155491"/>
              <a:gd name="connsiteY38" fmla="*/ 1513198 h 4036004"/>
              <a:gd name="connsiteX39" fmla="*/ 722105 w 2155491"/>
              <a:gd name="connsiteY39" fmla="*/ 1792598 h 4036004"/>
              <a:gd name="connsiteX40" fmla="*/ 664955 w 2155491"/>
              <a:gd name="connsiteY40" fmla="*/ 2211698 h 4036004"/>
              <a:gd name="connsiteX41" fmla="*/ 677655 w 2155491"/>
              <a:gd name="connsiteY41" fmla="*/ 2478398 h 4036004"/>
              <a:gd name="connsiteX42" fmla="*/ 703055 w 2155491"/>
              <a:gd name="connsiteY42" fmla="*/ 2599048 h 4036004"/>
              <a:gd name="connsiteX43" fmla="*/ 703055 w 2155491"/>
              <a:gd name="connsiteY43" fmla="*/ 2681598 h 4036004"/>
              <a:gd name="connsiteX44" fmla="*/ 684005 w 2155491"/>
              <a:gd name="connsiteY44" fmla="*/ 2751448 h 4036004"/>
              <a:gd name="connsiteX45" fmla="*/ 684005 w 2155491"/>
              <a:gd name="connsiteY45" fmla="*/ 2840348 h 4036004"/>
              <a:gd name="connsiteX46" fmla="*/ 652255 w 2155491"/>
              <a:gd name="connsiteY46" fmla="*/ 3005448 h 4036004"/>
              <a:gd name="connsiteX47" fmla="*/ 664955 w 2155491"/>
              <a:gd name="connsiteY47" fmla="*/ 3227698 h 4036004"/>
              <a:gd name="connsiteX48" fmla="*/ 696705 w 2155491"/>
              <a:gd name="connsiteY48" fmla="*/ 3507098 h 4036004"/>
              <a:gd name="connsiteX49" fmla="*/ 684005 w 2155491"/>
              <a:gd name="connsiteY49" fmla="*/ 3672198 h 4036004"/>
              <a:gd name="connsiteX50" fmla="*/ 645905 w 2155491"/>
              <a:gd name="connsiteY50" fmla="*/ 3824598 h 4036004"/>
              <a:gd name="connsiteX51" fmla="*/ 639555 w 2155491"/>
              <a:gd name="connsiteY51" fmla="*/ 3888098 h 4036004"/>
              <a:gd name="connsiteX52" fmla="*/ 703055 w 2155491"/>
              <a:gd name="connsiteY52" fmla="*/ 3983348 h 4036004"/>
              <a:gd name="connsiteX53" fmla="*/ 785605 w 2155491"/>
              <a:gd name="connsiteY53" fmla="*/ 4034148 h 4036004"/>
              <a:gd name="connsiteX54" fmla="*/ 868155 w 2155491"/>
              <a:gd name="connsiteY54" fmla="*/ 3919848 h 4036004"/>
              <a:gd name="connsiteX55" fmla="*/ 874505 w 2155491"/>
              <a:gd name="connsiteY55" fmla="*/ 3697598 h 4036004"/>
              <a:gd name="connsiteX56" fmla="*/ 887205 w 2155491"/>
              <a:gd name="connsiteY56" fmla="*/ 3526148 h 4036004"/>
              <a:gd name="connsiteX57" fmla="*/ 874505 w 2155491"/>
              <a:gd name="connsiteY57" fmla="*/ 3392798 h 4036004"/>
              <a:gd name="connsiteX58" fmla="*/ 893555 w 2155491"/>
              <a:gd name="connsiteY58" fmla="*/ 3291198 h 4036004"/>
              <a:gd name="connsiteX59" fmla="*/ 918955 w 2155491"/>
              <a:gd name="connsiteY59" fmla="*/ 3202298 h 4036004"/>
              <a:gd name="connsiteX60" fmla="*/ 944355 w 2155491"/>
              <a:gd name="connsiteY60" fmla="*/ 3107048 h 4036004"/>
              <a:gd name="connsiteX61" fmla="*/ 931655 w 2155491"/>
              <a:gd name="connsiteY61" fmla="*/ 2992748 h 4036004"/>
              <a:gd name="connsiteX62" fmla="*/ 925305 w 2155491"/>
              <a:gd name="connsiteY62" fmla="*/ 2897498 h 4036004"/>
              <a:gd name="connsiteX63" fmla="*/ 950705 w 2155491"/>
              <a:gd name="connsiteY63" fmla="*/ 2789548 h 4036004"/>
              <a:gd name="connsiteX64" fmla="*/ 963405 w 2155491"/>
              <a:gd name="connsiteY64" fmla="*/ 2681598 h 4036004"/>
              <a:gd name="connsiteX65" fmla="*/ 995155 w 2155491"/>
              <a:gd name="connsiteY65" fmla="*/ 2452998 h 4036004"/>
              <a:gd name="connsiteX66" fmla="*/ 1026905 w 2155491"/>
              <a:gd name="connsiteY66" fmla="*/ 2192648 h 4036004"/>
              <a:gd name="connsiteX67" fmla="*/ 1058655 w 2155491"/>
              <a:gd name="connsiteY67" fmla="*/ 2154548 h 4036004"/>
              <a:gd name="connsiteX68" fmla="*/ 1084055 w 2155491"/>
              <a:gd name="connsiteY68" fmla="*/ 2167248 h 4036004"/>
              <a:gd name="connsiteX69" fmla="*/ 1096755 w 2155491"/>
              <a:gd name="connsiteY69" fmla="*/ 2224398 h 4036004"/>
              <a:gd name="connsiteX70" fmla="*/ 1128505 w 2155491"/>
              <a:gd name="connsiteY70" fmla="*/ 2497448 h 4036004"/>
              <a:gd name="connsiteX71" fmla="*/ 1166605 w 2155491"/>
              <a:gd name="connsiteY71" fmla="*/ 2751448 h 4036004"/>
              <a:gd name="connsiteX72" fmla="*/ 1192005 w 2155491"/>
              <a:gd name="connsiteY72" fmla="*/ 2853048 h 4036004"/>
              <a:gd name="connsiteX73" fmla="*/ 1192005 w 2155491"/>
              <a:gd name="connsiteY73" fmla="*/ 2935598 h 4036004"/>
              <a:gd name="connsiteX74" fmla="*/ 1185655 w 2155491"/>
              <a:gd name="connsiteY74" fmla="*/ 3018148 h 4036004"/>
              <a:gd name="connsiteX75" fmla="*/ 1192005 w 2155491"/>
              <a:gd name="connsiteY75" fmla="*/ 3113398 h 4036004"/>
              <a:gd name="connsiteX76" fmla="*/ 1223755 w 2155491"/>
              <a:gd name="connsiteY76" fmla="*/ 3316598 h 4036004"/>
              <a:gd name="connsiteX77" fmla="*/ 1249155 w 2155491"/>
              <a:gd name="connsiteY77" fmla="*/ 3449948 h 4036004"/>
              <a:gd name="connsiteX78" fmla="*/ 1242805 w 2155491"/>
              <a:gd name="connsiteY78" fmla="*/ 3576948 h 4036004"/>
              <a:gd name="connsiteX79" fmla="*/ 1242805 w 2155491"/>
              <a:gd name="connsiteY79" fmla="*/ 3640448 h 4036004"/>
              <a:gd name="connsiteX80" fmla="*/ 1261855 w 2155491"/>
              <a:gd name="connsiteY80" fmla="*/ 3672198 h 4036004"/>
              <a:gd name="connsiteX81" fmla="*/ 1268205 w 2155491"/>
              <a:gd name="connsiteY81" fmla="*/ 3773798 h 4036004"/>
              <a:gd name="connsiteX82" fmla="*/ 1268205 w 2155491"/>
              <a:gd name="connsiteY82" fmla="*/ 3869048 h 4036004"/>
              <a:gd name="connsiteX83" fmla="*/ 1293605 w 2155491"/>
              <a:gd name="connsiteY83" fmla="*/ 3932548 h 4036004"/>
              <a:gd name="connsiteX84" fmla="*/ 1338055 w 2155491"/>
              <a:gd name="connsiteY84" fmla="*/ 4008748 h 4036004"/>
              <a:gd name="connsiteX85" fmla="*/ 1357105 w 2155491"/>
              <a:gd name="connsiteY85" fmla="*/ 4021448 h 4036004"/>
              <a:gd name="connsiteX86" fmla="*/ 1414255 w 2155491"/>
              <a:gd name="connsiteY86" fmla="*/ 3996048 h 4036004"/>
              <a:gd name="connsiteX87" fmla="*/ 1484105 w 2155491"/>
              <a:gd name="connsiteY87" fmla="*/ 3926198 h 4036004"/>
              <a:gd name="connsiteX88" fmla="*/ 1496805 w 2155491"/>
              <a:gd name="connsiteY88" fmla="*/ 3818248 h 4036004"/>
              <a:gd name="connsiteX89" fmla="*/ 1446005 w 2155491"/>
              <a:gd name="connsiteY89" fmla="*/ 3678548 h 4036004"/>
              <a:gd name="connsiteX90" fmla="*/ 1439655 w 2155491"/>
              <a:gd name="connsiteY90" fmla="*/ 3538848 h 4036004"/>
              <a:gd name="connsiteX91" fmla="*/ 1439655 w 2155491"/>
              <a:gd name="connsiteY91" fmla="*/ 3392798 h 4036004"/>
              <a:gd name="connsiteX92" fmla="*/ 1477755 w 2155491"/>
              <a:gd name="connsiteY92" fmla="*/ 3113398 h 4036004"/>
              <a:gd name="connsiteX93" fmla="*/ 1426955 w 2155491"/>
              <a:gd name="connsiteY93" fmla="*/ 2821298 h 4036004"/>
              <a:gd name="connsiteX94" fmla="*/ 1420605 w 2155491"/>
              <a:gd name="connsiteY94" fmla="*/ 2668898 h 4036004"/>
              <a:gd name="connsiteX95" fmla="*/ 1471405 w 2155491"/>
              <a:gd name="connsiteY95" fmla="*/ 2357748 h 4036004"/>
              <a:gd name="connsiteX96" fmla="*/ 1496805 w 2155491"/>
              <a:gd name="connsiteY96" fmla="*/ 2033898 h 4036004"/>
              <a:gd name="connsiteX97" fmla="*/ 1401555 w 2155491"/>
              <a:gd name="connsiteY97" fmla="*/ 1570348 h 4036004"/>
              <a:gd name="connsiteX98" fmla="*/ 1395205 w 2155491"/>
              <a:gd name="connsiteY98" fmla="*/ 1449698 h 4036004"/>
              <a:gd name="connsiteX99" fmla="*/ 1420605 w 2155491"/>
              <a:gd name="connsiteY99" fmla="*/ 1189348 h 4036004"/>
              <a:gd name="connsiteX100" fmla="*/ 1465055 w 2155491"/>
              <a:gd name="connsiteY100" fmla="*/ 1354448 h 4036004"/>
              <a:gd name="connsiteX101" fmla="*/ 1496805 w 2155491"/>
              <a:gd name="connsiteY101" fmla="*/ 1519548 h 4036004"/>
              <a:gd name="connsiteX102" fmla="*/ 1668255 w 2155491"/>
              <a:gd name="connsiteY102" fmla="*/ 1817998 h 4036004"/>
              <a:gd name="connsiteX103" fmla="*/ 1757155 w 2155491"/>
              <a:gd name="connsiteY103" fmla="*/ 1976748 h 4036004"/>
              <a:gd name="connsiteX104" fmla="*/ 1788905 w 2155491"/>
              <a:gd name="connsiteY104" fmla="*/ 2084698 h 4036004"/>
              <a:gd name="connsiteX105" fmla="*/ 1820655 w 2155491"/>
              <a:gd name="connsiteY105" fmla="*/ 2173598 h 4036004"/>
              <a:gd name="connsiteX106" fmla="*/ 1865105 w 2155491"/>
              <a:gd name="connsiteY106" fmla="*/ 2287898 h 4036004"/>
              <a:gd name="connsiteX107" fmla="*/ 1903205 w 2155491"/>
              <a:gd name="connsiteY107" fmla="*/ 2294248 h 4036004"/>
              <a:gd name="connsiteX108" fmla="*/ 1903205 w 2155491"/>
              <a:gd name="connsiteY108" fmla="*/ 2179948 h 4036004"/>
              <a:gd name="connsiteX109" fmla="*/ 1934955 w 2155491"/>
              <a:gd name="connsiteY109" fmla="*/ 2262498 h 4036004"/>
              <a:gd name="connsiteX110" fmla="*/ 1959561 w 2155491"/>
              <a:gd name="connsiteY110" fmla="*/ 2328379 h 4036004"/>
              <a:gd name="connsiteX111" fmla="*/ 1994486 w 2155491"/>
              <a:gd name="connsiteY111" fmla="*/ 2323616 h 4036004"/>
              <a:gd name="connsiteX112" fmla="*/ 1992105 w 2155491"/>
              <a:gd name="connsiteY112" fmla="*/ 2281548 h 4036004"/>
              <a:gd name="connsiteX113" fmla="*/ 1985755 w 2155491"/>
              <a:gd name="connsiteY113" fmla="*/ 2192648 h 4036004"/>
              <a:gd name="connsiteX114" fmla="*/ 2042111 w 2155491"/>
              <a:gd name="connsiteY114" fmla="*/ 2314092 h 4036004"/>
              <a:gd name="connsiteX115" fmla="*/ 2092118 w 2155491"/>
              <a:gd name="connsiteY115" fmla="*/ 2318854 h 4036004"/>
              <a:gd name="connsiteX116" fmla="*/ 2057193 w 2155491"/>
              <a:gd name="connsiteY116" fmla="*/ 2234716 h 4036004"/>
              <a:gd name="connsiteX117" fmla="*/ 2023855 w 2155491"/>
              <a:gd name="connsiteY117" fmla="*/ 2154548 h 4036004"/>
              <a:gd name="connsiteX118" fmla="*/ 2083386 w 2155491"/>
              <a:gd name="connsiteY118" fmla="*/ 2216461 h 4036004"/>
              <a:gd name="connsiteX119" fmla="*/ 2132598 w 2155491"/>
              <a:gd name="connsiteY119" fmla="*/ 2241067 h 4036004"/>
              <a:gd name="connsiteX120" fmla="*/ 2125455 w 2155491"/>
              <a:gd name="connsiteY120" fmla="*/ 2186298 h 4036004"/>
              <a:gd name="connsiteX121" fmla="*/ 2036555 w 2155491"/>
              <a:gd name="connsiteY121" fmla="*/ 2071998 h 4036004"/>
              <a:gd name="connsiteX122" fmla="*/ 2004805 w 2155491"/>
              <a:gd name="connsiteY122" fmla="*/ 2014848 h 4036004"/>
              <a:gd name="connsiteX123" fmla="*/ 2074655 w 2155491"/>
              <a:gd name="connsiteY123" fmla="*/ 2021198 h 4036004"/>
              <a:gd name="connsiteX124" fmla="*/ 2150061 w 2155491"/>
              <a:gd name="connsiteY124" fmla="*/ 2029929 h 4036004"/>
              <a:gd name="connsiteX125" fmla="*/ 2145627 w 2155491"/>
              <a:gd name="connsiteY125" fmla="*/ 2005012 h 4036004"/>
              <a:gd name="connsiteX126" fmla="*/ 2111962 w 2155491"/>
              <a:gd name="connsiteY126" fmla="*/ 1983099 h 4036004"/>
              <a:gd name="connsiteX127" fmla="*/ 2036555 w 2155491"/>
              <a:gd name="connsiteY127" fmla="*/ 1932298 h 4036004"/>
              <a:gd name="connsiteX128" fmla="*/ 1915905 w 2155491"/>
              <a:gd name="connsiteY128" fmla="*/ 1887848 h 4036004"/>
              <a:gd name="connsiteX129" fmla="*/ 1865105 w 2155491"/>
              <a:gd name="connsiteY129" fmla="*/ 1773548 h 4036004"/>
              <a:gd name="connsiteX130" fmla="*/ 1801605 w 2155491"/>
              <a:gd name="connsiteY130" fmla="*/ 1538598 h 4036004"/>
              <a:gd name="connsiteX131" fmla="*/ 1731755 w 2155491"/>
              <a:gd name="connsiteY131" fmla="*/ 1424298 h 4036004"/>
              <a:gd name="connsiteX132" fmla="*/ 1687305 w 2155491"/>
              <a:gd name="connsiteY132" fmla="*/ 1214748 h 4036004"/>
              <a:gd name="connsiteX133" fmla="*/ 1649205 w 2155491"/>
              <a:gd name="connsiteY133" fmla="*/ 960748 h 4036004"/>
              <a:gd name="connsiteX134" fmla="*/ 1573005 w 2155491"/>
              <a:gd name="connsiteY134" fmla="*/ 814698 h 4036004"/>
              <a:gd name="connsiteX135" fmla="*/ 1388855 w 2155491"/>
              <a:gd name="connsiteY135" fmla="*/ 732148 h 4036004"/>
              <a:gd name="connsiteX136" fmla="*/ 1274555 w 2155491"/>
              <a:gd name="connsiteY136" fmla="*/ 668648 h 4036004"/>
              <a:gd name="connsiteX137" fmla="*/ 1249155 w 2155491"/>
              <a:gd name="connsiteY137" fmla="*/ 624198 h 4036004"/>
              <a:gd name="connsiteX138" fmla="*/ 1274555 w 2155491"/>
              <a:gd name="connsiteY138" fmla="*/ 554348 h 4036004"/>
              <a:gd name="connsiteX139" fmla="*/ 1344405 w 2155491"/>
              <a:gd name="connsiteY139" fmla="*/ 440048 h 4036004"/>
              <a:gd name="connsiteX140" fmla="*/ 1376155 w 2155491"/>
              <a:gd name="connsiteY140" fmla="*/ 370198 h 4036004"/>
              <a:gd name="connsiteX141" fmla="*/ 1376155 w 2155491"/>
              <a:gd name="connsiteY141" fmla="*/ 313048 h 4036004"/>
              <a:gd name="connsiteX142" fmla="*/ 1344405 w 2155491"/>
              <a:gd name="connsiteY142" fmla="*/ 274948 h 4036004"/>
              <a:gd name="connsiteX143" fmla="*/ 1319005 w 2155491"/>
              <a:gd name="connsiteY143" fmla="*/ 135248 h 4036004"/>
              <a:gd name="connsiteX144" fmla="*/ 1274555 w 2155491"/>
              <a:gd name="connsiteY144" fmla="*/ 59048 h 4036004"/>
              <a:gd name="connsiteX145" fmla="*/ 1192005 w 2155491"/>
              <a:gd name="connsiteY145" fmla="*/ 8248 h 4036004"/>
              <a:gd name="connsiteX146" fmla="*/ 1096755 w 2155491"/>
              <a:gd name="connsiteY146" fmla="*/ 1898 h 4036004"/>
              <a:gd name="connsiteX147" fmla="*/ 1001505 w 2155491"/>
              <a:gd name="connsiteY147" fmla="*/ 27298 h 4036004"/>
              <a:gd name="connsiteX148" fmla="*/ 925305 w 2155491"/>
              <a:gd name="connsiteY148" fmla="*/ 84448 h 4036004"/>
              <a:gd name="connsiteX149" fmla="*/ 887205 w 2155491"/>
              <a:gd name="connsiteY149" fmla="*/ 173348 h 4036004"/>
              <a:gd name="connsiteX150" fmla="*/ 887205 w 2155491"/>
              <a:gd name="connsiteY150" fmla="*/ 262248 h 4036004"/>
              <a:gd name="connsiteX151" fmla="*/ 842755 w 2155491"/>
              <a:gd name="connsiteY151" fmla="*/ 306698 h 4036004"/>
              <a:gd name="connsiteX152" fmla="*/ 874505 w 2155491"/>
              <a:gd name="connsiteY152" fmla="*/ 401948 h 4036004"/>
              <a:gd name="connsiteX153" fmla="*/ 925305 w 2155491"/>
              <a:gd name="connsiteY153" fmla="*/ 528948 h 4036004"/>
              <a:gd name="connsiteX154" fmla="*/ 957055 w 2155491"/>
              <a:gd name="connsiteY154" fmla="*/ 611498 h 4036004"/>
              <a:gd name="connsiteX155" fmla="*/ 944355 w 2155491"/>
              <a:gd name="connsiteY155" fmla="*/ 681348 h 4036004"/>
              <a:gd name="connsiteX0" fmla="*/ 944355 w 2155315"/>
              <a:gd name="connsiteY0" fmla="*/ 681348 h 4036004"/>
              <a:gd name="connsiteX1" fmla="*/ 696705 w 2155315"/>
              <a:gd name="connsiteY1" fmla="*/ 763898 h 4036004"/>
              <a:gd name="connsiteX2" fmla="*/ 601455 w 2155315"/>
              <a:gd name="connsiteY2" fmla="*/ 852798 h 4036004"/>
              <a:gd name="connsiteX3" fmla="*/ 512555 w 2155315"/>
              <a:gd name="connsiteY3" fmla="*/ 1176648 h 4036004"/>
              <a:gd name="connsiteX4" fmla="*/ 474455 w 2155315"/>
              <a:gd name="connsiteY4" fmla="*/ 1386198 h 4036004"/>
              <a:gd name="connsiteX5" fmla="*/ 404605 w 2155315"/>
              <a:gd name="connsiteY5" fmla="*/ 1487798 h 4036004"/>
              <a:gd name="connsiteX6" fmla="*/ 328405 w 2155315"/>
              <a:gd name="connsiteY6" fmla="*/ 1684648 h 4036004"/>
              <a:gd name="connsiteX7" fmla="*/ 252205 w 2155315"/>
              <a:gd name="connsiteY7" fmla="*/ 1830698 h 4036004"/>
              <a:gd name="connsiteX8" fmla="*/ 125205 w 2155315"/>
              <a:gd name="connsiteY8" fmla="*/ 1906898 h 4036004"/>
              <a:gd name="connsiteX9" fmla="*/ 52974 w 2155315"/>
              <a:gd name="connsiteY9" fmla="*/ 1960873 h 4036004"/>
              <a:gd name="connsiteX10" fmla="*/ 2968 w 2155315"/>
              <a:gd name="connsiteY10" fmla="*/ 1979129 h 4036004"/>
              <a:gd name="connsiteX11" fmla="*/ 12493 w 2155315"/>
              <a:gd name="connsiteY11" fmla="*/ 2010880 h 4036004"/>
              <a:gd name="connsiteX12" fmla="*/ 68055 w 2155315"/>
              <a:gd name="connsiteY12" fmla="*/ 2014848 h 4036004"/>
              <a:gd name="connsiteX13" fmla="*/ 87105 w 2155315"/>
              <a:gd name="connsiteY13" fmla="*/ 2008498 h 4036004"/>
              <a:gd name="connsiteX14" fmla="*/ 106155 w 2155315"/>
              <a:gd name="connsiteY14" fmla="*/ 2008498 h 4036004"/>
              <a:gd name="connsiteX15" fmla="*/ 106155 w 2155315"/>
              <a:gd name="connsiteY15" fmla="*/ 2040248 h 4036004"/>
              <a:gd name="connsiteX16" fmla="*/ 71230 w 2155315"/>
              <a:gd name="connsiteY16" fmla="*/ 2100573 h 4036004"/>
              <a:gd name="connsiteX17" fmla="*/ 17255 w 2155315"/>
              <a:gd name="connsiteY17" fmla="*/ 2167248 h 4036004"/>
              <a:gd name="connsiteX18" fmla="*/ 29955 w 2155315"/>
              <a:gd name="connsiteY18" fmla="*/ 2192648 h 4036004"/>
              <a:gd name="connsiteX19" fmla="*/ 78374 w 2155315"/>
              <a:gd name="connsiteY19" fmla="*/ 2160898 h 4036004"/>
              <a:gd name="connsiteX20" fmla="*/ 125999 w 2155315"/>
              <a:gd name="connsiteY20" fmla="*/ 2127561 h 4036004"/>
              <a:gd name="connsiteX21" fmla="*/ 95836 w 2155315"/>
              <a:gd name="connsiteY21" fmla="*/ 2214873 h 4036004"/>
              <a:gd name="connsiteX22" fmla="*/ 86311 w 2155315"/>
              <a:gd name="connsiteY22" fmla="*/ 2249004 h 4036004"/>
              <a:gd name="connsiteX23" fmla="*/ 124411 w 2155315"/>
              <a:gd name="connsiteY23" fmla="*/ 2250591 h 4036004"/>
              <a:gd name="connsiteX24" fmla="*/ 182355 w 2155315"/>
              <a:gd name="connsiteY24" fmla="*/ 2154548 h 4036004"/>
              <a:gd name="connsiteX25" fmla="*/ 156161 w 2155315"/>
              <a:gd name="connsiteY25" fmla="*/ 2274404 h 4036004"/>
              <a:gd name="connsiteX26" fmla="*/ 195055 w 2155315"/>
              <a:gd name="connsiteY26" fmla="*/ 2268848 h 4036004"/>
              <a:gd name="connsiteX27" fmla="*/ 252205 w 2155315"/>
              <a:gd name="connsiteY27" fmla="*/ 2167248 h 4036004"/>
              <a:gd name="connsiteX28" fmla="*/ 261730 w 2155315"/>
              <a:gd name="connsiteY28" fmla="*/ 2254561 h 4036004"/>
              <a:gd name="connsiteX29" fmla="*/ 291099 w 2155315"/>
              <a:gd name="connsiteY29" fmla="*/ 2245035 h 4036004"/>
              <a:gd name="connsiteX30" fmla="*/ 315705 w 2155315"/>
              <a:gd name="connsiteY30" fmla="*/ 2122798 h 4036004"/>
              <a:gd name="connsiteX31" fmla="*/ 353805 w 2155315"/>
              <a:gd name="connsiteY31" fmla="*/ 1995798 h 4036004"/>
              <a:gd name="connsiteX32" fmla="*/ 379205 w 2155315"/>
              <a:gd name="connsiteY32" fmla="*/ 1938648 h 4036004"/>
              <a:gd name="connsiteX33" fmla="*/ 525255 w 2155315"/>
              <a:gd name="connsiteY33" fmla="*/ 1760848 h 4036004"/>
              <a:gd name="connsiteX34" fmla="*/ 677655 w 2155315"/>
              <a:gd name="connsiteY34" fmla="*/ 1532248 h 4036004"/>
              <a:gd name="connsiteX35" fmla="*/ 703055 w 2155315"/>
              <a:gd name="connsiteY35" fmla="*/ 1373498 h 4036004"/>
              <a:gd name="connsiteX36" fmla="*/ 747505 w 2155315"/>
              <a:gd name="connsiteY36" fmla="*/ 1252848 h 4036004"/>
              <a:gd name="connsiteX37" fmla="*/ 753855 w 2155315"/>
              <a:gd name="connsiteY37" fmla="*/ 1424298 h 4036004"/>
              <a:gd name="connsiteX38" fmla="*/ 772905 w 2155315"/>
              <a:gd name="connsiteY38" fmla="*/ 1513198 h 4036004"/>
              <a:gd name="connsiteX39" fmla="*/ 722105 w 2155315"/>
              <a:gd name="connsiteY39" fmla="*/ 1792598 h 4036004"/>
              <a:gd name="connsiteX40" fmla="*/ 664955 w 2155315"/>
              <a:gd name="connsiteY40" fmla="*/ 2211698 h 4036004"/>
              <a:gd name="connsiteX41" fmla="*/ 677655 w 2155315"/>
              <a:gd name="connsiteY41" fmla="*/ 2478398 h 4036004"/>
              <a:gd name="connsiteX42" fmla="*/ 703055 w 2155315"/>
              <a:gd name="connsiteY42" fmla="*/ 2599048 h 4036004"/>
              <a:gd name="connsiteX43" fmla="*/ 703055 w 2155315"/>
              <a:gd name="connsiteY43" fmla="*/ 2681598 h 4036004"/>
              <a:gd name="connsiteX44" fmla="*/ 684005 w 2155315"/>
              <a:gd name="connsiteY44" fmla="*/ 2751448 h 4036004"/>
              <a:gd name="connsiteX45" fmla="*/ 684005 w 2155315"/>
              <a:gd name="connsiteY45" fmla="*/ 2840348 h 4036004"/>
              <a:gd name="connsiteX46" fmla="*/ 652255 w 2155315"/>
              <a:gd name="connsiteY46" fmla="*/ 3005448 h 4036004"/>
              <a:gd name="connsiteX47" fmla="*/ 664955 w 2155315"/>
              <a:gd name="connsiteY47" fmla="*/ 3227698 h 4036004"/>
              <a:gd name="connsiteX48" fmla="*/ 696705 w 2155315"/>
              <a:gd name="connsiteY48" fmla="*/ 3507098 h 4036004"/>
              <a:gd name="connsiteX49" fmla="*/ 684005 w 2155315"/>
              <a:gd name="connsiteY49" fmla="*/ 3672198 h 4036004"/>
              <a:gd name="connsiteX50" fmla="*/ 645905 w 2155315"/>
              <a:gd name="connsiteY50" fmla="*/ 3824598 h 4036004"/>
              <a:gd name="connsiteX51" fmla="*/ 639555 w 2155315"/>
              <a:gd name="connsiteY51" fmla="*/ 3888098 h 4036004"/>
              <a:gd name="connsiteX52" fmla="*/ 703055 w 2155315"/>
              <a:gd name="connsiteY52" fmla="*/ 3983348 h 4036004"/>
              <a:gd name="connsiteX53" fmla="*/ 785605 w 2155315"/>
              <a:gd name="connsiteY53" fmla="*/ 4034148 h 4036004"/>
              <a:gd name="connsiteX54" fmla="*/ 868155 w 2155315"/>
              <a:gd name="connsiteY54" fmla="*/ 3919848 h 4036004"/>
              <a:gd name="connsiteX55" fmla="*/ 874505 w 2155315"/>
              <a:gd name="connsiteY55" fmla="*/ 3697598 h 4036004"/>
              <a:gd name="connsiteX56" fmla="*/ 887205 w 2155315"/>
              <a:gd name="connsiteY56" fmla="*/ 3526148 h 4036004"/>
              <a:gd name="connsiteX57" fmla="*/ 874505 w 2155315"/>
              <a:gd name="connsiteY57" fmla="*/ 3392798 h 4036004"/>
              <a:gd name="connsiteX58" fmla="*/ 893555 w 2155315"/>
              <a:gd name="connsiteY58" fmla="*/ 3291198 h 4036004"/>
              <a:gd name="connsiteX59" fmla="*/ 918955 w 2155315"/>
              <a:gd name="connsiteY59" fmla="*/ 3202298 h 4036004"/>
              <a:gd name="connsiteX60" fmla="*/ 944355 w 2155315"/>
              <a:gd name="connsiteY60" fmla="*/ 3107048 h 4036004"/>
              <a:gd name="connsiteX61" fmla="*/ 931655 w 2155315"/>
              <a:gd name="connsiteY61" fmla="*/ 2992748 h 4036004"/>
              <a:gd name="connsiteX62" fmla="*/ 925305 w 2155315"/>
              <a:gd name="connsiteY62" fmla="*/ 2897498 h 4036004"/>
              <a:gd name="connsiteX63" fmla="*/ 950705 w 2155315"/>
              <a:gd name="connsiteY63" fmla="*/ 2789548 h 4036004"/>
              <a:gd name="connsiteX64" fmla="*/ 963405 w 2155315"/>
              <a:gd name="connsiteY64" fmla="*/ 2681598 h 4036004"/>
              <a:gd name="connsiteX65" fmla="*/ 995155 w 2155315"/>
              <a:gd name="connsiteY65" fmla="*/ 2452998 h 4036004"/>
              <a:gd name="connsiteX66" fmla="*/ 1026905 w 2155315"/>
              <a:gd name="connsiteY66" fmla="*/ 2192648 h 4036004"/>
              <a:gd name="connsiteX67" fmla="*/ 1058655 w 2155315"/>
              <a:gd name="connsiteY67" fmla="*/ 2154548 h 4036004"/>
              <a:gd name="connsiteX68" fmla="*/ 1084055 w 2155315"/>
              <a:gd name="connsiteY68" fmla="*/ 2167248 h 4036004"/>
              <a:gd name="connsiteX69" fmla="*/ 1096755 w 2155315"/>
              <a:gd name="connsiteY69" fmla="*/ 2224398 h 4036004"/>
              <a:gd name="connsiteX70" fmla="*/ 1128505 w 2155315"/>
              <a:gd name="connsiteY70" fmla="*/ 2497448 h 4036004"/>
              <a:gd name="connsiteX71" fmla="*/ 1166605 w 2155315"/>
              <a:gd name="connsiteY71" fmla="*/ 2751448 h 4036004"/>
              <a:gd name="connsiteX72" fmla="*/ 1192005 w 2155315"/>
              <a:gd name="connsiteY72" fmla="*/ 2853048 h 4036004"/>
              <a:gd name="connsiteX73" fmla="*/ 1192005 w 2155315"/>
              <a:gd name="connsiteY73" fmla="*/ 2935598 h 4036004"/>
              <a:gd name="connsiteX74" fmla="*/ 1185655 w 2155315"/>
              <a:gd name="connsiteY74" fmla="*/ 3018148 h 4036004"/>
              <a:gd name="connsiteX75" fmla="*/ 1192005 w 2155315"/>
              <a:gd name="connsiteY75" fmla="*/ 3113398 h 4036004"/>
              <a:gd name="connsiteX76" fmla="*/ 1223755 w 2155315"/>
              <a:gd name="connsiteY76" fmla="*/ 3316598 h 4036004"/>
              <a:gd name="connsiteX77" fmla="*/ 1249155 w 2155315"/>
              <a:gd name="connsiteY77" fmla="*/ 3449948 h 4036004"/>
              <a:gd name="connsiteX78" fmla="*/ 1242805 w 2155315"/>
              <a:gd name="connsiteY78" fmla="*/ 3576948 h 4036004"/>
              <a:gd name="connsiteX79" fmla="*/ 1242805 w 2155315"/>
              <a:gd name="connsiteY79" fmla="*/ 3640448 h 4036004"/>
              <a:gd name="connsiteX80" fmla="*/ 1261855 w 2155315"/>
              <a:gd name="connsiteY80" fmla="*/ 3672198 h 4036004"/>
              <a:gd name="connsiteX81" fmla="*/ 1268205 w 2155315"/>
              <a:gd name="connsiteY81" fmla="*/ 3773798 h 4036004"/>
              <a:gd name="connsiteX82" fmla="*/ 1268205 w 2155315"/>
              <a:gd name="connsiteY82" fmla="*/ 3869048 h 4036004"/>
              <a:gd name="connsiteX83" fmla="*/ 1293605 w 2155315"/>
              <a:gd name="connsiteY83" fmla="*/ 3932548 h 4036004"/>
              <a:gd name="connsiteX84" fmla="*/ 1338055 w 2155315"/>
              <a:gd name="connsiteY84" fmla="*/ 4008748 h 4036004"/>
              <a:gd name="connsiteX85" fmla="*/ 1357105 w 2155315"/>
              <a:gd name="connsiteY85" fmla="*/ 4021448 h 4036004"/>
              <a:gd name="connsiteX86" fmla="*/ 1414255 w 2155315"/>
              <a:gd name="connsiteY86" fmla="*/ 3996048 h 4036004"/>
              <a:gd name="connsiteX87" fmla="*/ 1484105 w 2155315"/>
              <a:gd name="connsiteY87" fmla="*/ 3926198 h 4036004"/>
              <a:gd name="connsiteX88" fmla="*/ 1496805 w 2155315"/>
              <a:gd name="connsiteY88" fmla="*/ 3818248 h 4036004"/>
              <a:gd name="connsiteX89" fmla="*/ 1446005 w 2155315"/>
              <a:gd name="connsiteY89" fmla="*/ 3678548 h 4036004"/>
              <a:gd name="connsiteX90" fmla="*/ 1439655 w 2155315"/>
              <a:gd name="connsiteY90" fmla="*/ 3538848 h 4036004"/>
              <a:gd name="connsiteX91" fmla="*/ 1439655 w 2155315"/>
              <a:gd name="connsiteY91" fmla="*/ 3392798 h 4036004"/>
              <a:gd name="connsiteX92" fmla="*/ 1477755 w 2155315"/>
              <a:gd name="connsiteY92" fmla="*/ 3113398 h 4036004"/>
              <a:gd name="connsiteX93" fmla="*/ 1426955 w 2155315"/>
              <a:gd name="connsiteY93" fmla="*/ 2821298 h 4036004"/>
              <a:gd name="connsiteX94" fmla="*/ 1420605 w 2155315"/>
              <a:gd name="connsiteY94" fmla="*/ 2668898 h 4036004"/>
              <a:gd name="connsiteX95" fmla="*/ 1471405 w 2155315"/>
              <a:gd name="connsiteY95" fmla="*/ 2357748 h 4036004"/>
              <a:gd name="connsiteX96" fmla="*/ 1496805 w 2155315"/>
              <a:gd name="connsiteY96" fmla="*/ 2033898 h 4036004"/>
              <a:gd name="connsiteX97" fmla="*/ 1401555 w 2155315"/>
              <a:gd name="connsiteY97" fmla="*/ 1570348 h 4036004"/>
              <a:gd name="connsiteX98" fmla="*/ 1395205 w 2155315"/>
              <a:gd name="connsiteY98" fmla="*/ 1449698 h 4036004"/>
              <a:gd name="connsiteX99" fmla="*/ 1420605 w 2155315"/>
              <a:gd name="connsiteY99" fmla="*/ 1189348 h 4036004"/>
              <a:gd name="connsiteX100" fmla="*/ 1465055 w 2155315"/>
              <a:gd name="connsiteY100" fmla="*/ 1354448 h 4036004"/>
              <a:gd name="connsiteX101" fmla="*/ 1496805 w 2155315"/>
              <a:gd name="connsiteY101" fmla="*/ 1519548 h 4036004"/>
              <a:gd name="connsiteX102" fmla="*/ 1668255 w 2155315"/>
              <a:gd name="connsiteY102" fmla="*/ 1817998 h 4036004"/>
              <a:gd name="connsiteX103" fmla="*/ 1757155 w 2155315"/>
              <a:gd name="connsiteY103" fmla="*/ 1976748 h 4036004"/>
              <a:gd name="connsiteX104" fmla="*/ 1788905 w 2155315"/>
              <a:gd name="connsiteY104" fmla="*/ 2084698 h 4036004"/>
              <a:gd name="connsiteX105" fmla="*/ 1820655 w 2155315"/>
              <a:gd name="connsiteY105" fmla="*/ 2173598 h 4036004"/>
              <a:gd name="connsiteX106" fmla="*/ 1865105 w 2155315"/>
              <a:gd name="connsiteY106" fmla="*/ 2287898 h 4036004"/>
              <a:gd name="connsiteX107" fmla="*/ 1903205 w 2155315"/>
              <a:gd name="connsiteY107" fmla="*/ 2294248 h 4036004"/>
              <a:gd name="connsiteX108" fmla="*/ 1903205 w 2155315"/>
              <a:gd name="connsiteY108" fmla="*/ 2179948 h 4036004"/>
              <a:gd name="connsiteX109" fmla="*/ 1934955 w 2155315"/>
              <a:gd name="connsiteY109" fmla="*/ 2262498 h 4036004"/>
              <a:gd name="connsiteX110" fmla="*/ 1959561 w 2155315"/>
              <a:gd name="connsiteY110" fmla="*/ 2328379 h 4036004"/>
              <a:gd name="connsiteX111" fmla="*/ 1994486 w 2155315"/>
              <a:gd name="connsiteY111" fmla="*/ 2323616 h 4036004"/>
              <a:gd name="connsiteX112" fmla="*/ 1992105 w 2155315"/>
              <a:gd name="connsiteY112" fmla="*/ 2281548 h 4036004"/>
              <a:gd name="connsiteX113" fmla="*/ 1985755 w 2155315"/>
              <a:gd name="connsiteY113" fmla="*/ 2192648 h 4036004"/>
              <a:gd name="connsiteX114" fmla="*/ 2042111 w 2155315"/>
              <a:gd name="connsiteY114" fmla="*/ 2314092 h 4036004"/>
              <a:gd name="connsiteX115" fmla="*/ 2092118 w 2155315"/>
              <a:gd name="connsiteY115" fmla="*/ 2318854 h 4036004"/>
              <a:gd name="connsiteX116" fmla="*/ 2057193 w 2155315"/>
              <a:gd name="connsiteY116" fmla="*/ 2234716 h 4036004"/>
              <a:gd name="connsiteX117" fmla="*/ 2023855 w 2155315"/>
              <a:gd name="connsiteY117" fmla="*/ 2154548 h 4036004"/>
              <a:gd name="connsiteX118" fmla="*/ 2083386 w 2155315"/>
              <a:gd name="connsiteY118" fmla="*/ 2216461 h 4036004"/>
              <a:gd name="connsiteX119" fmla="*/ 2132598 w 2155315"/>
              <a:gd name="connsiteY119" fmla="*/ 2241067 h 4036004"/>
              <a:gd name="connsiteX120" fmla="*/ 2125455 w 2155315"/>
              <a:gd name="connsiteY120" fmla="*/ 2186298 h 4036004"/>
              <a:gd name="connsiteX121" fmla="*/ 2036555 w 2155315"/>
              <a:gd name="connsiteY121" fmla="*/ 2071998 h 4036004"/>
              <a:gd name="connsiteX122" fmla="*/ 2004805 w 2155315"/>
              <a:gd name="connsiteY122" fmla="*/ 2014848 h 4036004"/>
              <a:gd name="connsiteX123" fmla="*/ 2077036 w 2155315"/>
              <a:gd name="connsiteY123" fmla="*/ 2035486 h 4036004"/>
              <a:gd name="connsiteX124" fmla="*/ 2150061 w 2155315"/>
              <a:gd name="connsiteY124" fmla="*/ 2029929 h 4036004"/>
              <a:gd name="connsiteX125" fmla="*/ 2145627 w 2155315"/>
              <a:gd name="connsiteY125" fmla="*/ 2005012 h 4036004"/>
              <a:gd name="connsiteX126" fmla="*/ 2111962 w 2155315"/>
              <a:gd name="connsiteY126" fmla="*/ 1983099 h 4036004"/>
              <a:gd name="connsiteX127" fmla="*/ 2036555 w 2155315"/>
              <a:gd name="connsiteY127" fmla="*/ 1932298 h 4036004"/>
              <a:gd name="connsiteX128" fmla="*/ 1915905 w 2155315"/>
              <a:gd name="connsiteY128" fmla="*/ 1887848 h 4036004"/>
              <a:gd name="connsiteX129" fmla="*/ 1865105 w 2155315"/>
              <a:gd name="connsiteY129" fmla="*/ 1773548 h 4036004"/>
              <a:gd name="connsiteX130" fmla="*/ 1801605 w 2155315"/>
              <a:gd name="connsiteY130" fmla="*/ 1538598 h 4036004"/>
              <a:gd name="connsiteX131" fmla="*/ 1731755 w 2155315"/>
              <a:gd name="connsiteY131" fmla="*/ 1424298 h 4036004"/>
              <a:gd name="connsiteX132" fmla="*/ 1687305 w 2155315"/>
              <a:gd name="connsiteY132" fmla="*/ 1214748 h 4036004"/>
              <a:gd name="connsiteX133" fmla="*/ 1649205 w 2155315"/>
              <a:gd name="connsiteY133" fmla="*/ 960748 h 4036004"/>
              <a:gd name="connsiteX134" fmla="*/ 1573005 w 2155315"/>
              <a:gd name="connsiteY134" fmla="*/ 814698 h 4036004"/>
              <a:gd name="connsiteX135" fmla="*/ 1388855 w 2155315"/>
              <a:gd name="connsiteY135" fmla="*/ 732148 h 4036004"/>
              <a:gd name="connsiteX136" fmla="*/ 1274555 w 2155315"/>
              <a:gd name="connsiteY136" fmla="*/ 668648 h 4036004"/>
              <a:gd name="connsiteX137" fmla="*/ 1249155 w 2155315"/>
              <a:gd name="connsiteY137" fmla="*/ 624198 h 4036004"/>
              <a:gd name="connsiteX138" fmla="*/ 1274555 w 2155315"/>
              <a:gd name="connsiteY138" fmla="*/ 554348 h 4036004"/>
              <a:gd name="connsiteX139" fmla="*/ 1344405 w 2155315"/>
              <a:gd name="connsiteY139" fmla="*/ 440048 h 4036004"/>
              <a:gd name="connsiteX140" fmla="*/ 1376155 w 2155315"/>
              <a:gd name="connsiteY140" fmla="*/ 370198 h 4036004"/>
              <a:gd name="connsiteX141" fmla="*/ 1376155 w 2155315"/>
              <a:gd name="connsiteY141" fmla="*/ 313048 h 4036004"/>
              <a:gd name="connsiteX142" fmla="*/ 1344405 w 2155315"/>
              <a:gd name="connsiteY142" fmla="*/ 274948 h 4036004"/>
              <a:gd name="connsiteX143" fmla="*/ 1319005 w 2155315"/>
              <a:gd name="connsiteY143" fmla="*/ 135248 h 4036004"/>
              <a:gd name="connsiteX144" fmla="*/ 1274555 w 2155315"/>
              <a:gd name="connsiteY144" fmla="*/ 59048 h 4036004"/>
              <a:gd name="connsiteX145" fmla="*/ 1192005 w 2155315"/>
              <a:gd name="connsiteY145" fmla="*/ 8248 h 4036004"/>
              <a:gd name="connsiteX146" fmla="*/ 1096755 w 2155315"/>
              <a:gd name="connsiteY146" fmla="*/ 1898 h 4036004"/>
              <a:gd name="connsiteX147" fmla="*/ 1001505 w 2155315"/>
              <a:gd name="connsiteY147" fmla="*/ 27298 h 4036004"/>
              <a:gd name="connsiteX148" fmla="*/ 925305 w 2155315"/>
              <a:gd name="connsiteY148" fmla="*/ 84448 h 4036004"/>
              <a:gd name="connsiteX149" fmla="*/ 887205 w 2155315"/>
              <a:gd name="connsiteY149" fmla="*/ 173348 h 4036004"/>
              <a:gd name="connsiteX150" fmla="*/ 887205 w 2155315"/>
              <a:gd name="connsiteY150" fmla="*/ 262248 h 4036004"/>
              <a:gd name="connsiteX151" fmla="*/ 842755 w 2155315"/>
              <a:gd name="connsiteY151" fmla="*/ 306698 h 4036004"/>
              <a:gd name="connsiteX152" fmla="*/ 874505 w 2155315"/>
              <a:gd name="connsiteY152" fmla="*/ 401948 h 4036004"/>
              <a:gd name="connsiteX153" fmla="*/ 925305 w 2155315"/>
              <a:gd name="connsiteY153" fmla="*/ 528948 h 4036004"/>
              <a:gd name="connsiteX154" fmla="*/ 957055 w 2155315"/>
              <a:gd name="connsiteY154" fmla="*/ 611498 h 4036004"/>
              <a:gd name="connsiteX155" fmla="*/ 944355 w 2155315"/>
              <a:gd name="connsiteY155" fmla="*/ 681348 h 4036004"/>
              <a:gd name="connsiteX0" fmla="*/ 944355 w 2155315"/>
              <a:gd name="connsiteY0" fmla="*/ 681348 h 4036004"/>
              <a:gd name="connsiteX1" fmla="*/ 696705 w 2155315"/>
              <a:gd name="connsiteY1" fmla="*/ 763898 h 4036004"/>
              <a:gd name="connsiteX2" fmla="*/ 601455 w 2155315"/>
              <a:gd name="connsiteY2" fmla="*/ 852798 h 4036004"/>
              <a:gd name="connsiteX3" fmla="*/ 512555 w 2155315"/>
              <a:gd name="connsiteY3" fmla="*/ 1176648 h 4036004"/>
              <a:gd name="connsiteX4" fmla="*/ 474455 w 2155315"/>
              <a:gd name="connsiteY4" fmla="*/ 1386198 h 4036004"/>
              <a:gd name="connsiteX5" fmla="*/ 404605 w 2155315"/>
              <a:gd name="connsiteY5" fmla="*/ 1487798 h 4036004"/>
              <a:gd name="connsiteX6" fmla="*/ 328405 w 2155315"/>
              <a:gd name="connsiteY6" fmla="*/ 1684648 h 4036004"/>
              <a:gd name="connsiteX7" fmla="*/ 252205 w 2155315"/>
              <a:gd name="connsiteY7" fmla="*/ 1830698 h 4036004"/>
              <a:gd name="connsiteX8" fmla="*/ 125205 w 2155315"/>
              <a:gd name="connsiteY8" fmla="*/ 1906898 h 4036004"/>
              <a:gd name="connsiteX9" fmla="*/ 52974 w 2155315"/>
              <a:gd name="connsiteY9" fmla="*/ 1960873 h 4036004"/>
              <a:gd name="connsiteX10" fmla="*/ 2968 w 2155315"/>
              <a:gd name="connsiteY10" fmla="*/ 1979129 h 4036004"/>
              <a:gd name="connsiteX11" fmla="*/ 12493 w 2155315"/>
              <a:gd name="connsiteY11" fmla="*/ 2010880 h 4036004"/>
              <a:gd name="connsiteX12" fmla="*/ 68055 w 2155315"/>
              <a:gd name="connsiteY12" fmla="*/ 2014848 h 4036004"/>
              <a:gd name="connsiteX13" fmla="*/ 87105 w 2155315"/>
              <a:gd name="connsiteY13" fmla="*/ 2008498 h 4036004"/>
              <a:gd name="connsiteX14" fmla="*/ 106155 w 2155315"/>
              <a:gd name="connsiteY14" fmla="*/ 2008498 h 4036004"/>
              <a:gd name="connsiteX15" fmla="*/ 106155 w 2155315"/>
              <a:gd name="connsiteY15" fmla="*/ 2040248 h 4036004"/>
              <a:gd name="connsiteX16" fmla="*/ 71230 w 2155315"/>
              <a:gd name="connsiteY16" fmla="*/ 2100573 h 4036004"/>
              <a:gd name="connsiteX17" fmla="*/ 17255 w 2155315"/>
              <a:gd name="connsiteY17" fmla="*/ 2167248 h 4036004"/>
              <a:gd name="connsiteX18" fmla="*/ 29955 w 2155315"/>
              <a:gd name="connsiteY18" fmla="*/ 2192648 h 4036004"/>
              <a:gd name="connsiteX19" fmla="*/ 78374 w 2155315"/>
              <a:gd name="connsiteY19" fmla="*/ 2160898 h 4036004"/>
              <a:gd name="connsiteX20" fmla="*/ 125999 w 2155315"/>
              <a:gd name="connsiteY20" fmla="*/ 2127561 h 4036004"/>
              <a:gd name="connsiteX21" fmla="*/ 95836 w 2155315"/>
              <a:gd name="connsiteY21" fmla="*/ 2214873 h 4036004"/>
              <a:gd name="connsiteX22" fmla="*/ 86311 w 2155315"/>
              <a:gd name="connsiteY22" fmla="*/ 2249004 h 4036004"/>
              <a:gd name="connsiteX23" fmla="*/ 124411 w 2155315"/>
              <a:gd name="connsiteY23" fmla="*/ 2250591 h 4036004"/>
              <a:gd name="connsiteX24" fmla="*/ 182355 w 2155315"/>
              <a:gd name="connsiteY24" fmla="*/ 2154548 h 4036004"/>
              <a:gd name="connsiteX25" fmla="*/ 156161 w 2155315"/>
              <a:gd name="connsiteY25" fmla="*/ 2274404 h 4036004"/>
              <a:gd name="connsiteX26" fmla="*/ 195055 w 2155315"/>
              <a:gd name="connsiteY26" fmla="*/ 2268848 h 4036004"/>
              <a:gd name="connsiteX27" fmla="*/ 252205 w 2155315"/>
              <a:gd name="connsiteY27" fmla="*/ 2167248 h 4036004"/>
              <a:gd name="connsiteX28" fmla="*/ 261730 w 2155315"/>
              <a:gd name="connsiteY28" fmla="*/ 2254561 h 4036004"/>
              <a:gd name="connsiteX29" fmla="*/ 291099 w 2155315"/>
              <a:gd name="connsiteY29" fmla="*/ 2245035 h 4036004"/>
              <a:gd name="connsiteX30" fmla="*/ 315705 w 2155315"/>
              <a:gd name="connsiteY30" fmla="*/ 2122798 h 4036004"/>
              <a:gd name="connsiteX31" fmla="*/ 353805 w 2155315"/>
              <a:gd name="connsiteY31" fmla="*/ 1995798 h 4036004"/>
              <a:gd name="connsiteX32" fmla="*/ 379205 w 2155315"/>
              <a:gd name="connsiteY32" fmla="*/ 1938648 h 4036004"/>
              <a:gd name="connsiteX33" fmla="*/ 525255 w 2155315"/>
              <a:gd name="connsiteY33" fmla="*/ 1760848 h 4036004"/>
              <a:gd name="connsiteX34" fmla="*/ 677655 w 2155315"/>
              <a:gd name="connsiteY34" fmla="*/ 1532248 h 4036004"/>
              <a:gd name="connsiteX35" fmla="*/ 703055 w 2155315"/>
              <a:gd name="connsiteY35" fmla="*/ 1373498 h 4036004"/>
              <a:gd name="connsiteX36" fmla="*/ 747505 w 2155315"/>
              <a:gd name="connsiteY36" fmla="*/ 1252848 h 4036004"/>
              <a:gd name="connsiteX37" fmla="*/ 753855 w 2155315"/>
              <a:gd name="connsiteY37" fmla="*/ 1424298 h 4036004"/>
              <a:gd name="connsiteX38" fmla="*/ 772905 w 2155315"/>
              <a:gd name="connsiteY38" fmla="*/ 1513198 h 4036004"/>
              <a:gd name="connsiteX39" fmla="*/ 722105 w 2155315"/>
              <a:gd name="connsiteY39" fmla="*/ 1792598 h 4036004"/>
              <a:gd name="connsiteX40" fmla="*/ 664955 w 2155315"/>
              <a:gd name="connsiteY40" fmla="*/ 2211698 h 4036004"/>
              <a:gd name="connsiteX41" fmla="*/ 677655 w 2155315"/>
              <a:gd name="connsiteY41" fmla="*/ 2478398 h 4036004"/>
              <a:gd name="connsiteX42" fmla="*/ 703055 w 2155315"/>
              <a:gd name="connsiteY42" fmla="*/ 2599048 h 4036004"/>
              <a:gd name="connsiteX43" fmla="*/ 703055 w 2155315"/>
              <a:gd name="connsiteY43" fmla="*/ 2681598 h 4036004"/>
              <a:gd name="connsiteX44" fmla="*/ 684005 w 2155315"/>
              <a:gd name="connsiteY44" fmla="*/ 2751448 h 4036004"/>
              <a:gd name="connsiteX45" fmla="*/ 684005 w 2155315"/>
              <a:gd name="connsiteY45" fmla="*/ 2840348 h 4036004"/>
              <a:gd name="connsiteX46" fmla="*/ 652255 w 2155315"/>
              <a:gd name="connsiteY46" fmla="*/ 3005448 h 4036004"/>
              <a:gd name="connsiteX47" fmla="*/ 664955 w 2155315"/>
              <a:gd name="connsiteY47" fmla="*/ 3227698 h 4036004"/>
              <a:gd name="connsiteX48" fmla="*/ 696705 w 2155315"/>
              <a:gd name="connsiteY48" fmla="*/ 3507098 h 4036004"/>
              <a:gd name="connsiteX49" fmla="*/ 684005 w 2155315"/>
              <a:gd name="connsiteY49" fmla="*/ 3672198 h 4036004"/>
              <a:gd name="connsiteX50" fmla="*/ 645905 w 2155315"/>
              <a:gd name="connsiteY50" fmla="*/ 3824598 h 4036004"/>
              <a:gd name="connsiteX51" fmla="*/ 639555 w 2155315"/>
              <a:gd name="connsiteY51" fmla="*/ 3888098 h 4036004"/>
              <a:gd name="connsiteX52" fmla="*/ 703055 w 2155315"/>
              <a:gd name="connsiteY52" fmla="*/ 3983348 h 4036004"/>
              <a:gd name="connsiteX53" fmla="*/ 785605 w 2155315"/>
              <a:gd name="connsiteY53" fmla="*/ 4034148 h 4036004"/>
              <a:gd name="connsiteX54" fmla="*/ 868155 w 2155315"/>
              <a:gd name="connsiteY54" fmla="*/ 3919848 h 4036004"/>
              <a:gd name="connsiteX55" fmla="*/ 874505 w 2155315"/>
              <a:gd name="connsiteY55" fmla="*/ 3697598 h 4036004"/>
              <a:gd name="connsiteX56" fmla="*/ 887205 w 2155315"/>
              <a:gd name="connsiteY56" fmla="*/ 3526148 h 4036004"/>
              <a:gd name="connsiteX57" fmla="*/ 874505 w 2155315"/>
              <a:gd name="connsiteY57" fmla="*/ 3392798 h 4036004"/>
              <a:gd name="connsiteX58" fmla="*/ 893555 w 2155315"/>
              <a:gd name="connsiteY58" fmla="*/ 3291198 h 4036004"/>
              <a:gd name="connsiteX59" fmla="*/ 918955 w 2155315"/>
              <a:gd name="connsiteY59" fmla="*/ 3202298 h 4036004"/>
              <a:gd name="connsiteX60" fmla="*/ 944355 w 2155315"/>
              <a:gd name="connsiteY60" fmla="*/ 3107048 h 4036004"/>
              <a:gd name="connsiteX61" fmla="*/ 931655 w 2155315"/>
              <a:gd name="connsiteY61" fmla="*/ 2992748 h 4036004"/>
              <a:gd name="connsiteX62" fmla="*/ 925305 w 2155315"/>
              <a:gd name="connsiteY62" fmla="*/ 2897498 h 4036004"/>
              <a:gd name="connsiteX63" fmla="*/ 950705 w 2155315"/>
              <a:gd name="connsiteY63" fmla="*/ 2789548 h 4036004"/>
              <a:gd name="connsiteX64" fmla="*/ 963405 w 2155315"/>
              <a:gd name="connsiteY64" fmla="*/ 2681598 h 4036004"/>
              <a:gd name="connsiteX65" fmla="*/ 995155 w 2155315"/>
              <a:gd name="connsiteY65" fmla="*/ 2452998 h 4036004"/>
              <a:gd name="connsiteX66" fmla="*/ 1026905 w 2155315"/>
              <a:gd name="connsiteY66" fmla="*/ 2192648 h 4036004"/>
              <a:gd name="connsiteX67" fmla="*/ 1058655 w 2155315"/>
              <a:gd name="connsiteY67" fmla="*/ 2154548 h 4036004"/>
              <a:gd name="connsiteX68" fmla="*/ 1084055 w 2155315"/>
              <a:gd name="connsiteY68" fmla="*/ 2167248 h 4036004"/>
              <a:gd name="connsiteX69" fmla="*/ 1096755 w 2155315"/>
              <a:gd name="connsiteY69" fmla="*/ 2224398 h 4036004"/>
              <a:gd name="connsiteX70" fmla="*/ 1128505 w 2155315"/>
              <a:gd name="connsiteY70" fmla="*/ 2497448 h 4036004"/>
              <a:gd name="connsiteX71" fmla="*/ 1166605 w 2155315"/>
              <a:gd name="connsiteY71" fmla="*/ 2751448 h 4036004"/>
              <a:gd name="connsiteX72" fmla="*/ 1192005 w 2155315"/>
              <a:gd name="connsiteY72" fmla="*/ 2853048 h 4036004"/>
              <a:gd name="connsiteX73" fmla="*/ 1192005 w 2155315"/>
              <a:gd name="connsiteY73" fmla="*/ 2935598 h 4036004"/>
              <a:gd name="connsiteX74" fmla="*/ 1185655 w 2155315"/>
              <a:gd name="connsiteY74" fmla="*/ 3018148 h 4036004"/>
              <a:gd name="connsiteX75" fmla="*/ 1192005 w 2155315"/>
              <a:gd name="connsiteY75" fmla="*/ 3113398 h 4036004"/>
              <a:gd name="connsiteX76" fmla="*/ 1223755 w 2155315"/>
              <a:gd name="connsiteY76" fmla="*/ 3316598 h 4036004"/>
              <a:gd name="connsiteX77" fmla="*/ 1249155 w 2155315"/>
              <a:gd name="connsiteY77" fmla="*/ 3449948 h 4036004"/>
              <a:gd name="connsiteX78" fmla="*/ 1242805 w 2155315"/>
              <a:gd name="connsiteY78" fmla="*/ 3576948 h 4036004"/>
              <a:gd name="connsiteX79" fmla="*/ 1242805 w 2155315"/>
              <a:gd name="connsiteY79" fmla="*/ 3640448 h 4036004"/>
              <a:gd name="connsiteX80" fmla="*/ 1261855 w 2155315"/>
              <a:gd name="connsiteY80" fmla="*/ 3672198 h 4036004"/>
              <a:gd name="connsiteX81" fmla="*/ 1268205 w 2155315"/>
              <a:gd name="connsiteY81" fmla="*/ 3773798 h 4036004"/>
              <a:gd name="connsiteX82" fmla="*/ 1268205 w 2155315"/>
              <a:gd name="connsiteY82" fmla="*/ 3869048 h 4036004"/>
              <a:gd name="connsiteX83" fmla="*/ 1293605 w 2155315"/>
              <a:gd name="connsiteY83" fmla="*/ 3932548 h 4036004"/>
              <a:gd name="connsiteX84" fmla="*/ 1338055 w 2155315"/>
              <a:gd name="connsiteY84" fmla="*/ 4008748 h 4036004"/>
              <a:gd name="connsiteX85" fmla="*/ 1357105 w 2155315"/>
              <a:gd name="connsiteY85" fmla="*/ 4021448 h 4036004"/>
              <a:gd name="connsiteX86" fmla="*/ 1414255 w 2155315"/>
              <a:gd name="connsiteY86" fmla="*/ 3996048 h 4036004"/>
              <a:gd name="connsiteX87" fmla="*/ 1484105 w 2155315"/>
              <a:gd name="connsiteY87" fmla="*/ 3926198 h 4036004"/>
              <a:gd name="connsiteX88" fmla="*/ 1496805 w 2155315"/>
              <a:gd name="connsiteY88" fmla="*/ 3818248 h 4036004"/>
              <a:gd name="connsiteX89" fmla="*/ 1446005 w 2155315"/>
              <a:gd name="connsiteY89" fmla="*/ 3678548 h 4036004"/>
              <a:gd name="connsiteX90" fmla="*/ 1439655 w 2155315"/>
              <a:gd name="connsiteY90" fmla="*/ 3538848 h 4036004"/>
              <a:gd name="connsiteX91" fmla="*/ 1439655 w 2155315"/>
              <a:gd name="connsiteY91" fmla="*/ 3392798 h 4036004"/>
              <a:gd name="connsiteX92" fmla="*/ 1477755 w 2155315"/>
              <a:gd name="connsiteY92" fmla="*/ 3113398 h 4036004"/>
              <a:gd name="connsiteX93" fmla="*/ 1426955 w 2155315"/>
              <a:gd name="connsiteY93" fmla="*/ 2821298 h 4036004"/>
              <a:gd name="connsiteX94" fmla="*/ 1420605 w 2155315"/>
              <a:gd name="connsiteY94" fmla="*/ 2668898 h 4036004"/>
              <a:gd name="connsiteX95" fmla="*/ 1471405 w 2155315"/>
              <a:gd name="connsiteY95" fmla="*/ 2357748 h 4036004"/>
              <a:gd name="connsiteX96" fmla="*/ 1496805 w 2155315"/>
              <a:gd name="connsiteY96" fmla="*/ 2033898 h 4036004"/>
              <a:gd name="connsiteX97" fmla="*/ 1401555 w 2155315"/>
              <a:gd name="connsiteY97" fmla="*/ 1570348 h 4036004"/>
              <a:gd name="connsiteX98" fmla="*/ 1395205 w 2155315"/>
              <a:gd name="connsiteY98" fmla="*/ 1449698 h 4036004"/>
              <a:gd name="connsiteX99" fmla="*/ 1420605 w 2155315"/>
              <a:gd name="connsiteY99" fmla="*/ 1189348 h 4036004"/>
              <a:gd name="connsiteX100" fmla="*/ 1465055 w 2155315"/>
              <a:gd name="connsiteY100" fmla="*/ 1354448 h 4036004"/>
              <a:gd name="connsiteX101" fmla="*/ 1496805 w 2155315"/>
              <a:gd name="connsiteY101" fmla="*/ 1519548 h 4036004"/>
              <a:gd name="connsiteX102" fmla="*/ 1668255 w 2155315"/>
              <a:gd name="connsiteY102" fmla="*/ 1817998 h 4036004"/>
              <a:gd name="connsiteX103" fmla="*/ 1757155 w 2155315"/>
              <a:gd name="connsiteY103" fmla="*/ 1976748 h 4036004"/>
              <a:gd name="connsiteX104" fmla="*/ 1788905 w 2155315"/>
              <a:gd name="connsiteY104" fmla="*/ 2084698 h 4036004"/>
              <a:gd name="connsiteX105" fmla="*/ 1820655 w 2155315"/>
              <a:gd name="connsiteY105" fmla="*/ 2173598 h 4036004"/>
              <a:gd name="connsiteX106" fmla="*/ 1865105 w 2155315"/>
              <a:gd name="connsiteY106" fmla="*/ 2287898 h 4036004"/>
              <a:gd name="connsiteX107" fmla="*/ 1903205 w 2155315"/>
              <a:gd name="connsiteY107" fmla="*/ 2294248 h 4036004"/>
              <a:gd name="connsiteX108" fmla="*/ 1903205 w 2155315"/>
              <a:gd name="connsiteY108" fmla="*/ 2179948 h 4036004"/>
              <a:gd name="connsiteX109" fmla="*/ 1934955 w 2155315"/>
              <a:gd name="connsiteY109" fmla="*/ 2262498 h 4036004"/>
              <a:gd name="connsiteX110" fmla="*/ 1959561 w 2155315"/>
              <a:gd name="connsiteY110" fmla="*/ 2328379 h 4036004"/>
              <a:gd name="connsiteX111" fmla="*/ 1994486 w 2155315"/>
              <a:gd name="connsiteY111" fmla="*/ 2323616 h 4036004"/>
              <a:gd name="connsiteX112" fmla="*/ 1992105 w 2155315"/>
              <a:gd name="connsiteY112" fmla="*/ 2281548 h 4036004"/>
              <a:gd name="connsiteX113" fmla="*/ 1969414 w 2155315"/>
              <a:gd name="connsiteY113" fmla="*/ 2212181 h 4036004"/>
              <a:gd name="connsiteX114" fmla="*/ 1985755 w 2155315"/>
              <a:gd name="connsiteY114" fmla="*/ 2192648 h 4036004"/>
              <a:gd name="connsiteX115" fmla="*/ 2042111 w 2155315"/>
              <a:gd name="connsiteY115" fmla="*/ 2314092 h 4036004"/>
              <a:gd name="connsiteX116" fmla="*/ 2092118 w 2155315"/>
              <a:gd name="connsiteY116" fmla="*/ 2318854 h 4036004"/>
              <a:gd name="connsiteX117" fmla="*/ 2057193 w 2155315"/>
              <a:gd name="connsiteY117" fmla="*/ 2234716 h 4036004"/>
              <a:gd name="connsiteX118" fmla="*/ 2023855 w 2155315"/>
              <a:gd name="connsiteY118" fmla="*/ 2154548 h 4036004"/>
              <a:gd name="connsiteX119" fmla="*/ 2083386 w 2155315"/>
              <a:gd name="connsiteY119" fmla="*/ 2216461 h 4036004"/>
              <a:gd name="connsiteX120" fmla="*/ 2132598 w 2155315"/>
              <a:gd name="connsiteY120" fmla="*/ 2241067 h 4036004"/>
              <a:gd name="connsiteX121" fmla="*/ 2125455 w 2155315"/>
              <a:gd name="connsiteY121" fmla="*/ 2186298 h 4036004"/>
              <a:gd name="connsiteX122" fmla="*/ 2036555 w 2155315"/>
              <a:gd name="connsiteY122" fmla="*/ 2071998 h 4036004"/>
              <a:gd name="connsiteX123" fmla="*/ 2004805 w 2155315"/>
              <a:gd name="connsiteY123" fmla="*/ 2014848 h 4036004"/>
              <a:gd name="connsiteX124" fmla="*/ 2077036 w 2155315"/>
              <a:gd name="connsiteY124" fmla="*/ 2035486 h 4036004"/>
              <a:gd name="connsiteX125" fmla="*/ 2150061 w 2155315"/>
              <a:gd name="connsiteY125" fmla="*/ 2029929 h 4036004"/>
              <a:gd name="connsiteX126" fmla="*/ 2145627 w 2155315"/>
              <a:gd name="connsiteY126" fmla="*/ 2005012 h 4036004"/>
              <a:gd name="connsiteX127" fmla="*/ 2111962 w 2155315"/>
              <a:gd name="connsiteY127" fmla="*/ 1983099 h 4036004"/>
              <a:gd name="connsiteX128" fmla="*/ 2036555 w 2155315"/>
              <a:gd name="connsiteY128" fmla="*/ 1932298 h 4036004"/>
              <a:gd name="connsiteX129" fmla="*/ 1915905 w 2155315"/>
              <a:gd name="connsiteY129" fmla="*/ 1887848 h 4036004"/>
              <a:gd name="connsiteX130" fmla="*/ 1865105 w 2155315"/>
              <a:gd name="connsiteY130" fmla="*/ 1773548 h 4036004"/>
              <a:gd name="connsiteX131" fmla="*/ 1801605 w 2155315"/>
              <a:gd name="connsiteY131" fmla="*/ 1538598 h 4036004"/>
              <a:gd name="connsiteX132" fmla="*/ 1731755 w 2155315"/>
              <a:gd name="connsiteY132" fmla="*/ 1424298 h 4036004"/>
              <a:gd name="connsiteX133" fmla="*/ 1687305 w 2155315"/>
              <a:gd name="connsiteY133" fmla="*/ 1214748 h 4036004"/>
              <a:gd name="connsiteX134" fmla="*/ 1649205 w 2155315"/>
              <a:gd name="connsiteY134" fmla="*/ 960748 h 4036004"/>
              <a:gd name="connsiteX135" fmla="*/ 1573005 w 2155315"/>
              <a:gd name="connsiteY135" fmla="*/ 814698 h 4036004"/>
              <a:gd name="connsiteX136" fmla="*/ 1388855 w 2155315"/>
              <a:gd name="connsiteY136" fmla="*/ 732148 h 4036004"/>
              <a:gd name="connsiteX137" fmla="*/ 1274555 w 2155315"/>
              <a:gd name="connsiteY137" fmla="*/ 668648 h 4036004"/>
              <a:gd name="connsiteX138" fmla="*/ 1249155 w 2155315"/>
              <a:gd name="connsiteY138" fmla="*/ 624198 h 4036004"/>
              <a:gd name="connsiteX139" fmla="*/ 1274555 w 2155315"/>
              <a:gd name="connsiteY139" fmla="*/ 554348 h 4036004"/>
              <a:gd name="connsiteX140" fmla="*/ 1344405 w 2155315"/>
              <a:gd name="connsiteY140" fmla="*/ 440048 h 4036004"/>
              <a:gd name="connsiteX141" fmla="*/ 1376155 w 2155315"/>
              <a:gd name="connsiteY141" fmla="*/ 370198 h 4036004"/>
              <a:gd name="connsiteX142" fmla="*/ 1376155 w 2155315"/>
              <a:gd name="connsiteY142" fmla="*/ 313048 h 4036004"/>
              <a:gd name="connsiteX143" fmla="*/ 1344405 w 2155315"/>
              <a:gd name="connsiteY143" fmla="*/ 274948 h 4036004"/>
              <a:gd name="connsiteX144" fmla="*/ 1319005 w 2155315"/>
              <a:gd name="connsiteY144" fmla="*/ 135248 h 4036004"/>
              <a:gd name="connsiteX145" fmla="*/ 1274555 w 2155315"/>
              <a:gd name="connsiteY145" fmla="*/ 59048 h 4036004"/>
              <a:gd name="connsiteX146" fmla="*/ 1192005 w 2155315"/>
              <a:gd name="connsiteY146" fmla="*/ 8248 h 4036004"/>
              <a:gd name="connsiteX147" fmla="*/ 1096755 w 2155315"/>
              <a:gd name="connsiteY147" fmla="*/ 1898 h 4036004"/>
              <a:gd name="connsiteX148" fmla="*/ 1001505 w 2155315"/>
              <a:gd name="connsiteY148" fmla="*/ 27298 h 4036004"/>
              <a:gd name="connsiteX149" fmla="*/ 925305 w 2155315"/>
              <a:gd name="connsiteY149" fmla="*/ 84448 h 4036004"/>
              <a:gd name="connsiteX150" fmla="*/ 887205 w 2155315"/>
              <a:gd name="connsiteY150" fmla="*/ 173348 h 4036004"/>
              <a:gd name="connsiteX151" fmla="*/ 887205 w 2155315"/>
              <a:gd name="connsiteY151" fmla="*/ 262248 h 4036004"/>
              <a:gd name="connsiteX152" fmla="*/ 842755 w 2155315"/>
              <a:gd name="connsiteY152" fmla="*/ 306698 h 4036004"/>
              <a:gd name="connsiteX153" fmla="*/ 874505 w 2155315"/>
              <a:gd name="connsiteY153" fmla="*/ 401948 h 4036004"/>
              <a:gd name="connsiteX154" fmla="*/ 925305 w 2155315"/>
              <a:gd name="connsiteY154" fmla="*/ 528948 h 4036004"/>
              <a:gd name="connsiteX155" fmla="*/ 957055 w 2155315"/>
              <a:gd name="connsiteY155" fmla="*/ 611498 h 4036004"/>
              <a:gd name="connsiteX156" fmla="*/ 944355 w 2155315"/>
              <a:gd name="connsiteY156" fmla="*/ 681348 h 4036004"/>
              <a:gd name="connsiteX0" fmla="*/ 944355 w 2155315"/>
              <a:gd name="connsiteY0" fmla="*/ 681348 h 4036004"/>
              <a:gd name="connsiteX1" fmla="*/ 696705 w 2155315"/>
              <a:gd name="connsiteY1" fmla="*/ 763898 h 4036004"/>
              <a:gd name="connsiteX2" fmla="*/ 601455 w 2155315"/>
              <a:gd name="connsiteY2" fmla="*/ 852798 h 4036004"/>
              <a:gd name="connsiteX3" fmla="*/ 512555 w 2155315"/>
              <a:gd name="connsiteY3" fmla="*/ 1176648 h 4036004"/>
              <a:gd name="connsiteX4" fmla="*/ 474455 w 2155315"/>
              <a:gd name="connsiteY4" fmla="*/ 1386198 h 4036004"/>
              <a:gd name="connsiteX5" fmla="*/ 404605 w 2155315"/>
              <a:gd name="connsiteY5" fmla="*/ 1487798 h 4036004"/>
              <a:gd name="connsiteX6" fmla="*/ 328405 w 2155315"/>
              <a:gd name="connsiteY6" fmla="*/ 1684648 h 4036004"/>
              <a:gd name="connsiteX7" fmla="*/ 252205 w 2155315"/>
              <a:gd name="connsiteY7" fmla="*/ 1830698 h 4036004"/>
              <a:gd name="connsiteX8" fmla="*/ 125205 w 2155315"/>
              <a:gd name="connsiteY8" fmla="*/ 1906898 h 4036004"/>
              <a:gd name="connsiteX9" fmla="*/ 52974 w 2155315"/>
              <a:gd name="connsiteY9" fmla="*/ 1960873 h 4036004"/>
              <a:gd name="connsiteX10" fmla="*/ 2968 w 2155315"/>
              <a:gd name="connsiteY10" fmla="*/ 1979129 h 4036004"/>
              <a:gd name="connsiteX11" fmla="*/ 12493 w 2155315"/>
              <a:gd name="connsiteY11" fmla="*/ 2010880 h 4036004"/>
              <a:gd name="connsiteX12" fmla="*/ 68055 w 2155315"/>
              <a:gd name="connsiteY12" fmla="*/ 2014848 h 4036004"/>
              <a:gd name="connsiteX13" fmla="*/ 87105 w 2155315"/>
              <a:gd name="connsiteY13" fmla="*/ 2008498 h 4036004"/>
              <a:gd name="connsiteX14" fmla="*/ 106155 w 2155315"/>
              <a:gd name="connsiteY14" fmla="*/ 2008498 h 4036004"/>
              <a:gd name="connsiteX15" fmla="*/ 106155 w 2155315"/>
              <a:gd name="connsiteY15" fmla="*/ 2040248 h 4036004"/>
              <a:gd name="connsiteX16" fmla="*/ 71230 w 2155315"/>
              <a:gd name="connsiteY16" fmla="*/ 2100573 h 4036004"/>
              <a:gd name="connsiteX17" fmla="*/ 17255 w 2155315"/>
              <a:gd name="connsiteY17" fmla="*/ 2167248 h 4036004"/>
              <a:gd name="connsiteX18" fmla="*/ 29955 w 2155315"/>
              <a:gd name="connsiteY18" fmla="*/ 2192648 h 4036004"/>
              <a:gd name="connsiteX19" fmla="*/ 78374 w 2155315"/>
              <a:gd name="connsiteY19" fmla="*/ 2160898 h 4036004"/>
              <a:gd name="connsiteX20" fmla="*/ 125999 w 2155315"/>
              <a:gd name="connsiteY20" fmla="*/ 2127561 h 4036004"/>
              <a:gd name="connsiteX21" fmla="*/ 95836 w 2155315"/>
              <a:gd name="connsiteY21" fmla="*/ 2214873 h 4036004"/>
              <a:gd name="connsiteX22" fmla="*/ 86311 w 2155315"/>
              <a:gd name="connsiteY22" fmla="*/ 2249004 h 4036004"/>
              <a:gd name="connsiteX23" fmla="*/ 124411 w 2155315"/>
              <a:gd name="connsiteY23" fmla="*/ 2250591 h 4036004"/>
              <a:gd name="connsiteX24" fmla="*/ 182355 w 2155315"/>
              <a:gd name="connsiteY24" fmla="*/ 2154548 h 4036004"/>
              <a:gd name="connsiteX25" fmla="*/ 156161 w 2155315"/>
              <a:gd name="connsiteY25" fmla="*/ 2274404 h 4036004"/>
              <a:gd name="connsiteX26" fmla="*/ 195055 w 2155315"/>
              <a:gd name="connsiteY26" fmla="*/ 2268848 h 4036004"/>
              <a:gd name="connsiteX27" fmla="*/ 252205 w 2155315"/>
              <a:gd name="connsiteY27" fmla="*/ 2167248 h 4036004"/>
              <a:gd name="connsiteX28" fmla="*/ 261730 w 2155315"/>
              <a:gd name="connsiteY28" fmla="*/ 2254561 h 4036004"/>
              <a:gd name="connsiteX29" fmla="*/ 291099 w 2155315"/>
              <a:gd name="connsiteY29" fmla="*/ 2245035 h 4036004"/>
              <a:gd name="connsiteX30" fmla="*/ 315705 w 2155315"/>
              <a:gd name="connsiteY30" fmla="*/ 2122798 h 4036004"/>
              <a:gd name="connsiteX31" fmla="*/ 353805 w 2155315"/>
              <a:gd name="connsiteY31" fmla="*/ 1995798 h 4036004"/>
              <a:gd name="connsiteX32" fmla="*/ 379205 w 2155315"/>
              <a:gd name="connsiteY32" fmla="*/ 1938648 h 4036004"/>
              <a:gd name="connsiteX33" fmla="*/ 525255 w 2155315"/>
              <a:gd name="connsiteY33" fmla="*/ 1760848 h 4036004"/>
              <a:gd name="connsiteX34" fmla="*/ 677655 w 2155315"/>
              <a:gd name="connsiteY34" fmla="*/ 1532248 h 4036004"/>
              <a:gd name="connsiteX35" fmla="*/ 703055 w 2155315"/>
              <a:gd name="connsiteY35" fmla="*/ 1373498 h 4036004"/>
              <a:gd name="connsiteX36" fmla="*/ 747505 w 2155315"/>
              <a:gd name="connsiteY36" fmla="*/ 1252848 h 4036004"/>
              <a:gd name="connsiteX37" fmla="*/ 753855 w 2155315"/>
              <a:gd name="connsiteY37" fmla="*/ 1424298 h 4036004"/>
              <a:gd name="connsiteX38" fmla="*/ 772905 w 2155315"/>
              <a:gd name="connsiteY38" fmla="*/ 1513198 h 4036004"/>
              <a:gd name="connsiteX39" fmla="*/ 722105 w 2155315"/>
              <a:gd name="connsiteY39" fmla="*/ 1792598 h 4036004"/>
              <a:gd name="connsiteX40" fmla="*/ 664955 w 2155315"/>
              <a:gd name="connsiteY40" fmla="*/ 2211698 h 4036004"/>
              <a:gd name="connsiteX41" fmla="*/ 677655 w 2155315"/>
              <a:gd name="connsiteY41" fmla="*/ 2478398 h 4036004"/>
              <a:gd name="connsiteX42" fmla="*/ 703055 w 2155315"/>
              <a:gd name="connsiteY42" fmla="*/ 2599048 h 4036004"/>
              <a:gd name="connsiteX43" fmla="*/ 703055 w 2155315"/>
              <a:gd name="connsiteY43" fmla="*/ 2681598 h 4036004"/>
              <a:gd name="connsiteX44" fmla="*/ 684005 w 2155315"/>
              <a:gd name="connsiteY44" fmla="*/ 2751448 h 4036004"/>
              <a:gd name="connsiteX45" fmla="*/ 684005 w 2155315"/>
              <a:gd name="connsiteY45" fmla="*/ 2840348 h 4036004"/>
              <a:gd name="connsiteX46" fmla="*/ 652255 w 2155315"/>
              <a:gd name="connsiteY46" fmla="*/ 3005448 h 4036004"/>
              <a:gd name="connsiteX47" fmla="*/ 664955 w 2155315"/>
              <a:gd name="connsiteY47" fmla="*/ 3227698 h 4036004"/>
              <a:gd name="connsiteX48" fmla="*/ 696705 w 2155315"/>
              <a:gd name="connsiteY48" fmla="*/ 3507098 h 4036004"/>
              <a:gd name="connsiteX49" fmla="*/ 684005 w 2155315"/>
              <a:gd name="connsiteY49" fmla="*/ 3672198 h 4036004"/>
              <a:gd name="connsiteX50" fmla="*/ 645905 w 2155315"/>
              <a:gd name="connsiteY50" fmla="*/ 3824598 h 4036004"/>
              <a:gd name="connsiteX51" fmla="*/ 639555 w 2155315"/>
              <a:gd name="connsiteY51" fmla="*/ 3888098 h 4036004"/>
              <a:gd name="connsiteX52" fmla="*/ 703055 w 2155315"/>
              <a:gd name="connsiteY52" fmla="*/ 3983348 h 4036004"/>
              <a:gd name="connsiteX53" fmla="*/ 785605 w 2155315"/>
              <a:gd name="connsiteY53" fmla="*/ 4034148 h 4036004"/>
              <a:gd name="connsiteX54" fmla="*/ 868155 w 2155315"/>
              <a:gd name="connsiteY54" fmla="*/ 3919848 h 4036004"/>
              <a:gd name="connsiteX55" fmla="*/ 874505 w 2155315"/>
              <a:gd name="connsiteY55" fmla="*/ 3697598 h 4036004"/>
              <a:gd name="connsiteX56" fmla="*/ 887205 w 2155315"/>
              <a:gd name="connsiteY56" fmla="*/ 3526148 h 4036004"/>
              <a:gd name="connsiteX57" fmla="*/ 874505 w 2155315"/>
              <a:gd name="connsiteY57" fmla="*/ 3392798 h 4036004"/>
              <a:gd name="connsiteX58" fmla="*/ 893555 w 2155315"/>
              <a:gd name="connsiteY58" fmla="*/ 3291198 h 4036004"/>
              <a:gd name="connsiteX59" fmla="*/ 918955 w 2155315"/>
              <a:gd name="connsiteY59" fmla="*/ 3202298 h 4036004"/>
              <a:gd name="connsiteX60" fmla="*/ 944355 w 2155315"/>
              <a:gd name="connsiteY60" fmla="*/ 3107048 h 4036004"/>
              <a:gd name="connsiteX61" fmla="*/ 931655 w 2155315"/>
              <a:gd name="connsiteY61" fmla="*/ 2992748 h 4036004"/>
              <a:gd name="connsiteX62" fmla="*/ 925305 w 2155315"/>
              <a:gd name="connsiteY62" fmla="*/ 2897498 h 4036004"/>
              <a:gd name="connsiteX63" fmla="*/ 950705 w 2155315"/>
              <a:gd name="connsiteY63" fmla="*/ 2789548 h 4036004"/>
              <a:gd name="connsiteX64" fmla="*/ 963405 w 2155315"/>
              <a:gd name="connsiteY64" fmla="*/ 2681598 h 4036004"/>
              <a:gd name="connsiteX65" fmla="*/ 995155 w 2155315"/>
              <a:gd name="connsiteY65" fmla="*/ 2452998 h 4036004"/>
              <a:gd name="connsiteX66" fmla="*/ 1026905 w 2155315"/>
              <a:gd name="connsiteY66" fmla="*/ 2192648 h 4036004"/>
              <a:gd name="connsiteX67" fmla="*/ 1058655 w 2155315"/>
              <a:gd name="connsiteY67" fmla="*/ 2154548 h 4036004"/>
              <a:gd name="connsiteX68" fmla="*/ 1084055 w 2155315"/>
              <a:gd name="connsiteY68" fmla="*/ 2167248 h 4036004"/>
              <a:gd name="connsiteX69" fmla="*/ 1096755 w 2155315"/>
              <a:gd name="connsiteY69" fmla="*/ 2224398 h 4036004"/>
              <a:gd name="connsiteX70" fmla="*/ 1128505 w 2155315"/>
              <a:gd name="connsiteY70" fmla="*/ 2497448 h 4036004"/>
              <a:gd name="connsiteX71" fmla="*/ 1166605 w 2155315"/>
              <a:gd name="connsiteY71" fmla="*/ 2751448 h 4036004"/>
              <a:gd name="connsiteX72" fmla="*/ 1192005 w 2155315"/>
              <a:gd name="connsiteY72" fmla="*/ 2853048 h 4036004"/>
              <a:gd name="connsiteX73" fmla="*/ 1192005 w 2155315"/>
              <a:gd name="connsiteY73" fmla="*/ 2935598 h 4036004"/>
              <a:gd name="connsiteX74" fmla="*/ 1185655 w 2155315"/>
              <a:gd name="connsiteY74" fmla="*/ 3018148 h 4036004"/>
              <a:gd name="connsiteX75" fmla="*/ 1192005 w 2155315"/>
              <a:gd name="connsiteY75" fmla="*/ 3113398 h 4036004"/>
              <a:gd name="connsiteX76" fmla="*/ 1223755 w 2155315"/>
              <a:gd name="connsiteY76" fmla="*/ 3316598 h 4036004"/>
              <a:gd name="connsiteX77" fmla="*/ 1249155 w 2155315"/>
              <a:gd name="connsiteY77" fmla="*/ 3449948 h 4036004"/>
              <a:gd name="connsiteX78" fmla="*/ 1242805 w 2155315"/>
              <a:gd name="connsiteY78" fmla="*/ 3576948 h 4036004"/>
              <a:gd name="connsiteX79" fmla="*/ 1242805 w 2155315"/>
              <a:gd name="connsiteY79" fmla="*/ 3640448 h 4036004"/>
              <a:gd name="connsiteX80" fmla="*/ 1261855 w 2155315"/>
              <a:gd name="connsiteY80" fmla="*/ 3672198 h 4036004"/>
              <a:gd name="connsiteX81" fmla="*/ 1268205 w 2155315"/>
              <a:gd name="connsiteY81" fmla="*/ 3773798 h 4036004"/>
              <a:gd name="connsiteX82" fmla="*/ 1268205 w 2155315"/>
              <a:gd name="connsiteY82" fmla="*/ 3869048 h 4036004"/>
              <a:gd name="connsiteX83" fmla="*/ 1293605 w 2155315"/>
              <a:gd name="connsiteY83" fmla="*/ 3932548 h 4036004"/>
              <a:gd name="connsiteX84" fmla="*/ 1338055 w 2155315"/>
              <a:gd name="connsiteY84" fmla="*/ 4008748 h 4036004"/>
              <a:gd name="connsiteX85" fmla="*/ 1357105 w 2155315"/>
              <a:gd name="connsiteY85" fmla="*/ 4021448 h 4036004"/>
              <a:gd name="connsiteX86" fmla="*/ 1414255 w 2155315"/>
              <a:gd name="connsiteY86" fmla="*/ 3996048 h 4036004"/>
              <a:gd name="connsiteX87" fmla="*/ 1484105 w 2155315"/>
              <a:gd name="connsiteY87" fmla="*/ 3926198 h 4036004"/>
              <a:gd name="connsiteX88" fmla="*/ 1496805 w 2155315"/>
              <a:gd name="connsiteY88" fmla="*/ 3818248 h 4036004"/>
              <a:gd name="connsiteX89" fmla="*/ 1446005 w 2155315"/>
              <a:gd name="connsiteY89" fmla="*/ 3678548 h 4036004"/>
              <a:gd name="connsiteX90" fmla="*/ 1439655 w 2155315"/>
              <a:gd name="connsiteY90" fmla="*/ 3538848 h 4036004"/>
              <a:gd name="connsiteX91" fmla="*/ 1439655 w 2155315"/>
              <a:gd name="connsiteY91" fmla="*/ 3392798 h 4036004"/>
              <a:gd name="connsiteX92" fmla="*/ 1477755 w 2155315"/>
              <a:gd name="connsiteY92" fmla="*/ 3113398 h 4036004"/>
              <a:gd name="connsiteX93" fmla="*/ 1426955 w 2155315"/>
              <a:gd name="connsiteY93" fmla="*/ 2821298 h 4036004"/>
              <a:gd name="connsiteX94" fmla="*/ 1420605 w 2155315"/>
              <a:gd name="connsiteY94" fmla="*/ 2668898 h 4036004"/>
              <a:gd name="connsiteX95" fmla="*/ 1471405 w 2155315"/>
              <a:gd name="connsiteY95" fmla="*/ 2357748 h 4036004"/>
              <a:gd name="connsiteX96" fmla="*/ 1496805 w 2155315"/>
              <a:gd name="connsiteY96" fmla="*/ 2033898 h 4036004"/>
              <a:gd name="connsiteX97" fmla="*/ 1401555 w 2155315"/>
              <a:gd name="connsiteY97" fmla="*/ 1570348 h 4036004"/>
              <a:gd name="connsiteX98" fmla="*/ 1395205 w 2155315"/>
              <a:gd name="connsiteY98" fmla="*/ 1449698 h 4036004"/>
              <a:gd name="connsiteX99" fmla="*/ 1420605 w 2155315"/>
              <a:gd name="connsiteY99" fmla="*/ 1189348 h 4036004"/>
              <a:gd name="connsiteX100" fmla="*/ 1465055 w 2155315"/>
              <a:gd name="connsiteY100" fmla="*/ 1354448 h 4036004"/>
              <a:gd name="connsiteX101" fmla="*/ 1496805 w 2155315"/>
              <a:gd name="connsiteY101" fmla="*/ 1519548 h 4036004"/>
              <a:gd name="connsiteX102" fmla="*/ 1668255 w 2155315"/>
              <a:gd name="connsiteY102" fmla="*/ 1817998 h 4036004"/>
              <a:gd name="connsiteX103" fmla="*/ 1757155 w 2155315"/>
              <a:gd name="connsiteY103" fmla="*/ 1976748 h 4036004"/>
              <a:gd name="connsiteX104" fmla="*/ 1788905 w 2155315"/>
              <a:gd name="connsiteY104" fmla="*/ 2084698 h 4036004"/>
              <a:gd name="connsiteX105" fmla="*/ 1820655 w 2155315"/>
              <a:gd name="connsiteY105" fmla="*/ 2173598 h 4036004"/>
              <a:gd name="connsiteX106" fmla="*/ 1865105 w 2155315"/>
              <a:gd name="connsiteY106" fmla="*/ 2287898 h 4036004"/>
              <a:gd name="connsiteX107" fmla="*/ 1903205 w 2155315"/>
              <a:gd name="connsiteY107" fmla="*/ 2294248 h 4036004"/>
              <a:gd name="connsiteX108" fmla="*/ 1903205 w 2155315"/>
              <a:gd name="connsiteY108" fmla="*/ 2179948 h 4036004"/>
              <a:gd name="connsiteX109" fmla="*/ 1934955 w 2155315"/>
              <a:gd name="connsiteY109" fmla="*/ 2262498 h 4036004"/>
              <a:gd name="connsiteX110" fmla="*/ 1959561 w 2155315"/>
              <a:gd name="connsiteY110" fmla="*/ 2328379 h 4036004"/>
              <a:gd name="connsiteX111" fmla="*/ 1994486 w 2155315"/>
              <a:gd name="connsiteY111" fmla="*/ 2323616 h 4036004"/>
              <a:gd name="connsiteX112" fmla="*/ 1992105 w 2155315"/>
              <a:gd name="connsiteY112" fmla="*/ 2281548 h 4036004"/>
              <a:gd name="connsiteX113" fmla="*/ 1969414 w 2155315"/>
              <a:gd name="connsiteY113" fmla="*/ 2212181 h 4036004"/>
              <a:gd name="connsiteX114" fmla="*/ 1985755 w 2155315"/>
              <a:gd name="connsiteY114" fmla="*/ 2192648 h 4036004"/>
              <a:gd name="connsiteX115" fmla="*/ 2054017 w 2155315"/>
              <a:gd name="connsiteY115" fmla="*/ 2321236 h 4036004"/>
              <a:gd name="connsiteX116" fmla="*/ 2092118 w 2155315"/>
              <a:gd name="connsiteY116" fmla="*/ 2318854 h 4036004"/>
              <a:gd name="connsiteX117" fmla="*/ 2057193 w 2155315"/>
              <a:gd name="connsiteY117" fmla="*/ 2234716 h 4036004"/>
              <a:gd name="connsiteX118" fmla="*/ 2023855 w 2155315"/>
              <a:gd name="connsiteY118" fmla="*/ 2154548 h 4036004"/>
              <a:gd name="connsiteX119" fmla="*/ 2083386 w 2155315"/>
              <a:gd name="connsiteY119" fmla="*/ 2216461 h 4036004"/>
              <a:gd name="connsiteX120" fmla="*/ 2132598 w 2155315"/>
              <a:gd name="connsiteY120" fmla="*/ 2241067 h 4036004"/>
              <a:gd name="connsiteX121" fmla="*/ 2125455 w 2155315"/>
              <a:gd name="connsiteY121" fmla="*/ 2186298 h 4036004"/>
              <a:gd name="connsiteX122" fmla="*/ 2036555 w 2155315"/>
              <a:gd name="connsiteY122" fmla="*/ 2071998 h 4036004"/>
              <a:gd name="connsiteX123" fmla="*/ 2004805 w 2155315"/>
              <a:gd name="connsiteY123" fmla="*/ 2014848 h 4036004"/>
              <a:gd name="connsiteX124" fmla="*/ 2077036 w 2155315"/>
              <a:gd name="connsiteY124" fmla="*/ 2035486 h 4036004"/>
              <a:gd name="connsiteX125" fmla="*/ 2150061 w 2155315"/>
              <a:gd name="connsiteY125" fmla="*/ 2029929 h 4036004"/>
              <a:gd name="connsiteX126" fmla="*/ 2145627 w 2155315"/>
              <a:gd name="connsiteY126" fmla="*/ 2005012 h 4036004"/>
              <a:gd name="connsiteX127" fmla="*/ 2111962 w 2155315"/>
              <a:gd name="connsiteY127" fmla="*/ 1983099 h 4036004"/>
              <a:gd name="connsiteX128" fmla="*/ 2036555 w 2155315"/>
              <a:gd name="connsiteY128" fmla="*/ 1932298 h 4036004"/>
              <a:gd name="connsiteX129" fmla="*/ 1915905 w 2155315"/>
              <a:gd name="connsiteY129" fmla="*/ 1887848 h 4036004"/>
              <a:gd name="connsiteX130" fmla="*/ 1865105 w 2155315"/>
              <a:gd name="connsiteY130" fmla="*/ 1773548 h 4036004"/>
              <a:gd name="connsiteX131" fmla="*/ 1801605 w 2155315"/>
              <a:gd name="connsiteY131" fmla="*/ 1538598 h 4036004"/>
              <a:gd name="connsiteX132" fmla="*/ 1731755 w 2155315"/>
              <a:gd name="connsiteY132" fmla="*/ 1424298 h 4036004"/>
              <a:gd name="connsiteX133" fmla="*/ 1687305 w 2155315"/>
              <a:gd name="connsiteY133" fmla="*/ 1214748 h 4036004"/>
              <a:gd name="connsiteX134" fmla="*/ 1649205 w 2155315"/>
              <a:gd name="connsiteY134" fmla="*/ 960748 h 4036004"/>
              <a:gd name="connsiteX135" fmla="*/ 1573005 w 2155315"/>
              <a:gd name="connsiteY135" fmla="*/ 814698 h 4036004"/>
              <a:gd name="connsiteX136" fmla="*/ 1388855 w 2155315"/>
              <a:gd name="connsiteY136" fmla="*/ 732148 h 4036004"/>
              <a:gd name="connsiteX137" fmla="*/ 1274555 w 2155315"/>
              <a:gd name="connsiteY137" fmla="*/ 668648 h 4036004"/>
              <a:gd name="connsiteX138" fmla="*/ 1249155 w 2155315"/>
              <a:gd name="connsiteY138" fmla="*/ 624198 h 4036004"/>
              <a:gd name="connsiteX139" fmla="*/ 1274555 w 2155315"/>
              <a:gd name="connsiteY139" fmla="*/ 554348 h 4036004"/>
              <a:gd name="connsiteX140" fmla="*/ 1344405 w 2155315"/>
              <a:gd name="connsiteY140" fmla="*/ 440048 h 4036004"/>
              <a:gd name="connsiteX141" fmla="*/ 1376155 w 2155315"/>
              <a:gd name="connsiteY141" fmla="*/ 370198 h 4036004"/>
              <a:gd name="connsiteX142" fmla="*/ 1376155 w 2155315"/>
              <a:gd name="connsiteY142" fmla="*/ 313048 h 4036004"/>
              <a:gd name="connsiteX143" fmla="*/ 1344405 w 2155315"/>
              <a:gd name="connsiteY143" fmla="*/ 274948 h 4036004"/>
              <a:gd name="connsiteX144" fmla="*/ 1319005 w 2155315"/>
              <a:gd name="connsiteY144" fmla="*/ 135248 h 4036004"/>
              <a:gd name="connsiteX145" fmla="*/ 1274555 w 2155315"/>
              <a:gd name="connsiteY145" fmla="*/ 59048 h 4036004"/>
              <a:gd name="connsiteX146" fmla="*/ 1192005 w 2155315"/>
              <a:gd name="connsiteY146" fmla="*/ 8248 h 4036004"/>
              <a:gd name="connsiteX147" fmla="*/ 1096755 w 2155315"/>
              <a:gd name="connsiteY147" fmla="*/ 1898 h 4036004"/>
              <a:gd name="connsiteX148" fmla="*/ 1001505 w 2155315"/>
              <a:gd name="connsiteY148" fmla="*/ 27298 h 4036004"/>
              <a:gd name="connsiteX149" fmla="*/ 925305 w 2155315"/>
              <a:gd name="connsiteY149" fmla="*/ 84448 h 4036004"/>
              <a:gd name="connsiteX150" fmla="*/ 887205 w 2155315"/>
              <a:gd name="connsiteY150" fmla="*/ 173348 h 4036004"/>
              <a:gd name="connsiteX151" fmla="*/ 887205 w 2155315"/>
              <a:gd name="connsiteY151" fmla="*/ 262248 h 4036004"/>
              <a:gd name="connsiteX152" fmla="*/ 842755 w 2155315"/>
              <a:gd name="connsiteY152" fmla="*/ 306698 h 4036004"/>
              <a:gd name="connsiteX153" fmla="*/ 874505 w 2155315"/>
              <a:gd name="connsiteY153" fmla="*/ 401948 h 4036004"/>
              <a:gd name="connsiteX154" fmla="*/ 925305 w 2155315"/>
              <a:gd name="connsiteY154" fmla="*/ 528948 h 4036004"/>
              <a:gd name="connsiteX155" fmla="*/ 957055 w 2155315"/>
              <a:gd name="connsiteY155" fmla="*/ 611498 h 4036004"/>
              <a:gd name="connsiteX156" fmla="*/ 944355 w 2155315"/>
              <a:gd name="connsiteY156" fmla="*/ 681348 h 4036004"/>
              <a:gd name="connsiteX0" fmla="*/ 944355 w 2155315"/>
              <a:gd name="connsiteY0" fmla="*/ 681348 h 4036004"/>
              <a:gd name="connsiteX1" fmla="*/ 696705 w 2155315"/>
              <a:gd name="connsiteY1" fmla="*/ 763898 h 4036004"/>
              <a:gd name="connsiteX2" fmla="*/ 601455 w 2155315"/>
              <a:gd name="connsiteY2" fmla="*/ 852798 h 4036004"/>
              <a:gd name="connsiteX3" fmla="*/ 512555 w 2155315"/>
              <a:gd name="connsiteY3" fmla="*/ 1176648 h 4036004"/>
              <a:gd name="connsiteX4" fmla="*/ 474455 w 2155315"/>
              <a:gd name="connsiteY4" fmla="*/ 1386198 h 4036004"/>
              <a:gd name="connsiteX5" fmla="*/ 404605 w 2155315"/>
              <a:gd name="connsiteY5" fmla="*/ 1487798 h 4036004"/>
              <a:gd name="connsiteX6" fmla="*/ 328405 w 2155315"/>
              <a:gd name="connsiteY6" fmla="*/ 1684648 h 4036004"/>
              <a:gd name="connsiteX7" fmla="*/ 252205 w 2155315"/>
              <a:gd name="connsiteY7" fmla="*/ 1830698 h 4036004"/>
              <a:gd name="connsiteX8" fmla="*/ 125205 w 2155315"/>
              <a:gd name="connsiteY8" fmla="*/ 1906898 h 4036004"/>
              <a:gd name="connsiteX9" fmla="*/ 52974 w 2155315"/>
              <a:gd name="connsiteY9" fmla="*/ 1960873 h 4036004"/>
              <a:gd name="connsiteX10" fmla="*/ 2968 w 2155315"/>
              <a:gd name="connsiteY10" fmla="*/ 1979129 h 4036004"/>
              <a:gd name="connsiteX11" fmla="*/ 12493 w 2155315"/>
              <a:gd name="connsiteY11" fmla="*/ 2010880 h 4036004"/>
              <a:gd name="connsiteX12" fmla="*/ 68055 w 2155315"/>
              <a:gd name="connsiteY12" fmla="*/ 2014848 h 4036004"/>
              <a:gd name="connsiteX13" fmla="*/ 87105 w 2155315"/>
              <a:gd name="connsiteY13" fmla="*/ 2008498 h 4036004"/>
              <a:gd name="connsiteX14" fmla="*/ 106155 w 2155315"/>
              <a:gd name="connsiteY14" fmla="*/ 2008498 h 4036004"/>
              <a:gd name="connsiteX15" fmla="*/ 106155 w 2155315"/>
              <a:gd name="connsiteY15" fmla="*/ 2040248 h 4036004"/>
              <a:gd name="connsiteX16" fmla="*/ 71230 w 2155315"/>
              <a:gd name="connsiteY16" fmla="*/ 2100573 h 4036004"/>
              <a:gd name="connsiteX17" fmla="*/ 17255 w 2155315"/>
              <a:gd name="connsiteY17" fmla="*/ 2167248 h 4036004"/>
              <a:gd name="connsiteX18" fmla="*/ 29955 w 2155315"/>
              <a:gd name="connsiteY18" fmla="*/ 2192648 h 4036004"/>
              <a:gd name="connsiteX19" fmla="*/ 78374 w 2155315"/>
              <a:gd name="connsiteY19" fmla="*/ 2160898 h 4036004"/>
              <a:gd name="connsiteX20" fmla="*/ 125999 w 2155315"/>
              <a:gd name="connsiteY20" fmla="*/ 2127561 h 4036004"/>
              <a:gd name="connsiteX21" fmla="*/ 95836 w 2155315"/>
              <a:gd name="connsiteY21" fmla="*/ 2214873 h 4036004"/>
              <a:gd name="connsiteX22" fmla="*/ 86311 w 2155315"/>
              <a:gd name="connsiteY22" fmla="*/ 2249004 h 4036004"/>
              <a:gd name="connsiteX23" fmla="*/ 124411 w 2155315"/>
              <a:gd name="connsiteY23" fmla="*/ 2250591 h 4036004"/>
              <a:gd name="connsiteX24" fmla="*/ 182355 w 2155315"/>
              <a:gd name="connsiteY24" fmla="*/ 2154548 h 4036004"/>
              <a:gd name="connsiteX25" fmla="*/ 156161 w 2155315"/>
              <a:gd name="connsiteY25" fmla="*/ 2274404 h 4036004"/>
              <a:gd name="connsiteX26" fmla="*/ 195055 w 2155315"/>
              <a:gd name="connsiteY26" fmla="*/ 2268848 h 4036004"/>
              <a:gd name="connsiteX27" fmla="*/ 252205 w 2155315"/>
              <a:gd name="connsiteY27" fmla="*/ 2167248 h 4036004"/>
              <a:gd name="connsiteX28" fmla="*/ 261730 w 2155315"/>
              <a:gd name="connsiteY28" fmla="*/ 2254561 h 4036004"/>
              <a:gd name="connsiteX29" fmla="*/ 291099 w 2155315"/>
              <a:gd name="connsiteY29" fmla="*/ 2245035 h 4036004"/>
              <a:gd name="connsiteX30" fmla="*/ 315705 w 2155315"/>
              <a:gd name="connsiteY30" fmla="*/ 2122798 h 4036004"/>
              <a:gd name="connsiteX31" fmla="*/ 353805 w 2155315"/>
              <a:gd name="connsiteY31" fmla="*/ 1995798 h 4036004"/>
              <a:gd name="connsiteX32" fmla="*/ 379205 w 2155315"/>
              <a:gd name="connsiteY32" fmla="*/ 1938648 h 4036004"/>
              <a:gd name="connsiteX33" fmla="*/ 525255 w 2155315"/>
              <a:gd name="connsiteY33" fmla="*/ 1760848 h 4036004"/>
              <a:gd name="connsiteX34" fmla="*/ 677655 w 2155315"/>
              <a:gd name="connsiteY34" fmla="*/ 1532248 h 4036004"/>
              <a:gd name="connsiteX35" fmla="*/ 703055 w 2155315"/>
              <a:gd name="connsiteY35" fmla="*/ 1373498 h 4036004"/>
              <a:gd name="connsiteX36" fmla="*/ 747505 w 2155315"/>
              <a:gd name="connsiteY36" fmla="*/ 1252848 h 4036004"/>
              <a:gd name="connsiteX37" fmla="*/ 753855 w 2155315"/>
              <a:gd name="connsiteY37" fmla="*/ 1424298 h 4036004"/>
              <a:gd name="connsiteX38" fmla="*/ 768142 w 2155315"/>
              <a:gd name="connsiteY38" fmla="*/ 1553679 h 4036004"/>
              <a:gd name="connsiteX39" fmla="*/ 722105 w 2155315"/>
              <a:gd name="connsiteY39" fmla="*/ 1792598 h 4036004"/>
              <a:gd name="connsiteX40" fmla="*/ 664955 w 2155315"/>
              <a:gd name="connsiteY40" fmla="*/ 2211698 h 4036004"/>
              <a:gd name="connsiteX41" fmla="*/ 677655 w 2155315"/>
              <a:gd name="connsiteY41" fmla="*/ 2478398 h 4036004"/>
              <a:gd name="connsiteX42" fmla="*/ 703055 w 2155315"/>
              <a:gd name="connsiteY42" fmla="*/ 2599048 h 4036004"/>
              <a:gd name="connsiteX43" fmla="*/ 703055 w 2155315"/>
              <a:gd name="connsiteY43" fmla="*/ 2681598 h 4036004"/>
              <a:gd name="connsiteX44" fmla="*/ 684005 w 2155315"/>
              <a:gd name="connsiteY44" fmla="*/ 2751448 h 4036004"/>
              <a:gd name="connsiteX45" fmla="*/ 684005 w 2155315"/>
              <a:gd name="connsiteY45" fmla="*/ 2840348 h 4036004"/>
              <a:gd name="connsiteX46" fmla="*/ 652255 w 2155315"/>
              <a:gd name="connsiteY46" fmla="*/ 3005448 h 4036004"/>
              <a:gd name="connsiteX47" fmla="*/ 664955 w 2155315"/>
              <a:gd name="connsiteY47" fmla="*/ 3227698 h 4036004"/>
              <a:gd name="connsiteX48" fmla="*/ 696705 w 2155315"/>
              <a:gd name="connsiteY48" fmla="*/ 3507098 h 4036004"/>
              <a:gd name="connsiteX49" fmla="*/ 684005 w 2155315"/>
              <a:gd name="connsiteY49" fmla="*/ 3672198 h 4036004"/>
              <a:gd name="connsiteX50" fmla="*/ 645905 w 2155315"/>
              <a:gd name="connsiteY50" fmla="*/ 3824598 h 4036004"/>
              <a:gd name="connsiteX51" fmla="*/ 639555 w 2155315"/>
              <a:gd name="connsiteY51" fmla="*/ 3888098 h 4036004"/>
              <a:gd name="connsiteX52" fmla="*/ 703055 w 2155315"/>
              <a:gd name="connsiteY52" fmla="*/ 3983348 h 4036004"/>
              <a:gd name="connsiteX53" fmla="*/ 785605 w 2155315"/>
              <a:gd name="connsiteY53" fmla="*/ 4034148 h 4036004"/>
              <a:gd name="connsiteX54" fmla="*/ 868155 w 2155315"/>
              <a:gd name="connsiteY54" fmla="*/ 3919848 h 4036004"/>
              <a:gd name="connsiteX55" fmla="*/ 874505 w 2155315"/>
              <a:gd name="connsiteY55" fmla="*/ 3697598 h 4036004"/>
              <a:gd name="connsiteX56" fmla="*/ 887205 w 2155315"/>
              <a:gd name="connsiteY56" fmla="*/ 3526148 h 4036004"/>
              <a:gd name="connsiteX57" fmla="*/ 874505 w 2155315"/>
              <a:gd name="connsiteY57" fmla="*/ 3392798 h 4036004"/>
              <a:gd name="connsiteX58" fmla="*/ 893555 w 2155315"/>
              <a:gd name="connsiteY58" fmla="*/ 3291198 h 4036004"/>
              <a:gd name="connsiteX59" fmla="*/ 918955 w 2155315"/>
              <a:gd name="connsiteY59" fmla="*/ 3202298 h 4036004"/>
              <a:gd name="connsiteX60" fmla="*/ 944355 w 2155315"/>
              <a:gd name="connsiteY60" fmla="*/ 3107048 h 4036004"/>
              <a:gd name="connsiteX61" fmla="*/ 931655 w 2155315"/>
              <a:gd name="connsiteY61" fmla="*/ 2992748 h 4036004"/>
              <a:gd name="connsiteX62" fmla="*/ 925305 w 2155315"/>
              <a:gd name="connsiteY62" fmla="*/ 2897498 h 4036004"/>
              <a:gd name="connsiteX63" fmla="*/ 950705 w 2155315"/>
              <a:gd name="connsiteY63" fmla="*/ 2789548 h 4036004"/>
              <a:gd name="connsiteX64" fmla="*/ 963405 w 2155315"/>
              <a:gd name="connsiteY64" fmla="*/ 2681598 h 4036004"/>
              <a:gd name="connsiteX65" fmla="*/ 995155 w 2155315"/>
              <a:gd name="connsiteY65" fmla="*/ 2452998 h 4036004"/>
              <a:gd name="connsiteX66" fmla="*/ 1026905 w 2155315"/>
              <a:gd name="connsiteY66" fmla="*/ 2192648 h 4036004"/>
              <a:gd name="connsiteX67" fmla="*/ 1058655 w 2155315"/>
              <a:gd name="connsiteY67" fmla="*/ 2154548 h 4036004"/>
              <a:gd name="connsiteX68" fmla="*/ 1084055 w 2155315"/>
              <a:gd name="connsiteY68" fmla="*/ 2167248 h 4036004"/>
              <a:gd name="connsiteX69" fmla="*/ 1096755 w 2155315"/>
              <a:gd name="connsiteY69" fmla="*/ 2224398 h 4036004"/>
              <a:gd name="connsiteX70" fmla="*/ 1128505 w 2155315"/>
              <a:gd name="connsiteY70" fmla="*/ 2497448 h 4036004"/>
              <a:gd name="connsiteX71" fmla="*/ 1166605 w 2155315"/>
              <a:gd name="connsiteY71" fmla="*/ 2751448 h 4036004"/>
              <a:gd name="connsiteX72" fmla="*/ 1192005 w 2155315"/>
              <a:gd name="connsiteY72" fmla="*/ 2853048 h 4036004"/>
              <a:gd name="connsiteX73" fmla="*/ 1192005 w 2155315"/>
              <a:gd name="connsiteY73" fmla="*/ 2935598 h 4036004"/>
              <a:gd name="connsiteX74" fmla="*/ 1185655 w 2155315"/>
              <a:gd name="connsiteY74" fmla="*/ 3018148 h 4036004"/>
              <a:gd name="connsiteX75" fmla="*/ 1192005 w 2155315"/>
              <a:gd name="connsiteY75" fmla="*/ 3113398 h 4036004"/>
              <a:gd name="connsiteX76" fmla="*/ 1223755 w 2155315"/>
              <a:gd name="connsiteY76" fmla="*/ 3316598 h 4036004"/>
              <a:gd name="connsiteX77" fmla="*/ 1249155 w 2155315"/>
              <a:gd name="connsiteY77" fmla="*/ 3449948 h 4036004"/>
              <a:gd name="connsiteX78" fmla="*/ 1242805 w 2155315"/>
              <a:gd name="connsiteY78" fmla="*/ 3576948 h 4036004"/>
              <a:gd name="connsiteX79" fmla="*/ 1242805 w 2155315"/>
              <a:gd name="connsiteY79" fmla="*/ 3640448 h 4036004"/>
              <a:gd name="connsiteX80" fmla="*/ 1261855 w 2155315"/>
              <a:gd name="connsiteY80" fmla="*/ 3672198 h 4036004"/>
              <a:gd name="connsiteX81" fmla="*/ 1268205 w 2155315"/>
              <a:gd name="connsiteY81" fmla="*/ 3773798 h 4036004"/>
              <a:gd name="connsiteX82" fmla="*/ 1268205 w 2155315"/>
              <a:gd name="connsiteY82" fmla="*/ 3869048 h 4036004"/>
              <a:gd name="connsiteX83" fmla="*/ 1293605 w 2155315"/>
              <a:gd name="connsiteY83" fmla="*/ 3932548 h 4036004"/>
              <a:gd name="connsiteX84" fmla="*/ 1338055 w 2155315"/>
              <a:gd name="connsiteY84" fmla="*/ 4008748 h 4036004"/>
              <a:gd name="connsiteX85" fmla="*/ 1357105 w 2155315"/>
              <a:gd name="connsiteY85" fmla="*/ 4021448 h 4036004"/>
              <a:gd name="connsiteX86" fmla="*/ 1414255 w 2155315"/>
              <a:gd name="connsiteY86" fmla="*/ 3996048 h 4036004"/>
              <a:gd name="connsiteX87" fmla="*/ 1484105 w 2155315"/>
              <a:gd name="connsiteY87" fmla="*/ 3926198 h 4036004"/>
              <a:gd name="connsiteX88" fmla="*/ 1496805 w 2155315"/>
              <a:gd name="connsiteY88" fmla="*/ 3818248 h 4036004"/>
              <a:gd name="connsiteX89" fmla="*/ 1446005 w 2155315"/>
              <a:gd name="connsiteY89" fmla="*/ 3678548 h 4036004"/>
              <a:gd name="connsiteX90" fmla="*/ 1439655 w 2155315"/>
              <a:gd name="connsiteY90" fmla="*/ 3538848 h 4036004"/>
              <a:gd name="connsiteX91" fmla="*/ 1439655 w 2155315"/>
              <a:gd name="connsiteY91" fmla="*/ 3392798 h 4036004"/>
              <a:gd name="connsiteX92" fmla="*/ 1477755 w 2155315"/>
              <a:gd name="connsiteY92" fmla="*/ 3113398 h 4036004"/>
              <a:gd name="connsiteX93" fmla="*/ 1426955 w 2155315"/>
              <a:gd name="connsiteY93" fmla="*/ 2821298 h 4036004"/>
              <a:gd name="connsiteX94" fmla="*/ 1420605 w 2155315"/>
              <a:gd name="connsiteY94" fmla="*/ 2668898 h 4036004"/>
              <a:gd name="connsiteX95" fmla="*/ 1471405 w 2155315"/>
              <a:gd name="connsiteY95" fmla="*/ 2357748 h 4036004"/>
              <a:gd name="connsiteX96" fmla="*/ 1496805 w 2155315"/>
              <a:gd name="connsiteY96" fmla="*/ 2033898 h 4036004"/>
              <a:gd name="connsiteX97" fmla="*/ 1401555 w 2155315"/>
              <a:gd name="connsiteY97" fmla="*/ 1570348 h 4036004"/>
              <a:gd name="connsiteX98" fmla="*/ 1395205 w 2155315"/>
              <a:gd name="connsiteY98" fmla="*/ 1449698 h 4036004"/>
              <a:gd name="connsiteX99" fmla="*/ 1420605 w 2155315"/>
              <a:gd name="connsiteY99" fmla="*/ 1189348 h 4036004"/>
              <a:gd name="connsiteX100" fmla="*/ 1465055 w 2155315"/>
              <a:gd name="connsiteY100" fmla="*/ 1354448 h 4036004"/>
              <a:gd name="connsiteX101" fmla="*/ 1496805 w 2155315"/>
              <a:gd name="connsiteY101" fmla="*/ 1519548 h 4036004"/>
              <a:gd name="connsiteX102" fmla="*/ 1668255 w 2155315"/>
              <a:gd name="connsiteY102" fmla="*/ 1817998 h 4036004"/>
              <a:gd name="connsiteX103" fmla="*/ 1757155 w 2155315"/>
              <a:gd name="connsiteY103" fmla="*/ 1976748 h 4036004"/>
              <a:gd name="connsiteX104" fmla="*/ 1788905 w 2155315"/>
              <a:gd name="connsiteY104" fmla="*/ 2084698 h 4036004"/>
              <a:gd name="connsiteX105" fmla="*/ 1820655 w 2155315"/>
              <a:gd name="connsiteY105" fmla="*/ 2173598 h 4036004"/>
              <a:gd name="connsiteX106" fmla="*/ 1865105 w 2155315"/>
              <a:gd name="connsiteY106" fmla="*/ 2287898 h 4036004"/>
              <a:gd name="connsiteX107" fmla="*/ 1903205 w 2155315"/>
              <a:gd name="connsiteY107" fmla="*/ 2294248 h 4036004"/>
              <a:gd name="connsiteX108" fmla="*/ 1903205 w 2155315"/>
              <a:gd name="connsiteY108" fmla="*/ 2179948 h 4036004"/>
              <a:gd name="connsiteX109" fmla="*/ 1934955 w 2155315"/>
              <a:gd name="connsiteY109" fmla="*/ 2262498 h 4036004"/>
              <a:gd name="connsiteX110" fmla="*/ 1959561 w 2155315"/>
              <a:gd name="connsiteY110" fmla="*/ 2328379 h 4036004"/>
              <a:gd name="connsiteX111" fmla="*/ 1994486 w 2155315"/>
              <a:gd name="connsiteY111" fmla="*/ 2323616 h 4036004"/>
              <a:gd name="connsiteX112" fmla="*/ 1992105 w 2155315"/>
              <a:gd name="connsiteY112" fmla="*/ 2281548 h 4036004"/>
              <a:gd name="connsiteX113" fmla="*/ 1969414 w 2155315"/>
              <a:gd name="connsiteY113" fmla="*/ 2212181 h 4036004"/>
              <a:gd name="connsiteX114" fmla="*/ 1985755 w 2155315"/>
              <a:gd name="connsiteY114" fmla="*/ 2192648 h 4036004"/>
              <a:gd name="connsiteX115" fmla="*/ 2054017 w 2155315"/>
              <a:gd name="connsiteY115" fmla="*/ 2321236 h 4036004"/>
              <a:gd name="connsiteX116" fmla="*/ 2092118 w 2155315"/>
              <a:gd name="connsiteY116" fmla="*/ 2318854 h 4036004"/>
              <a:gd name="connsiteX117" fmla="*/ 2057193 w 2155315"/>
              <a:gd name="connsiteY117" fmla="*/ 2234716 h 4036004"/>
              <a:gd name="connsiteX118" fmla="*/ 2023855 w 2155315"/>
              <a:gd name="connsiteY118" fmla="*/ 2154548 h 4036004"/>
              <a:gd name="connsiteX119" fmla="*/ 2083386 w 2155315"/>
              <a:gd name="connsiteY119" fmla="*/ 2216461 h 4036004"/>
              <a:gd name="connsiteX120" fmla="*/ 2132598 w 2155315"/>
              <a:gd name="connsiteY120" fmla="*/ 2241067 h 4036004"/>
              <a:gd name="connsiteX121" fmla="*/ 2125455 w 2155315"/>
              <a:gd name="connsiteY121" fmla="*/ 2186298 h 4036004"/>
              <a:gd name="connsiteX122" fmla="*/ 2036555 w 2155315"/>
              <a:gd name="connsiteY122" fmla="*/ 2071998 h 4036004"/>
              <a:gd name="connsiteX123" fmla="*/ 2004805 w 2155315"/>
              <a:gd name="connsiteY123" fmla="*/ 2014848 h 4036004"/>
              <a:gd name="connsiteX124" fmla="*/ 2077036 w 2155315"/>
              <a:gd name="connsiteY124" fmla="*/ 2035486 h 4036004"/>
              <a:gd name="connsiteX125" fmla="*/ 2150061 w 2155315"/>
              <a:gd name="connsiteY125" fmla="*/ 2029929 h 4036004"/>
              <a:gd name="connsiteX126" fmla="*/ 2145627 w 2155315"/>
              <a:gd name="connsiteY126" fmla="*/ 2005012 h 4036004"/>
              <a:gd name="connsiteX127" fmla="*/ 2111962 w 2155315"/>
              <a:gd name="connsiteY127" fmla="*/ 1983099 h 4036004"/>
              <a:gd name="connsiteX128" fmla="*/ 2036555 w 2155315"/>
              <a:gd name="connsiteY128" fmla="*/ 1932298 h 4036004"/>
              <a:gd name="connsiteX129" fmla="*/ 1915905 w 2155315"/>
              <a:gd name="connsiteY129" fmla="*/ 1887848 h 4036004"/>
              <a:gd name="connsiteX130" fmla="*/ 1865105 w 2155315"/>
              <a:gd name="connsiteY130" fmla="*/ 1773548 h 4036004"/>
              <a:gd name="connsiteX131" fmla="*/ 1801605 w 2155315"/>
              <a:gd name="connsiteY131" fmla="*/ 1538598 h 4036004"/>
              <a:gd name="connsiteX132" fmla="*/ 1731755 w 2155315"/>
              <a:gd name="connsiteY132" fmla="*/ 1424298 h 4036004"/>
              <a:gd name="connsiteX133" fmla="*/ 1687305 w 2155315"/>
              <a:gd name="connsiteY133" fmla="*/ 1214748 h 4036004"/>
              <a:gd name="connsiteX134" fmla="*/ 1649205 w 2155315"/>
              <a:gd name="connsiteY134" fmla="*/ 960748 h 4036004"/>
              <a:gd name="connsiteX135" fmla="*/ 1573005 w 2155315"/>
              <a:gd name="connsiteY135" fmla="*/ 814698 h 4036004"/>
              <a:gd name="connsiteX136" fmla="*/ 1388855 w 2155315"/>
              <a:gd name="connsiteY136" fmla="*/ 732148 h 4036004"/>
              <a:gd name="connsiteX137" fmla="*/ 1274555 w 2155315"/>
              <a:gd name="connsiteY137" fmla="*/ 668648 h 4036004"/>
              <a:gd name="connsiteX138" fmla="*/ 1249155 w 2155315"/>
              <a:gd name="connsiteY138" fmla="*/ 624198 h 4036004"/>
              <a:gd name="connsiteX139" fmla="*/ 1274555 w 2155315"/>
              <a:gd name="connsiteY139" fmla="*/ 554348 h 4036004"/>
              <a:gd name="connsiteX140" fmla="*/ 1344405 w 2155315"/>
              <a:gd name="connsiteY140" fmla="*/ 440048 h 4036004"/>
              <a:gd name="connsiteX141" fmla="*/ 1376155 w 2155315"/>
              <a:gd name="connsiteY141" fmla="*/ 370198 h 4036004"/>
              <a:gd name="connsiteX142" fmla="*/ 1376155 w 2155315"/>
              <a:gd name="connsiteY142" fmla="*/ 313048 h 4036004"/>
              <a:gd name="connsiteX143" fmla="*/ 1344405 w 2155315"/>
              <a:gd name="connsiteY143" fmla="*/ 274948 h 4036004"/>
              <a:gd name="connsiteX144" fmla="*/ 1319005 w 2155315"/>
              <a:gd name="connsiteY144" fmla="*/ 135248 h 4036004"/>
              <a:gd name="connsiteX145" fmla="*/ 1274555 w 2155315"/>
              <a:gd name="connsiteY145" fmla="*/ 59048 h 4036004"/>
              <a:gd name="connsiteX146" fmla="*/ 1192005 w 2155315"/>
              <a:gd name="connsiteY146" fmla="*/ 8248 h 4036004"/>
              <a:gd name="connsiteX147" fmla="*/ 1096755 w 2155315"/>
              <a:gd name="connsiteY147" fmla="*/ 1898 h 4036004"/>
              <a:gd name="connsiteX148" fmla="*/ 1001505 w 2155315"/>
              <a:gd name="connsiteY148" fmla="*/ 27298 h 4036004"/>
              <a:gd name="connsiteX149" fmla="*/ 925305 w 2155315"/>
              <a:gd name="connsiteY149" fmla="*/ 84448 h 4036004"/>
              <a:gd name="connsiteX150" fmla="*/ 887205 w 2155315"/>
              <a:gd name="connsiteY150" fmla="*/ 173348 h 4036004"/>
              <a:gd name="connsiteX151" fmla="*/ 887205 w 2155315"/>
              <a:gd name="connsiteY151" fmla="*/ 262248 h 4036004"/>
              <a:gd name="connsiteX152" fmla="*/ 842755 w 2155315"/>
              <a:gd name="connsiteY152" fmla="*/ 306698 h 4036004"/>
              <a:gd name="connsiteX153" fmla="*/ 874505 w 2155315"/>
              <a:gd name="connsiteY153" fmla="*/ 401948 h 4036004"/>
              <a:gd name="connsiteX154" fmla="*/ 925305 w 2155315"/>
              <a:gd name="connsiteY154" fmla="*/ 528948 h 4036004"/>
              <a:gd name="connsiteX155" fmla="*/ 957055 w 2155315"/>
              <a:gd name="connsiteY155" fmla="*/ 611498 h 4036004"/>
              <a:gd name="connsiteX156" fmla="*/ 944355 w 2155315"/>
              <a:gd name="connsiteY156" fmla="*/ 681348 h 4036004"/>
              <a:gd name="connsiteX0" fmla="*/ 944355 w 2155315"/>
              <a:gd name="connsiteY0" fmla="*/ 681348 h 4036004"/>
              <a:gd name="connsiteX1" fmla="*/ 696705 w 2155315"/>
              <a:gd name="connsiteY1" fmla="*/ 763898 h 4036004"/>
              <a:gd name="connsiteX2" fmla="*/ 601455 w 2155315"/>
              <a:gd name="connsiteY2" fmla="*/ 852798 h 4036004"/>
              <a:gd name="connsiteX3" fmla="*/ 512555 w 2155315"/>
              <a:gd name="connsiteY3" fmla="*/ 1176648 h 4036004"/>
              <a:gd name="connsiteX4" fmla="*/ 474455 w 2155315"/>
              <a:gd name="connsiteY4" fmla="*/ 1386198 h 4036004"/>
              <a:gd name="connsiteX5" fmla="*/ 404605 w 2155315"/>
              <a:gd name="connsiteY5" fmla="*/ 1487798 h 4036004"/>
              <a:gd name="connsiteX6" fmla="*/ 328405 w 2155315"/>
              <a:gd name="connsiteY6" fmla="*/ 1684648 h 4036004"/>
              <a:gd name="connsiteX7" fmla="*/ 252205 w 2155315"/>
              <a:gd name="connsiteY7" fmla="*/ 1830698 h 4036004"/>
              <a:gd name="connsiteX8" fmla="*/ 125205 w 2155315"/>
              <a:gd name="connsiteY8" fmla="*/ 1906898 h 4036004"/>
              <a:gd name="connsiteX9" fmla="*/ 52974 w 2155315"/>
              <a:gd name="connsiteY9" fmla="*/ 1960873 h 4036004"/>
              <a:gd name="connsiteX10" fmla="*/ 2968 w 2155315"/>
              <a:gd name="connsiteY10" fmla="*/ 1979129 h 4036004"/>
              <a:gd name="connsiteX11" fmla="*/ 12493 w 2155315"/>
              <a:gd name="connsiteY11" fmla="*/ 2010880 h 4036004"/>
              <a:gd name="connsiteX12" fmla="*/ 68055 w 2155315"/>
              <a:gd name="connsiteY12" fmla="*/ 2014848 h 4036004"/>
              <a:gd name="connsiteX13" fmla="*/ 87105 w 2155315"/>
              <a:gd name="connsiteY13" fmla="*/ 2008498 h 4036004"/>
              <a:gd name="connsiteX14" fmla="*/ 106155 w 2155315"/>
              <a:gd name="connsiteY14" fmla="*/ 2008498 h 4036004"/>
              <a:gd name="connsiteX15" fmla="*/ 106155 w 2155315"/>
              <a:gd name="connsiteY15" fmla="*/ 2040248 h 4036004"/>
              <a:gd name="connsiteX16" fmla="*/ 71230 w 2155315"/>
              <a:gd name="connsiteY16" fmla="*/ 2100573 h 4036004"/>
              <a:gd name="connsiteX17" fmla="*/ 17255 w 2155315"/>
              <a:gd name="connsiteY17" fmla="*/ 2167248 h 4036004"/>
              <a:gd name="connsiteX18" fmla="*/ 29955 w 2155315"/>
              <a:gd name="connsiteY18" fmla="*/ 2192648 h 4036004"/>
              <a:gd name="connsiteX19" fmla="*/ 78374 w 2155315"/>
              <a:gd name="connsiteY19" fmla="*/ 2160898 h 4036004"/>
              <a:gd name="connsiteX20" fmla="*/ 125999 w 2155315"/>
              <a:gd name="connsiteY20" fmla="*/ 2127561 h 4036004"/>
              <a:gd name="connsiteX21" fmla="*/ 95836 w 2155315"/>
              <a:gd name="connsiteY21" fmla="*/ 2214873 h 4036004"/>
              <a:gd name="connsiteX22" fmla="*/ 86311 w 2155315"/>
              <a:gd name="connsiteY22" fmla="*/ 2249004 h 4036004"/>
              <a:gd name="connsiteX23" fmla="*/ 124411 w 2155315"/>
              <a:gd name="connsiteY23" fmla="*/ 2250591 h 4036004"/>
              <a:gd name="connsiteX24" fmla="*/ 182355 w 2155315"/>
              <a:gd name="connsiteY24" fmla="*/ 2154548 h 4036004"/>
              <a:gd name="connsiteX25" fmla="*/ 156161 w 2155315"/>
              <a:gd name="connsiteY25" fmla="*/ 2274404 h 4036004"/>
              <a:gd name="connsiteX26" fmla="*/ 195055 w 2155315"/>
              <a:gd name="connsiteY26" fmla="*/ 2268848 h 4036004"/>
              <a:gd name="connsiteX27" fmla="*/ 252205 w 2155315"/>
              <a:gd name="connsiteY27" fmla="*/ 2167248 h 4036004"/>
              <a:gd name="connsiteX28" fmla="*/ 261730 w 2155315"/>
              <a:gd name="connsiteY28" fmla="*/ 2254561 h 4036004"/>
              <a:gd name="connsiteX29" fmla="*/ 291099 w 2155315"/>
              <a:gd name="connsiteY29" fmla="*/ 2245035 h 4036004"/>
              <a:gd name="connsiteX30" fmla="*/ 315705 w 2155315"/>
              <a:gd name="connsiteY30" fmla="*/ 2122798 h 4036004"/>
              <a:gd name="connsiteX31" fmla="*/ 353805 w 2155315"/>
              <a:gd name="connsiteY31" fmla="*/ 1995798 h 4036004"/>
              <a:gd name="connsiteX32" fmla="*/ 379205 w 2155315"/>
              <a:gd name="connsiteY32" fmla="*/ 1938648 h 4036004"/>
              <a:gd name="connsiteX33" fmla="*/ 525255 w 2155315"/>
              <a:gd name="connsiteY33" fmla="*/ 1760848 h 4036004"/>
              <a:gd name="connsiteX34" fmla="*/ 677655 w 2155315"/>
              <a:gd name="connsiteY34" fmla="*/ 1532248 h 4036004"/>
              <a:gd name="connsiteX35" fmla="*/ 703055 w 2155315"/>
              <a:gd name="connsiteY35" fmla="*/ 1373498 h 4036004"/>
              <a:gd name="connsiteX36" fmla="*/ 747505 w 2155315"/>
              <a:gd name="connsiteY36" fmla="*/ 1252848 h 4036004"/>
              <a:gd name="connsiteX37" fmla="*/ 753855 w 2155315"/>
              <a:gd name="connsiteY37" fmla="*/ 1424298 h 4036004"/>
              <a:gd name="connsiteX38" fmla="*/ 763380 w 2155315"/>
              <a:gd name="connsiteY38" fmla="*/ 1575110 h 4036004"/>
              <a:gd name="connsiteX39" fmla="*/ 722105 w 2155315"/>
              <a:gd name="connsiteY39" fmla="*/ 1792598 h 4036004"/>
              <a:gd name="connsiteX40" fmla="*/ 664955 w 2155315"/>
              <a:gd name="connsiteY40" fmla="*/ 2211698 h 4036004"/>
              <a:gd name="connsiteX41" fmla="*/ 677655 w 2155315"/>
              <a:gd name="connsiteY41" fmla="*/ 2478398 h 4036004"/>
              <a:gd name="connsiteX42" fmla="*/ 703055 w 2155315"/>
              <a:gd name="connsiteY42" fmla="*/ 2599048 h 4036004"/>
              <a:gd name="connsiteX43" fmla="*/ 703055 w 2155315"/>
              <a:gd name="connsiteY43" fmla="*/ 2681598 h 4036004"/>
              <a:gd name="connsiteX44" fmla="*/ 684005 w 2155315"/>
              <a:gd name="connsiteY44" fmla="*/ 2751448 h 4036004"/>
              <a:gd name="connsiteX45" fmla="*/ 684005 w 2155315"/>
              <a:gd name="connsiteY45" fmla="*/ 2840348 h 4036004"/>
              <a:gd name="connsiteX46" fmla="*/ 652255 w 2155315"/>
              <a:gd name="connsiteY46" fmla="*/ 3005448 h 4036004"/>
              <a:gd name="connsiteX47" fmla="*/ 664955 w 2155315"/>
              <a:gd name="connsiteY47" fmla="*/ 3227698 h 4036004"/>
              <a:gd name="connsiteX48" fmla="*/ 696705 w 2155315"/>
              <a:gd name="connsiteY48" fmla="*/ 3507098 h 4036004"/>
              <a:gd name="connsiteX49" fmla="*/ 684005 w 2155315"/>
              <a:gd name="connsiteY49" fmla="*/ 3672198 h 4036004"/>
              <a:gd name="connsiteX50" fmla="*/ 645905 w 2155315"/>
              <a:gd name="connsiteY50" fmla="*/ 3824598 h 4036004"/>
              <a:gd name="connsiteX51" fmla="*/ 639555 w 2155315"/>
              <a:gd name="connsiteY51" fmla="*/ 3888098 h 4036004"/>
              <a:gd name="connsiteX52" fmla="*/ 703055 w 2155315"/>
              <a:gd name="connsiteY52" fmla="*/ 3983348 h 4036004"/>
              <a:gd name="connsiteX53" fmla="*/ 785605 w 2155315"/>
              <a:gd name="connsiteY53" fmla="*/ 4034148 h 4036004"/>
              <a:gd name="connsiteX54" fmla="*/ 868155 w 2155315"/>
              <a:gd name="connsiteY54" fmla="*/ 3919848 h 4036004"/>
              <a:gd name="connsiteX55" fmla="*/ 874505 w 2155315"/>
              <a:gd name="connsiteY55" fmla="*/ 3697598 h 4036004"/>
              <a:gd name="connsiteX56" fmla="*/ 887205 w 2155315"/>
              <a:gd name="connsiteY56" fmla="*/ 3526148 h 4036004"/>
              <a:gd name="connsiteX57" fmla="*/ 874505 w 2155315"/>
              <a:gd name="connsiteY57" fmla="*/ 3392798 h 4036004"/>
              <a:gd name="connsiteX58" fmla="*/ 893555 w 2155315"/>
              <a:gd name="connsiteY58" fmla="*/ 3291198 h 4036004"/>
              <a:gd name="connsiteX59" fmla="*/ 918955 w 2155315"/>
              <a:gd name="connsiteY59" fmla="*/ 3202298 h 4036004"/>
              <a:gd name="connsiteX60" fmla="*/ 944355 w 2155315"/>
              <a:gd name="connsiteY60" fmla="*/ 3107048 h 4036004"/>
              <a:gd name="connsiteX61" fmla="*/ 931655 w 2155315"/>
              <a:gd name="connsiteY61" fmla="*/ 2992748 h 4036004"/>
              <a:gd name="connsiteX62" fmla="*/ 925305 w 2155315"/>
              <a:gd name="connsiteY62" fmla="*/ 2897498 h 4036004"/>
              <a:gd name="connsiteX63" fmla="*/ 950705 w 2155315"/>
              <a:gd name="connsiteY63" fmla="*/ 2789548 h 4036004"/>
              <a:gd name="connsiteX64" fmla="*/ 963405 w 2155315"/>
              <a:gd name="connsiteY64" fmla="*/ 2681598 h 4036004"/>
              <a:gd name="connsiteX65" fmla="*/ 995155 w 2155315"/>
              <a:gd name="connsiteY65" fmla="*/ 2452998 h 4036004"/>
              <a:gd name="connsiteX66" fmla="*/ 1026905 w 2155315"/>
              <a:gd name="connsiteY66" fmla="*/ 2192648 h 4036004"/>
              <a:gd name="connsiteX67" fmla="*/ 1058655 w 2155315"/>
              <a:gd name="connsiteY67" fmla="*/ 2154548 h 4036004"/>
              <a:gd name="connsiteX68" fmla="*/ 1084055 w 2155315"/>
              <a:gd name="connsiteY68" fmla="*/ 2167248 h 4036004"/>
              <a:gd name="connsiteX69" fmla="*/ 1096755 w 2155315"/>
              <a:gd name="connsiteY69" fmla="*/ 2224398 h 4036004"/>
              <a:gd name="connsiteX70" fmla="*/ 1128505 w 2155315"/>
              <a:gd name="connsiteY70" fmla="*/ 2497448 h 4036004"/>
              <a:gd name="connsiteX71" fmla="*/ 1166605 w 2155315"/>
              <a:gd name="connsiteY71" fmla="*/ 2751448 h 4036004"/>
              <a:gd name="connsiteX72" fmla="*/ 1192005 w 2155315"/>
              <a:gd name="connsiteY72" fmla="*/ 2853048 h 4036004"/>
              <a:gd name="connsiteX73" fmla="*/ 1192005 w 2155315"/>
              <a:gd name="connsiteY73" fmla="*/ 2935598 h 4036004"/>
              <a:gd name="connsiteX74" fmla="*/ 1185655 w 2155315"/>
              <a:gd name="connsiteY74" fmla="*/ 3018148 h 4036004"/>
              <a:gd name="connsiteX75" fmla="*/ 1192005 w 2155315"/>
              <a:gd name="connsiteY75" fmla="*/ 3113398 h 4036004"/>
              <a:gd name="connsiteX76" fmla="*/ 1223755 w 2155315"/>
              <a:gd name="connsiteY76" fmla="*/ 3316598 h 4036004"/>
              <a:gd name="connsiteX77" fmla="*/ 1249155 w 2155315"/>
              <a:gd name="connsiteY77" fmla="*/ 3449948 h 4036004"/>
              <a:gd name="connsiteX78" fmla="*/ 1242805 w 2155315"/>
              <a:gd name="connsiteY78" fmla="*/ 3576948 h 4036004"/>
              <a:gd name="connsiteX79" fmla="*/ 1242805 w 2155315"/>
              <a:gd name="connsiteY79" fmla="*/ 3640448 h 4036004"/>
              <a:gd name="connsiteX80" fmla="*/ 1261855 w 2155315"/>
              <a:gd name="connsiteY80" fmla="*/ 3672198 h 4036004"/>
              <a:gd name="connsiteX81" fmla="*/ 1268205 w 2155315"/>
              <a:gd name="connsiteY81" fmla="*/ 3773798 h 4036004"/>
              <a:gd name="connsiteX82" fmla="*/ 1268205 w 2155315"/>
              <a:gd name="connsiteY82" fmla="*/ 3869048 h 4036004"/>
              <a:gd name="connsiteX83" fmla="*/ 1293605 w 2155315"/>
              <a:gd name="connsiteY83" fmla="*/ 3932548 h 4036004"/>
              <a:gd name="connsiteX84" fmla="*/ 1338055 w 2155315"/>
              <a:gd name="connsiteY84" fmla="*/ 4008748 h 4036004"/>
              <a:gd name="connsiteX85" fmla="*/ 1357105 w 2155315"/>
              <a:gd name="connsiteY85" fmla="*/ 4021448 h 4036004"/>
              <a:gd name="connsiteX86" fmla="*/ 1414255 w 2155315"/>
              <a:gd name="connsiteY86" fmla="*/ 3996048 h 4036004"/>
              <a:gd name="connsiteX87" fmla="*/ 1484105 w 2155315"/>
              <a:gd name="connsiteY87" fmla="*/ 3926198 h 4036004"/>
              <a:gd name="connsiteX88" fmla="*/ 1496805 w 2155315"/>
              <a:gd name="connsiteY88" fmla="*/ 3818248 h 4036004"/>
              <a:gd name="connsiteX89" fmla="*/ 1446005 w 2155315"/>
              <a:gd name="connsiteY89" fmla="*/ 3678548 h 4036004"/>
              <a:gd name="connsiteX90" fmla="*/ 1439655 w 2155315"/>
              <a:gd name="connsiteY90" fmla="*/ 3538848 h 4036004"/>
              <a:gd name="connsiteX91" fmla="*/ 1439655 w 2155315"/>
              <a:gd name="connsiteY91" fmla="*/ 3392798 h 4036004"/>
              <a:gd name="connsiteX92" fmla="*/ 1477755 w 2155315"/>
              <a:gd name="connsiteY92" fmla="*/ 3113398 h 4036004"/>
              <a:gd name="connsiteX93" fmla="*/ 1426955 w 2155315"/>
              <a:gd name="connsiteY93" fmla="*/ 2821298 h 4036004"/>
              <a:gd name="connsiteX94" fmla="*/ 1420605 w 2155315"/>
              <a:gd name="connsiteY94" fmla="*/ 2668898 h 4036004"/>
              <a:gd name="connsiteX95" fmla="*/ 1471405 w 2155315"/>
              <a:gd name="connsiteY95" fmla="*/ 2357748 h 4036004"/>
              <a:gd name="connsiteX96" fmla="*/ 1496805 w 2155315"/>
              <a:gd name="connsiteY96" fmla="*/ 2033898 h 4036004"/>
              <a:gd name="connsiteX97" fmla="*/ 1401555 w 2155315"/>
              <a:gd name="connsiteY97" fmla="*/ 1570348 h 4036004"/>
              <a:gd name="connsiteX98" fmla="*/ 1395205 w 2155315"/>
              <a:gd name="connsiteY98" fmla="*/ 1449698 h 4036004"/>
              <a:gd name="connsiteX99" fmla="*/ 1420605 w 2155315"/>
              <a:gd name="connsiteY99" fmla="*/ 1189348 h 4036004"/>
              <a:gd name="connsiteX100" fmla="*/ 1465055 w 2155315"/>
              <a:gd name="connsiteY100" fmla="*/ 1354448 h 4036004"/>
              <a:gd name="connsiteX101" fmla="*/ 1496805 w 2155315"/>
              <a:gd name="connsiteY101" fmla="*/ 1519548 h 4036004"/>
              <a:gd name="connsiteX102" fmla="*/ 1668255 w 2155315"/>
              <a:gd name="connsiteY102" fmla="*/ 1817998 h 4036004"/>
              <a:gd name="connsiteX103" fmla="*/ 1757155 w 2155315"/>
              <a:gd name="connsiteY103" fmla="*/ 1976748 h 4036004"/>
              <a:gd name="connsiteX104" fmla="*/ 1788905 w 2155315"/>
              <a:gd name="connsiteY104" fmla="*/ 2084698 h 4036004"/>
              <a:gd name="connsiteX105" fmla="*/ 1820655 w 2155315"/>
              <a:gd name="connsiteY105" fmla="*/ 2173598 h 4036004"/>
              <a:gd name="connsiteX106" fmla="*/ 1865105 w 2155315"/>
              <a:gd name="connsiteY106" fmla="*/ 2287898 h 4036004"/>
              <a:gd name="connsiteX107" fmla="*/ 1903205 w 2155315"/>
              <a:gd name="connsiteY107" fmla="*/ 2294248 h 4036004"/>
              <a:gd name="connsiteX108" fmla="*/ 1903205 w 2155315"/>
              <a:gd name="connsiteY108" fmla="*/ 2179948 h 4036004"/>
              <a:gd name="connsiteX109" fmla="*/ 1934955 w 2155315"/>
              <a:gd name="connsiteY109" fmla="*/ 2262498 h 4036004"/>
              <a:gd name="connsiteX110" fmla="*/ 1959561 w 2155315"/>
              <a:gd name="connsiteY110" fmla="*/ 2328379 h 4036004"/>
              <a:gd name="connsiteX111" fmla="*/ 1994486 w 2155315"/>
              <a:gd name="connsiteY111" fmla="*/ 2323616 h 4036004"/>
              <a:gd name="connsiteX112" fmla="*/ 1992105 w 2155315"/>
              <a:gd name="connsiteY112" fmla="*/ 2281548 h 4036004"/>
              <a:gd name="connsiteX113" fmla="*/ 1969414 w 2155315"/>
              <a:gd name="connsiteY113" fmla="*/ 2212181 h 4036004"/>
              <a:gd name="connsiteX114" fmla="*/ 1985755 w 2155315"/>
              <a:gd name="connsiteY114" fmla="*/ 2192648 h 4036004"/>
              <a:gd name="connsiteX115" fmla="*/ 2054017 w 2155315"/>
              <a:gd name="connsiteY115" fmla="*/ 2321236 h 4036004"/>
              <a:gd name="connsiteX116" fmla="*/ 2092118 w 2155315"/>
              <a:gd name="connsiteY116" fmla="*/ 2318854 h 4036004"/>
              <a:gd name="connsiteX117" fmla="*/ 2057193 w 2155315"/>
              <a:gd name="connsiteY117" fmla="*/ 2234716 h 4036004"/>
              <a:gd name="connsiteX118" fmla="*/ 2023855 w 2155315"/>
              <a:gd name="connsiteY118" fmla="*/ 2154548 h 4036004"/>
              <a:gd name="connsiteX119" fmla="*/ 2083386 w 2155315"/>
              <a:gd name="connsiteY119" fmla="*/ 2216461 h 4036004"/>
              <a:gd name="connsiteX120" fmla="*/ 2132598 w 2155315"/>
              <a:gd name="connsiteY120" fmla="*/ 2241067 h 4036004"/>
              <a:gd name="connsiteX121" fmla="*/ 2125455 w 2155315"/>
              <a:gd name="connsiteY121" fmla="*/ 2186298 h 4036004"/>
              <a:gd name="connsiteX122" fmla="*/ 2036555 w 2155315"/>
              <a:gd name="connsiteY122" fmla="*/ 2071998 h 4036004"/>
              <a:gd name="connsiteX123" fmla="*/ 2004805 w 2155315"/>
              <a:gd name="connsiteY123" fmla="*/ 2014848 h 4036004"/>
              <a:gd name="connsiteX124" fmla="*/ 2077036 w 2155315"/>
              <a:gd name="connsiteY124" fmla="*/ 2035486 h 4036004"/>
              <a:gd name="connsiteX125" fmla="*/ 2150061 w 2155315"/>
              <a:gd name="connsiteY125" fmla="*/ 2029929 h 4036004"/>
              <a:gd name="connsiteX126" fmla="*/ 2145627 w 2155315"/>
              <a:gd name="connsiteY126" fmla="*/ 2005012 h 4036004"/>
              <a:gd name="connsiteX127" fmla="*/ 2111962 w 2155315"/>
              <a:gd name="connsiteY127" fmla="*/ 1983099 h 4036004"/>
              <a:gd name="connsiteX128" fmla="*/ 2036555 w 2155315"/>
              <a:gd name="connsiteY128" fmla="*/ 1932298 h 4036004"/>
              <a:gd name="connsiteX129" fmla="*/ 1915905 w 2155315"/>
              <a:gd name="connsiteY129" fmla="*/ 1887848 h 4036004"/>
              <a:gd name="connsiteX130" fmla="*/ 1865105 w 2155315"/>
              <a:gd name="connsiteY130" fmla="*/ 1773548 h 4036004"/>
              <a:gd name="connsiteX131" fmla="*/ 1801605 w 2155315"/>
              <a:gd name="connsiteY131" fmla="*/ 1538598 h 4036004"/>
              <a:gd name="connsiteX132" fmla="*/ 1731755 w 2155315"/>
              <a:gd name="connsiteY132" fmla="*/ 1424298 h 4036004"/>
              <a:gd name="connsiteX133" fmla="*/ 1687305 w 2155315"/>
              <a:gd name="connsiteY133" fmla="*/ 1214748 h 4036004"/>
              <a:gd name="connsiteX134" fmla="*/ 1649205 w 2155315"/>
              <a:gd name="connsiteY134" fmla="*/ 960748 h 4036004"/>
              <a:gd name="connsiteX135" fmla="*/ 1573005 w 2155315"/>
              <a:gd name="connsiteY135" fmla="*/ 814698 h 4036004"/>
              <a:gd name="connsiteX136" fmla="*/ 1388855 w 2155315"/>
              <a:gd name="connsiteY136" fmla="*/ 732148 h 4036004"/>
              <a:gd name="connsiteX137" fmla="*/ 1274555 w 2155315"/>
              <a:gd name="connsiteY137" fmla="*/ 668648 h 4036004"/>
              <a:gd name="connsiteX138" fmla="*/ 1249155 w 2155315"/>
              <a:gd name="connsiteY138" fmla="*/ 624198 h 4036004"/>
              <a:gd name="connsiteX139" fmla="*/ 1274555 w 2155315"/>
              <a:gd name="connsiteY139" fmla="*/ 554348 h 4036004"/>
              <a:gd name="connsiteX140" fmla="*/ 1344405 w 2155315"/>
              <a:gd name="connsiteY140" fmla="*/ 440048 h 4036004"/>
              <a:gd name="connsiteX141" fmla="*/ 1376155 w 2155315"/>
              <a:gd name="connsiteY141" fmla="*/ 370198 h 4036004"/>
              <a:gd name="connsiteX142" fmla="*/ 1376155 w 2155315"/>
              <a:gd name="connsiteY142" fmla="*/ 313048 h 4036004"/>
              <a:gd name="connsiteX143" fmla="*/ 1344405 w 2155315"/>
              <a:gd name="connsiteY143" fmla="*/ 274948 h 4036004"/>
              <a:gd name="connsiteX144" fmla="*/ 1319005 w 2155315"/>
              <a:gd name="connsiteY144" fmla="*/ 135248 h 4036004"/>
              <a:gd name="connsiteX145" fmla="*/ 1274555 w 2155315"/>
              <a:gd name="connsiteY145" fmla="*/ 59048 h 4036004"/>
              <a:gd name="connsiteX146" fmla="*/ 1192005 w 2155315"/>
              <a:gd name="connsiteY146" fmla="*/ 8248 h 4036004"/>
              <a:gd name="connsiteX147" fmla="*/ 1096755 w 2155315"/>
              <a:gd name="connsiteY147" fmla="*/ 1898 h 4036004"/>
              <a:gd name="connsiteX148" fmla="*/ 1001505 w 2155315"/>
              <a:gd name="connsiteY148" fmla="*/ 27298 h 4036004"/>
              <a:gd name="connsiteX149" fmla="*/ 925305 w 2155315"/>
              <a:gd name="connsiteY149" fmla="*/ 84448 h 4036004"/>
              <a:gd name="connsiteX150" fmla="*/ 887205 w 2155315"/>
              <a:gd name="connsiteY150" fmla="*/ 173348 h 4036004"/>
              <a:gd name="connsiteX151" fmla="*/ 887205 w 2155315"/>
              <a:gd name="connsiteY151" fmla="*/ 262248 h 4036004"/>
              <a:gd name="connsiteX152" fmla="*/ 842755 w 2155315"/>
              <a:gd name="connsiteY152" fmla="*/ 306698 h 4036004"/>
              <a:gd name="connsiteX153" fmla="*/ 874505 w 2155315"/>
              <a:gd name="connsiteY153" fmla="*/ 401948 h 4036004"/>
              <a:gd name="connsiteX154" fmla="*/ 925305 w 2155315"/>
              <a:gd name="connsiteY154" fmla="*/ 528948 h 4036004"/>
              <a:gd name="connsiteX155" fmla="*/ 957055 w 2155315"/>
              <a:gd name="connsiteY155" fmla="*/ 611498 h 4036004"/>
              <a:gd name="connsiteX156" fmla="*/ 944355 w 2155315"/>
              <a:gd name="connsiteY156" fmla="*/ 681348 h 4036004"/>
              <a:gd name="connsiteX0" fmla="*/ 944355 w 2155315"/>
              <a:gd name="connsiteY0" fmla="*/ 681348 h 4036004"/>
              <a:gd name="connsiteX1" fmla="*/ 696705 w 2155315"/>
              <a:gd name="connsiteY1" fmla="*/ 763898 h 4036004"/>
              <a:gd name="connsiteX2" fmla="*/ 601455 w 2155315"/>
              <a:gd name="connsiteY2" fmla="*/ 852798 h 4036004"/>
              <a:gd name="connsiteX3" fmla="*/ 512555 w 2155315"/>
              <a:gd name="connsiteY3" fmla="*/ 1176648 h 4036004"/>
              <a:gd name="connsiteX4" fmla="*/ 474455 w 2155315"/>
              <a:gd name="connsiteY4" fmla="*/ 1386198 h 4036004"/>
              <a:gd name="connsiteX5" fmla="*/ 404605 w 2155315"/>
              <a:gd name="connsiteY5" fmla="*/ 1487798 h 4036004"/>
              <a:gd name="connsiteX6" fmla="*/ 328405 w 2155315"/>
              <a:gd name="connsiteY6" fmla="*/ 1684648 h 4036004"/>
              <a:gd name="connsiteX7" fmla="*/ 252205 w 2155315"/>
              <a:gd name="connsiteY7" fmla="*/ 1830698 h 4036004"/>
              <a:gd name="connsiteX8" fmla="*/ 125205 w 2155315"/>
              <a:gd name="connsiteY8" fmla="*/ 1906898 h 4036004"/>
              <a:gd name="connsiteX9" fmla="*/ 52974 w 2155315"/>
              <a:gd name="connsiteY9" fmla="*/ 1960873 h 4036004"/>
              <a:gd name="connsiteX10" fmla="*/ 2968 w 2155315"/>
              <a:gd name="connsiteY10" fmla="*/ 1979129 h 4036004"/>
              <a:gd name="connsiteX11" fmla="*/ 12493 w 2155315"/>
              <a:gd name="connsiteY11" fmla="*/ 2010880 h 4036004"/>
              <a:gd name="connsiteX12" fmla="*/ 68055 w 2155315"/>
              <a:gd name="connsiteY12" fmla="*/ 2014848 h 4036004"/>
              <a:gd name="connsiteX13" fmla="*/ 87105 w 2155315"/>
              <a:gd name="connsiteY13" fmla="*/ 2008498 h 4036004"/>
              <a:gd name="connsiteX14" fmla="*/ 106155 w 2155315"/>
              <a:gd name="connsiteY14" fmla="*/ 2008498 h 4036004"/>
              <a:gd name="connsiteX15" fmla="*/ 106155 w 2155315"/>
              <a:gd name="connsiteY15" fmla="*/ 2040248 h 4036004"/>
              <a:gd name="connsiteX16" fmla="*/ 71230 w 2155315"/>
              <a:gd name="connsiteY16" fmla="*/ 2100573 h 4036004"/>
              <a:gd name="connsiteX17" fmla="*/ 17255 w 2155315"/>
              <a:gd name="connsiteY17" fmla="*/ 2167248 h 4036004"/>
              <a:gd name="connsiteX18" fmla="*/ 29955 w 2155315"/>
              <a:gd name="connsiteY18" fmla="*/ 2192648 h 4036004"/>
              <a:gd name="connsiteX19" fmla="*/ 78374 w 2155315"/>
              <a:gd name="connsiteY19" fmla="*/ 2160898 h 4036004"/>
              <a:gd name="connsiteX20" fmla="*/ 125999 w 2155315"/>
              <a:gd name="connsiteY20" fmla="*/ 2127561 h 4036004"/>
              <a:gd name="connsiteX21" fmla="*/ 95836 w 2155315"/>
              <a:gd name="connsiteY21" fmla="*/ 2214873 h 4036004"/>
              <a:gd name="connsiteX22" fmla="*/ 86311 w 2155315"/>
              <a:gd name="connsiteY22" fmla="*/ 2249004 h 4036004"/>
              <a:gd name="connsiteX23" fmla="*/ 124411 w 2155315"/>
              <a:gd name="connsiteY23" fmla="*/ 2250591 h 4036004"/>
              <a:gd name="connsiteX24" fmla="*/ 182355 w 2155315"/>
              <a:gd name="connsiteY24" fmla="*/ 2154548 h 4036004"/>
              <a:gd name="connsiteX25" fmla="*/ 156161 w 2155315"/>
              <a:gd name="connsiteY25" fmla="*/ 2274404 h 4036004"/>
              <a:gd name="connsiteX26" fmla="*/ 195055 w 2155315"/>
              <a:gd name="connsiteY26" fmla="*/ 2268848 h 4036004"/>
              <a:gd name="connsiteX27" fmla="*/ 252205 w 2155315"/>
              <a:gd name="connsiteY27" fmla="*/ 2167248 h 4036004"/>
              <a:gd name="connsiteX28" fmla="*/ 261730 w 2155315"/>
              <a:gd name="connsiteY28" fmla="*/ 2254561 h 4036004"/>
              <a:gd name="connsiteX29" fmla="*/ 291099 w 2155315"/>
              <a:gd name="connsiteY29" fmla="*/ 2245035 h 4036004"/>
              <a:gd name="connsiteX30" fmla="*/ 315705 w 2155315"/>
              <a:gd name="connsiteY30" fmla="*/ 2122798 h 4036004"/>
              <a:gd name="connsiteX31" fmla="*/ 353805 w 2155315"/>
              <a:gd name="connsiteY31" fmla="*/ 1995798 h 4036004"/>
              <a:gd name="connsiteX32" fmla="*/ 379205 w 2155315"/>
              <a:gd name="connsiteY32" fmla="*/ 1938648 h 4036004"/>
              <a:gd name="connsiteX33" fmla="*/ 525255 w 2155315"/>
              <a:gd name="connsiteY33" fmla="*/ 1760848 h 4036004"/>
              <a:gd name="connsiteX34" fmla="*/ 677655 w 2155315"/>
              <a:gd name="connsiteY34" fmla="*/ 1532248 h 4036004"/>
              <a:gd name="connsiteX35" fmla="*/ 703055 w 2155315"/>
              <a:gd name="connsiteY35" fmla="*/ 1373498 h 4036004"/>
              <a:gd name="connsiteX36" fmla="*/ 747505 w 2155315"/>
              <a:gd name="connsiteY36" fmla="*/ 1252848 h 4036004"/>
              <a:gd name="connsiteX37" fmla="*/ 753855 w 2155315"/>
              <a:gd name="connsiteY37" fmla="*/ 1424298 h 4036004"/>
              <a:gd name="connsiteX38" fmla="*/ 763380 w 2155315"/>
              <a:gd name="connsiteY38" fmla="*/ 1575110 h 4036004"/>
              <a:gd name="connsiteX39" fmla="*/ 722105 w 2155315"/>
              <a:gd name="connsiteY39" fmla="*/ 1792598 h 4036004"/>
              <a:gd name="connsiteX40" fmla="*/ 664955 w 2155315"/>
              <a:gd name="connsiteY40" fmla="*/ 2211698 h 4036004"/>
              <a:gd name="connsiteX41" fmla="*/ 677655 w 2155315"/>
              <a:gd name="connsiteY41" fmla="*/ 2478398 h 4036004"/>
              <a:gd name="connsiteX42" fmla="*/ 703055 w 2155315"/>
              <a:gd name="connsiteY42" fmla="*/ 2599048 h 4036004"/>
              <a:gd name="connsiteX43" fmla="*/ 703055 w 2155315"/>
              <a:gd name="connsiteY43" fmla="*/ 2681598 h 4036004"/>
              <a:gd name="connsiteX44" fmla="*/ 684005 w 2155315"/>
              <a:gd name="connsiteY44" fmla="*/ 2751448 h 4036004"/>
              <a:gd name="connsiteX45" fmla="*/ 684005 w 2155315"/>
              <a:gd name="connsiteY45" fmla="*/ 2840348 h 4036004"/>
              <a:gd name="connsiteX46" fmla="*/ 652255 w 2155315"/>
              <a:gd name="connsiteY46" fmla="*/ 3005448 h 4036004"/>
              <a:gd name="connsiteX47" fmla="*/ 664955 w 2155315"/>
              <a:gd name="connsiteY47" fmla="*/ 3227698 h 4036004"/>
              <a:gd name="connsiteX48" fmla="*/ 696705 w 2155315"/>
              <a:gd name="connsiteY48" fmla="*/ 3507098 h 4036004"/>
              <a:gd name="connsiteX49" fmla="*/ 684005 w 2155315"/>
              <a:gd name="connsiteY49" fmla="*/ 3672198 h 4036004"/>
              <a:gd name="connsiteX50" fmla="*/ 645905 w 2155315"/>
              <a:gd name="connsiteY50" fmla="*/ 3824598 h 4036004"/>
              <a:gd name="connsiteX51" fmla="*/ 639555 w 2155315"/>
              <a:gd name="connsiteY51" fmla="*/ 3888098 h 4036004"/>
              <a:gd name="connsiteX52" fmla="*/ 703055 w 2155315"/>
              <a:gd name="connsiteY52" fmla="*/ 3983348 h 4036004"/>
              <a:gd name="connsiteX53" fmla="*/ 785605 w 2155315"/>
              <a:gd name="connsiteY53" fmla="*/ 4034148 h 4036004"/>
              <a:gd name="connsiteX54" fmla="*/ 868155 w 2155315"/>
              <a:gd name="connsiteY54" fmla="*/ 3919848 h 4036004"/>
              <a:gd name="connsiteX55" fmla="*/ 874505 w 2155315"/>
              <a:gd name="connsiteY55" fmla="*/ 3697598 h 4036004"/>
              <a:gd name="connsiteX56" fmla="*/ 887205 w 2155315"/>
              <a:gd name="connsiteY56" fmla="*/ 3526148 h 4036004"/>
              <a:gd name="connsiteX57" fmla="*/ 874505 w 2155315"/>
              <a:gd name="connsiteY57" fmla="*/ 3392798 h 4036004"/>
              <a:gd name="connsiteX58" fmla="*/ 893555 w 2155315"/>
              <a:gd name="connsiteY58" fmla="*/ 3291198 h 4036004"/>
              <a:gd name="connsiteX59" fmla="*/ 918955 w 2155315"/>
              <a:gd name="connsiteY59" fmla="*/ 3202298 h 4036004"/>
              <a:gd name="connsiteX60" fmla="*/ 944355 w 2155315"/>
              <a:gd name="connsiteY60" fmla="*/ 3107048 h 4036004"/>
              <a:gd name="connsiteX61" fmla="*/ 931655 w 2155315"/>
              <a:gd name="connsiteY61" fmla="*/ 2992748 h 4036004"/>
              <a:gd name="connsiteX62" fmla="*/ 925305 w 2155315"/>
              <a:gd name="connsiteY62" fmla="*/ 2897498 h 4036004"/>
              <a:gd name="connsiteX63" fmla="*/ 950705 w 2155315"/>
              <a:gd name="connsiteY63" fmla="*/ 2789548 h 4036004"/>
              <a:gd name="connsiteX64" fmla="*/ 963405 w 2155315"/>
              <a:gd name="connsiteY64" fmla="*/ 2681598 h 4036004"/>
              <a:gd name="connsiteX65" fmla="*/ 995155 w 2155315"/>
              <a:gd name="connsiteY65" fmla="*/ 2452998 h 4036004"/>
              <a:gd name="connsiteX66" fmla="*/ 1026905 w 2155315"/>
              <a:gd name="connsiteY66" fmla="*/ 2192648 h 4036004"/>
              <a:gd name="connsiteX67" fmla="*/ 1058655 w 2155315"/>
              <a:gd name="connsiteY67" fmla="*/ 2154548 h 4036004"/>
              <a:gd name="connsiteX68" fmla="*/ 1084055 w 2155315"/>
              <a:gd name="connsiteY68" fmla="*/ 2167248 h 4036004"/>
              <a:gd name="connsiteX69" fmla="*/ 1096755 w 2155315"/>
              <a:gd name="connsiteY69" fmla="*/ 2224398 h 4036004"/>
              <a:gd name="connsiteX70" fmla="*/ 1128505 w 2155315"/>
              <a:gd name="connsiteY70" fmla="*/ 2497448 h 4036004"/>
              <a:gd name="connsiteX71" fmla="*/ 1166605 w 2155315"/>
              <a:gd name="connsiteY71" fmla="*/ 2751448 h 4036004"/>
              <a:gd name="connsiteX72" fmla="*/ 1192005 w 2155315"/>
              <a:gd name="connsiteY72" fmla="*/ 2853048 h 4036004"/>
              <a:gd name="connsiteX73" fmla="*/ 1192005 w 2155315"/>
              <a:gd name="connsiteY73" fmla="*/ 2935598 h 4036004"/>
              <a:gd name="connsiteX74" fmla="*/ 1185655 w 2155315"/>
              <a:gd name="connsiteY74" fmla="*/ 3018148 h 4036004"/>
              <a:gd name="connsiteX75" fmla="*/ 1192005 w 2155315"/>
              <a:gd name="connsiteY75" fmla="*/ 3113398 h 4036004"/>
              <a:gd name="connsiteX76" fmla="*/ 1223755 w 2155315"/>
              <a:gd name="connsiteY76" fmla="*/ 3316598 h 4036004"/>
              <a:gd name="connsiteX77" fmla="*/ 1249155 w 2155315"/>
              <a:gd name="connsiteY77" fmla="*/ 3449948 h 4036004"/>
              <a:gd name="connsiteX78" fmla="*/ 1242805 w 2155315"/>
              <a:gd name="connsiteY78" fmla="*/ 3576948 h 4036004"/>
              <a:gd name="connsiteX79" fmla="*/ 1242805 w 2155315"/>
              <a:gd name="connsiteY79" fmla="*/ 3640448 h 4036004"/>
              <a:gd name="connsiteX80" fmla="*/ 1261855 w 2155315"/>
              <a:gd name="connsiteY80" fmla="*/ 3672198 h 4036004"/>
              <a:gd name="connsiteX81" fmla="*/ 1268205 w 2155315"/>
              <a:gd name="connsiteY81" fmla="*/ 3773798 h 4036004"/>
              <a:gd name="connsiteX82" fmla="*/ 1268205 w 2155315"/>
              <a:gd name="connsiteY82" fmla="*/ 3869048 h 4036004"/>
              <a:gd name="connsiteX83" fmla="*/ 1293605 w 2155315"/>
              <a:gd name="connsiteY83" fmla="*/ 3932548 h 4036004"/>
              <a:gd name="connsiteX84" fmla="*/ 1338055 w 2155315"/>
              <a:gd name="connsiteY84" fmla="*/ 4008748 h 4036004"/>
              <a:gd name="connsiteX85" fmla="*/ 1357105 w 2155315"/>
              <a:gd name="connsiteY85" fmla="*/ 4021448 h 4036004"/>
              <a:gd name="connsiteX86" fmla="*/ 1414255 w 2155315"/>
              <a:gd name="connsiteY86" fmla="*/ 3996048 h 4036004"/>
              <a:gd name="connsiteX87" fmla="*/ 1484105 w 2155315"/>
              <a:gd name="connsiteY87" fmla="*/ 3926198 h 4036004"/>
              <a:gd name="connsiteX88" fmla="*/ 1496805 w 2155315"/>
              <a:gd name="connsiteY88" fmla="*/ 3818248 h 4036004"/>
              <a:gd name="connsiteX89" fmla="*/ 1446005 w 2155315"/>
              <a:gd name="connsiteY89" fmla="*/ 3678548 h 4036004"/>
              <a:gd name="connsiteX90" fmla="*/ 1439655 w 2155315"/>
              <a:gd name="connsiteY90" fmla="*/ 3538848 h 4036004"/>
              <a:gd name="connsiteX91" fmla="*/ 1439655 w 2155315"/>
              <a:gd name="connsiteY91" fmla="*/ 3392798 h 4036004"/>
              <a:gd name="connsiteX92" fmla="*/ 1477755 w 2155315"/>
              <a:gd name="connsiteY92" fmla="*/ 3113398 h 4036004"/>
              <a:gd name="connsiteX93" fmla="*/ 1426955 w 2155315"/>
              <a:gd name="connsiteY93" fmla="*/ 2821298 h 4036004"/>
              <a:gd name="connsiteX94" fmla="*/ 1420605 w 2155315"/>
              <a:gd name="connsiteY94" fmla="*/ 2668898 h 4036004"/>
              <a:gd name="connsiteX95" fmla="*/ 1471405 w 2155315"/>
              <a:gd name="connsiteY95" fmla="*/ 2357748 h 4036004"/>
              <a:gd name="connsiteX96" fmla="*/ 1496805 w 2155315"/>
              <a:gd name="connsiteY96" fmla="*/ 2033898 h 4036004"/>
              <a:gd name="connsiteX97" fmla="*/ 1403937 w 2155315"/>
              <a:gd name="connsiteY97" fmla="*/ 1601304 h 4036004"/>
              <a:gd name="connsiteX98" fmla="*/ 1395205 w 2155315"/>
              <a:gd name="connsiteY98" fmla="*/ 1449698 h 4036004"/>
              <a:gd name="connsiteX99" fmla="*/ 1420605 w 2155315"/>
              <a:gd name="connsiteY99" fmla="*/ 1189348 h 4036004"/>
              <a:gd name="connsiteX100" fmla="*/ 1465055 w 2155315"/>
              <a:gd name="connsiteY100" fmla="*/ 1354448 h 4036004"/>
              <a:gd name="connsiteX101" fmla="*/ 1496805 w 2155315"/>
              <a:gd name="connsiteY101" fmla="*/ 1519548 h 4036004"/>
              <a:gd name="connsiteX102" fmla="*/ 1668255 w 2155315"/>
              <a:gd name="connsiteY102" fmla="*/ 1817998 h 4036004"/>
              <a:gd name="connsiteX103" fmla="*/ 1757155 w 2155315"/>
              <a:gd name="connsiteY103" fmla="*/ 1976748 h 4036004"/>
              <a:gd name="connsiteX104" fmla="*/ 1788905 w 2155315"/>
              <a:gd name="connsiteY104" fmla="*/ 2084698 h 4036004"/>
              <a:gd name="connsiteX105" fmla="*/ 1820655 w 2155315"/>
              <a:gd name="connsiteY105" fmla="*/ 2173598 h 4036004"/>
              <a:gd name="connsiteX106" fmla="*/ 1865105 w 2155315"/>
              <a:gd name="connsiteY106" fmla="*/ 2287898 h 4036004"/>
              <a:gd name="connsiteX107" fmla="*/ 1903205 w 2155315"/>
              <a:gd name="connsiteY107" fmla="*/ 2294248 h 4036004"/>
              <a:gd name="connsiteX108" fmla="*/ 1903205 w 2155315"/>
              <a:gd name="connsiteY108" fmla="*/ 2179948 h 4036004"/>
              <a:gd name="connsiteX109" fmla="*/ 1934955 w 2155315"/>
              <a:gd name="connsiteY109" fmla="*/ 2262498 h 4036004"/>
              <a:gd name="connsiteX110" fmla="*/ 1959561 w 2155315"/>
              <a:gd name="connsiteY110" fmla="*/ 2328379 h 4036004"/>
              <a:gd name="connsiteX111" fmla="*/ 1994486 w 2155315"/>
              <a:gd name="connsiteY111" fmla="*/ 2323616 h 4036004"/>
              <a:gd name="connsiteX112" fmla="*/ 1992105 w 2155315"/>
              <a:gd name="connsiteY112" fmla="*/ 2281548 h 4036004"/>
              <a:gd name="connsiteX113" fmla="*/ 1969414 w 2155315"/>
              <a:gd name="connsiteY113" fmla="*/ 2212181 h 4036004"/>
              <a:gd name="connsiteX114" fmla="*/ 1985755 w 2155315"/>
              <a:gd name="connsiteY114" fmla="*/ 2192648 h 4036004"/>
              <a:gd name="connsiteX115" fmla="*/ 2054017 w 2155315"/>
              <a:gd name="connsiteY115" fmla="*/ 2321236 h 4036004"/>
              <a:gd name="connsiteX116" fmla="*/ 2092118 w 2155315"/>
              <a:gd name="connsiteY116" fmla="*/ 2318854 h 4036004"/>
              <a:gd name="connsiteX117" fmla="*/ 2057193 w 2155315"/>
              <a:gd name="connsiteY117" fmla="*/ 2234716 h 4036004"/>
              <a:gd name="connsiteX118" fmla="*/ 2023855 w 2155315"/>
              <a:gd name="connsiteY118" fmla="*/ 2154548 h 4036004"/>
              <a:gd name="connsiteX119" fmla="*/ 2083386 w 2155315"/>
              <a:gd name="connsiteY119" fmla="*/ 2216461 h 4036004"/>
              <a:gd name="connsiteX120" fmla="*/ 2132598 w 2155315"/>
              <a:gd name="connsiteY120" fmla="*/ 2241067 h 4036004"/>
              <a:gd name="connsiteX121" fmla="*/ 2125455 w 2155315"/>
              <a:gd name="connsiteY121" fmla="*/ 2186298 h 4036004"/>
              <a:gd name="connsiteX122" fmla="*/ 2036555 w 2155315"/>
              <a:gd name="connsiteY122" fmla="*/ 2071998 h 4036004"/>
              <a:gd name="connsiteX123" fmla="*/ 2004805 w 2155315"/>
              <a:gd name="connsiteY123" fmla="*/ 2014848 h 4036004"/>
              <a:gd name="connsiteX124" fmla="*/ 2077036 w 2155315"/>
              <a:gd name="connsiteY124" fmla="*/ 2035486 h 4036004"/>
              <a:gd name="connsiteX125" fmla="*/ 2150061 w 2155315"/>
              <a:gd name="connsiteY125" fmla="*/ 2029929 h 4036004"/>
              <a:gd name="connsiteX126" fmla="*/ 2145627 w 2155315"/>
              <a:gd name="connsiteY126" fmla="*/ 2005012 h 4036004"/>
              <a:gd name="connsiteX127" fmla="*/ 2111962 w 2155315"/>
              <a:gd name="connsiteY127" fmla="*/ 1983099 h 4036004"/>
              <a:gd name="connsiteX128" fmla="*/ 2036555 w 2155315"/>
              <a:gd name="connsiteY128" fmla="*/ 1932298 h 4036004"/>
              <a:gd name="connsiteX129" fmla="*/ 1915905 w 2155315"/>
              <a:gd name="connsiteY129" fmla="*/ 1887848 h 4036004"/>
              <a:gd name="connsiteX130" fmla="*/ 1865105 w 2155315"/>
              <a:gd name="connsiteY130" fmla="*/ 1773548 h 4036004"/>
              <a:gd name="connsiteX131" fmla="*/ 1801605 w 2155315"/>
              <a:gd name="connsiteY131" fmla="*/ 1538598 h 4036004"/>
              <a:gd name="connsiteX132" fmla="*/ 1731755 w 2155315"/>
              <a:gd name="connsiteY132" fmla="*/ 1424298 h 4036004"/>
              <a:gd name="connsiteX133" fmla="*/ 1687305 w 2155315"/>
              <a:gd name="connsiteY133" fmla="*/ 1214748 h 4036004"/>
              <a:gd name="connsiteX134" fmla="*/ 1649205 w 2155315"/>
              <a:gd name="connsiteY134" fmla="*/ 960748 h 4036004"/>
              <a:gd name="connsiteX135" fmla="*/ 1573005 w 2155315"/>
              <a:gd name="connsiteY135" fmla="*/ 814698 h 4036004"/>
              <a:gd name="connsiteX136" fmla="*/ 1388855 w 2155315"/>
              <a:gd name="connsiteY136" fmla="*/ 732148 h 4036004"/>
              <a:gd name="connsiteX137" fmla="*/ 1274555 w 2155315"/>
              <a:gd name="connsiteY137" fmla="*/ 668648 h 4036004"/>
              <a:gd name="connsiteX138" fmla="*/ 1249155 w 2155315"/>
              <a:gd name="connsiteY138" fmla="*/ 624198 h 4036004"/>
              <a:gd name="connsiteX139" fmla="*/ 1274555 w 2155315"/>
              <a:gd name="connsiteY139" fmla="*/ 554348 h 4036004"/>
              <a:gd name="connsiteX140" fmla="*/ 1344405 w 2155315"/>
              <a:gd name="connsiteY140" fmla="*/ 440048 h 4036004"/>
              <a:gd name="connsiteX141" fmla="*/ 1376155 w 2155315"/>
              <a:gd name="connsiteY141" fmla="*/ 370198 h 4036004"/>
              <a:gd name="connsiteX142" fmla="*/ 1376155 w 2155315"/>
              <a:gd name="connsiteY142" fmla="*/ 313048 h 4036004"/>
              <a:gd name="connsiteX143" fmla="*/ 1344405 w 2155315"/>
              <a:gd name="connsiteY143" fmla="*/ 274948 h 4036004"/>
              <a:gd name="connsiteX144" fmla="*/ 1319005 w 2155315"/>
              <a:gd name="connsiteY144" fmla="*/ 135248 h 4036004"/>
              <a:gd name="connsiteX145" fmla="*/ 1274555 w 2155315"/>
              <a:gd name="connsiteY145" fmla="*/ 59048 h 4036004"/>
              <a:gd name="connsiteX146" fmla="*/ 1192005 w 2155315"/>
              <a:gd name="connsiteY146" fmla="*/ 8248 h 4036004"/>
              <a:gd name="connsiteX147" fmla="*/ 1096755 w 2155315"/>
              <a:gd name="connsiteY147" fmla="*/ 1898 h 4036004"/>
              <a:gd name="connsiteX148" fmla="*/ 1001505 w 2155315"/>
              <a:gd name="connsiteY148" fmla="*/ 27298 h 4036004"/>
              <a:gd name="connsiteX149" fmla="*/ 925305 w 2155315"/>
              <a:gd name="connsiteY149" fmla="*/ 84448 h 4036004"/>
              <a:gd name="connsiteX150" fmla="*/ 887205 w 2155315"/>
              <a:gd name="connsiteY150" fmla="*/ 173348 h 4036004"/>
              <a:gd name="connsiteX151" fmla="*/ 887205 w 2155315"/>
              <a:gd name="connsiteY151" fmla="*/ 262248 h 4036004"/>
              <a:gd name="connsiteX152" fmla="*/ 842755 w 2155315"/>
              <a:gd name="connsiteY152" fmla="*/ 306698 h 4036004"/>
              <a:gd name="connsiteX153" fmla="*/ 874505 w 2155315"/>
              <a:gd name="connsiteY153" fmla="*/ 401948 h 4036004"/>
              <a:gd name="connsiteX154" fmla="*/ 925305 w 2155315"/>
              <a:gd name="connsiteY154" fmla="*/ 528948 h 4036004"/>
              <a:gd name="connsiteX155" fmla="*/ 957055 w 2155315"/>
              <a:gd name="connsiteY155" fmla="*/ 611498 h 4036004"/>
              <a:gd name="connsiteX156" fmla="*/ 944355 w 2155315"/>
              <a:gd name="connsiteY156" fmla="*/ 681348 h 4036004"/>
              <a:gd name="connsiteX0" fmla="*/ 915780 w 2155315"/>
              <a:gd name="connsiteY0" fmla="*/ 671823 h 4036004"/>
              <a:gd name="connsiteX1" fmla="*/ 696705 w 2155315"/>
              <a:gd name="connsiteY1" fmla="*/ 763898 h 4036004"/>
              <a:gd name="connsiteX2" fmla="*/ 601455 w 2155315"/>
              <a:gd name="connsiteY2" fmla="*/ 852798 h 4036004"/>
              <a:gd name="connsiteX3" fmla="*/ 512555 w 2155315"/>
              <a:gd name="connsiteY3" fmla="*/ 1176648 h 4036004"/>
              <a:gd name="connsiteX4" fmla="*/ 474455 w 2155315"/>
              <a:gd name="connsiteY4" fmla="*/ 1386198 h 4036004"/>
              <a:gd name="connsiteX5" fmla="*/ 404605 w 2155315"/>
              <a:gd name="connsiteY5" fmla="*/ 1487798 h 4036004"/>
              <a:gd name="connsiteX6" fmla="*/ 328405 w 2155315"/>
              <a:gd name="connsiteY6" fmla="*/ 1684648 h 4036004"/>
              <a:gd name="connsiteX7" fmla="*/ 252205 w 2155315"/>
              <a:gd name="connsiteY7" fmla="*/ 1830698 h 4036004"/>
              <a:gd name="connsiteX8" fmla="*/ 125205 w 2155315"/>
              <a:gd name="connsiteY8" fmla="*/ 1906898 h 4036004"/>
              <a:gd name="connsiteX9" fmla="*/ 52974 w 2155315"/>
              <a:gd name="connsiteY9" fmla="*/ 1960873 h 4036004"/>
              <a:gd name="connsiteX10" fmla="*/ 2968 w 2155315"/>
              <a:gd name="connsiteY10" fmla="*/ 1979129 h 4036004"/>
              <a:gd name="connsiteX11" fmla="*/ 12493 w 2155315"/>
              <a:gd name="connsiteY11" fmla="*/ 2010880 h 4036004"/>
              <a:gd name="connsiteX12" fmla="*/ 68055 w 2155315"/>
              <a:gd name="connsiteY12" fmla="*/ 2014848 h 4036004"/>
              <a:gd name="connsiteX13" fmla="*/ 87105 w 2155315"/>
              <a:gd name="connsiteY13" fmla="*/ 2008498 h 4036004"/>
              <a:gd name="connsiteX14" fmla="*/ 106155 w 2155315"/>
              <a:gd name="connsiteY14" fmla="*/ 2008498 h 4036004"/>
              <a:gd name="connsiteX15" fmla="*/ 106155 w 2155315"/>
              <a:gd name="connsiteY15" fmla="*/ 2040248 h 4036004"/>
              <a:gd name="connsiteX16" fmla="*/ 71230 w 2155315"/>
              <a:gd name="connsiteY16" fmla="*/ 2100573 h 4036004"/>
              <a:gd name="connsiteX17" fmla="*/ 17255 w 2155315"/>
              <a:gd name="connsiteY17" fmla="*/ 2167248 h 4036004"/>
              <a:gd name="connsiteX18" fmla="*/ 29955 w 2155315"/>
              <a:gd name="connsiteY18" fmla="*/ 2192648 h 4036004"/>
              <a:gd name="connsiteX19" fmla="*/ 78374 w 2155315"/>
              <a:gd name="connsiteY19" fmla="*/ 2160898 h 4036004"/>
              <a:gd name="connsiteX20" fmla="*/ 125999 w 2155315"/>
              <a:gd name="connsiteY20" fmla="*/ 2127561 h 4036004"/>
              <a:gd name="connsiteX21" fmla="*/ 95836 w 2155315"/>
              <a:gd name="connsiteY21" fmla="*/ 2214873 h 4036004"/>
              <a:gd name="connsiteX22" fmla="*/ 86311 w 2155315"/>
              <a:gd name="connsiteY22" fmla="*/ 2249004 h 4036004"/>
              <a:gd name="connsiteX23" fmla="*/ 124411 w 2155315"/>
              <a:gd name="connsiteY23" fmla="*/ 2250591 h 4036004"/>
              <a:gd name="connsiteX24" fmla="*/ 182355 w 2155315"/>
              <a:gd name="connsiteY24" fmla="*/ 2154548 h 4036004"/>
              <a:gd name="connsiteX25" fmla="*/ 156161 w 2155315"/>
              <a:gd name="connsiteY25" fmla="*/ 2274404 h 4036004"/>
              <a:gd name="connsiteX26" fmla="*/ 195055 w 2155315"/>
              <a:gd name="connsiteY26" fmla="*/ 2268848 h 4036004"/>
              <a:gd name="connsiteX27" fmla="*/ 252205 w 2155315"/>
              <a:gd name="connsiteY27" fmla="*/ 2167248 h 4036004"/>
              <a:gd name="connsiteX28" fmla="*/ 261730 w 2155315"/>
              <a:gd name="connsiteY28" fmla="*/ 2254561 h 4036004"/>
              <a:gd name="connsiteX29" fmla="*/ 291099 w 2155315"/>
              <a:gd name="connsiteY29" fmla="*/ 2245035 h 4036004"/>
              <a:gd name="connsiteX30" fmla="*/ 315705 w 2155315"/>
              <a:gd name="connsiteY30" fmla="*/ 2122798 h 4036004"/>
              <a:gd name="connsiteX31" fmla="*/ 353805 w 2155315"/>
              <a:gd name="connsiteY31" fmla="*/ 1995798 h 4036004"/>
              <a:gd name="connsiteX32" fmla="*/ 379205 w 2155315"/>
              <a:gd name="connsiteY32" fmla="*/ 1938648 h 4036004"/>
              <a:gd name="connsiteX33" fmla="*/ 525255 w 2155315"/>
              <a:gd name="connsiteY33" fmla="*/ 1760848 h 4036004"/>
              <a:gd name="connsiteX34" fmla="*/ 677655 w 2155315"/>
              <a:gd name="connsiteY34" fmla="*/ 1532248 h 4036004"/>
              <a:gd name="connsiteX35" fmla="*/ 703055 w 2155315"/>
              <a:gd name="connsiteY35" fmla="*/ 1373498 h 4036004"/>
              <a:gd name="connsiteX36" fmla="*/ 747505 w 2155315"/>
              <a:gd name="connsiteY36" fmla="*/ 1252848 h 4036004"/>
              <a:gd name="connsiteX37" fmla="*/ 753855 w 2155315"/>
              <a:gd name="connsiteY37" fmla="*/ 1424298 h 4036004"/>
              <a:gd name="connsiteX38" fmla="*/ 763380 w 2155315"/>
              <a:gd name="connsiteY38" fmla="*/ 1575110 h 4036004"/>
              <a:gd name="connsiteX39" fmla="*/ 722105 w 2155315"/>
              <a:gd name="connsiteY39" fmla="*/ 1792598 h 4036004"/>
              <a:gd name="connsiteX40" fmla="*/ 664955 w 2155315"/>
              <a:gd name="connsiteY40" fmla="*/ 2211698 h 4036004"/>
              <a:gd name="connsiteX41" fmla="*/ 677655 w 2155315"/>
              <a:gd name="connsiteY41" fmla="*/ 2478398 h 4036004"/>
              <a:gd name="connsiteX42" fmla="*/ 703055 w 2155315"/>
              <a:gd name="connsiteY42" fmla="*/ 2599048 h 4036004"/>
              <a:gd name="connsiteX43" fmla="*/ 703055 w 2155315"/>
              <a:gd name="connsiteY43" fmla="*/ 2681598 h 4036004"/>
              <a:gd name="connsiteX44" fmla="*/ 684005 w 2155315"/>
              <a:gd name="connsiteY44" fmla="*/ 2751448 h 4036004"/>
              <a:gd name="connsiteX45" fmla="*/ 684005 w 2155315"/>
              <a:gd name="connsiteY45" fmla="*/ 2840348 h 4036004"/>
              <a:gd name="connsiteX46" fmla="*/ 652255 w 2155315"/>
              <a:gd name="connsiteY46" fmla="*/ 3005448 h 4036004"/>
              <a:gd name="connsiteX47" fmla="*/ 664955 w 2155315"/>
              <a:gd name="connsiteY47" fmla="*/ 3227698 h 4036004"/>
              <a:gd name="connsiteX48" fmla="*/ 696705 w 2155315"/>
              <a:gd name="connsiteY48" fmla="*/ 3507098 h 4036004"/>
              <a:gd name="connsiteX49" fmla="*/ 684005 w 2155315"/>
              <a:gd name="connsiteY49" fmla="*/ 3672198 h 4036004"/>
              <a:gd name="connsiteX50" fmla="*/ 645905 w 2155315"/>
              <a:gd name="connsiteY50" fmla="*/ 3824598 h 4036004"/>
              <a:gd name="connsiteX51" fmla="*/ 639555 w 2155315"/>
              <a:gd name="connsiteY51" fmla="*/ 3888098 h 4036004"/>
              <a:gd name="connsiteX52" fmla="*/ 703055 w 2155315"/>
              <a:gd name="connsiteY52" fmla="*/ 3983348 h 4036004"/>
              <a:gd name="connsiteX53" fmla="*/ 785605 w 2155315"/>
              <a:gd name="connsiteY53" fmla="*/ 4034148 h 4036004"/>
              <a:gd name="connsiteX54" fmla="*/ 868155 w 2155315"/>
              <a:gd name="connsiteY54" fmla="*/ 3919848 h 4036004"/>
              <a:gd name="connsiteX55" fmla="*/ 874505 w 2155315"/>
              <a:gd name="connsiteY55" fmla="*/ 3697598 h 4036004"/>
              <a:gd name="connsiteX56" fmla="*/ 887205 w 2155315"/>
              <a:gd name="connsiteY56" fmla="*/ 3526148 h 4036004"/>
              <a:gd name="connsiteX57" fmla="*/ 874505 w 2155315"/>
              <a:gd name="connsiteY57" fmla="*/ 3392798 h 4036004"/>
              <a:gd name="connsiteX58" fmla="*/ 893555 w 2155315"/>
              <a:gd name="connsiteY58" fmla="*/ 3291198 h 4036004"/>
              <a:gd name="connsiteX59" fmla="*/ 918955 w 2155315"/>
              <a:gd name="connsiteY59" fmla="*/ 3202298 h 4036004"/>
              <a:gd name="connsiteX60" fmla="*/ 944355 w 2155315"/>
              <a:gd name="connsiteY60" fmla="*/ 3107048 h 4036004"/>
              <a:gd name="connsiteX61" fmla="*/ 931655 w 2155315"/>
              <a:gd name="connsiteY61" fmla="*/ 2992748 h 4036004"/>
              <a:gd name="connsiteX62" fmla="*/ 925305 w 2155315"/>
              <a:gd name="connsiteY62" fmla="*/ 2897498 h 4036004"/>
              <a:gd name="connsiteX63" fmla="*/ 950705 w 2155315"/>
              <a:gd name="connsiteY63" fmla="*/ 2789548 h 4036004"/>
              <a:gd name="connsiteX64" fmla="*/ 963405 w 2155315"/>
              <a:gd name="connsiteY64" fmla="*/ 2681598 h 4036004"/>
              <a:gd name="connsiteX65" fmla="*/ 995155 w 2155315"/>
              <a:gd name="connsiteY65" fmla="*/ 2452998 h 4036004"/>
              <a:gd name="connsiteX66" fmla="*/ 1026905 w 2155315"/>
              <a:gd name="connsiteY66" fmla="*/ 2192648 h 4036004"/>
              <a:gd name="connsiteX67" fmla="*/ 1058655 w 2155315"/>
              <a:gd name="connsiteY67" fmla="*/ 2154548 h 4036004"/>
              <a:gd name="connsiteX68" fmla="*/ 1084055 w 2155315"/>
              <a:gd name="connsiteY68" fmla="*/ 2167248 h 4036004"/>
              <a:gd name="connsiteX69" fmla="*/ 1096755 w 2155315"/>
              <a:gd name="connsiteY69" fmla="*/ 2224398 h 4036004"/>
              <a:gd name="connsiteX70" fmla="*/ 1128505 w 2155315"/>
              <a:gd name="connsiteY70" fmla="*/ 2497448 h 4036004"/>
              <a:gd name="connsiteX71" fmla="*/ 1166605 w 2155315"/>
              <a:gd name="connsiteY71" fmla="*/ 2751448 h 4036004"/>
              <a:gd name="connsiteX72" fmla="*/ 1192005 w 2155315"/>
              <a:gd name="connsiteY72" fmla="*/ 2853048 h 4036004"/>
              <a:gd name="connsiteX73" fmla="*/ 1192005 w 2155315"/>
              <a:gd name="connsiteY73" fmla="*/ 2935598 h 4036004"/>
              <a:gd name="connsiteX74" fmla="*/ 1185655 w 2155315"/>
              <a:gd name="connsiteY74" fmla="*/ 3018148 h 4036004"/>
              <a:gd name="connsiteX75" fmla="*/ 1192005 w 2155315"/>
              <a:gd name="connsiteY75" fmla="*/ 3113398 h 4036004"/>
              <a:gd name="connsiteX76" fmla="*/ 1223755 w 2155315"/>
              <a:gd name="connsiteY76" fmla="*/ 3316598 h 4036004"/>
              <a:gd name="connsiteX77" fmla="*/ 1249155 w 2155315"/>
              <a:gd name="connsiteY77" fmla="*/ 3449948 h 4036004"/>
              <a:gd name="connsiteX78" fmla="*/ 1242805 w 2155315"/>
              <a:gd name="connsiteY78" fmla="*/ 3576948 h 4036004"/>
              <a:gd name="connsiteX79" fmla="*/ 1242805 w 2155315"/>
              <a:gd name="connsiteY79" fmla="*/ 3640448 h 4036004"/>
              <a:gd name="connsiteX80" fmla="*/ 1261855 w 2155315"/>
              <a:gd name="connsiteY80" fmla="*/ 3672198 h 4036004"/>
              <a:gd name="connsiteX81" fmla="*/ 1268205 w 2155315"/>
              <a:gd name="connsiteY81" fmla="*/ 3773798 h 4036004"/>
              <a:gd name="connsiteX82" fmla="*/ 1268205 w 2155315"/>
              <a:gd name="connsiteY82" fmla="*/ 3869048 h 4036004"/>
              <a:gd name="connsiteX83" fmla="*/ 1293605 w 2155315"/>
              <a:gd name="connsiteY83" fmla="*/ 3932548 h 4036004"/>
              <a:gd name="connsiteX84" fmla="*/ 1338055 w 2155315"/>
              <a:gd name="connsiteY84" fmla="*/ 4008748 h 4036004"/>
              <a:gd name="connsiteX85" fmla="*/ 1357105 w 2155315"/>
              <a:gd name="connsiteY85" fmla="*/ 4021448 h 4036004"/>
              <a:gd name="connsiteX86" fmla="*/ 1414255 w 2155315"/>
              <a:gd name="connsiteY86" fmla="*/ 3996048 h 4036004"/>
              <a:gd name="connsiteX87" fmla="*/ 1484105 w 2155315"/>
              <a:gd name="connsiteY87" fmla="*/ 3926198 h 4036004"/>
              <a:gd name="connsiteX88" fmla="*/ 1496805 w 2155315"/>
              <a:gd name="connsiteY88" fmla="*/ 3818248 h 4036004"/>
              <a:gd name="connsiteX89" fmla="*/ 1446005 w 2155315"/>
              <a:gd name="connsiteY89" fmla="*/ 3678548 h 4036004"/>
              <a:gd name="connsiteX90" fmla="*/ 1439655 w 2155315"/>
              <a:gd name="connsiteY90" fmla="*/ 3538848 h 4036004"/>
              <a:gd name="connsiteX91" fmla="*/ 1439655 w 2155315"/>
              <a:gd name="connsiteY91" fmla="*/ 3392798 h 4036004"/>
              <a:gd name="connsiteX92" fmla="*/ 1477755 w 2155315"/>
              <a:gd name="connsiteY92" fmla="*/ 3113398 h 4036004"/>
              <a:gd name="connsiteX93" fmla="*/ 1426955 w 2155315"/>
              <a:gd name="connsiteY93" fmla="*/ 2821298 h 4036004"/>
              <a:gd name="connsiteX94" fmla="*/ 1420605 w 2155315"/>
              <a:gd name="connsiteY94" fmla="*/ 2668898 h 4036004"/>
              <a:gd name="connsiteX95" fmla="*/ 1471405 w 2155315"/>
              <a:gd name="connsiteY95" fmla="*/ 2357748 h 4036004"/>
              <a:gd name="connsiteX96" fmla="*/ 1496805 w 2155315"/>
              <a:gd name="connsiteY96" fmla="*/ 2033898 h 4036004"/>
              <a:gd name="connsiteX97" fmla="*/ 1403937 w 2155315"/>
              <a:gd name="connsiteY97" fmla="*/ 1601304 h 4036004"/>
              <a:gd name="connsiteX98" fmla="*/ 1395205 w 2155315"/>
              <a:gd name="connsiteY98" fmla="*/ 1449698 h 4036004"/>
              <a:gd name="connsiteX99" fmla="*/ 1420605 w 2155315"/>
              <a:gd name="connsiteY99" fmla="*/ 1189348 h 4036004"/>
              <a:gd name="connsiteX100" fmla="*/ 1465055 w 2155315"/>
              <a:gd name="connsiteY100" fmla="*/ 1354448 h 4036004"/>
              <a:gd name="connsiteX101" fmla="*/ 1496805 w 2155315"/>
              <a:gd name="connsiteY101" fmla="*/ 1519548 h 4036004"/>
              <a:gd name="connsiteX102" fmla="*/ 1668255 w 2155315"/>
              <a:gd name="connsiteY102" fmla="*/ 1817998 h 4036004"/>
              <a:gd name="connsiteX103" fmla="*/ 1757155 w 2155315"/>
              <a:gd name="connsiteY103" fmla="*/ 1976748 h 4036004"/>
              <a:gd name="connsiteX104" fmla="*/ 1788905 w 2155315"/>
              <a:gd name="connsiteY104" fmla="*/ 2084698 h 4036004"/>
              <a:gd name="connsiteX105" fmla="*/ 1820655 w 2155315"/>
              <a:gd name="connsiteY105" fmla="*/ 2173598 h 4036004"/>
              <a:gd name="connsiteX106" fmla="*/ 1865105 w 2155315"/>
              <a:gd name="connsiteY106" fmla="*/ 2287898 h 4036004"/>
              <a:gd name="connsiteX107" fmla="*/ 1903205 w 2155315"/>
              <a:gd name="connsiteY107" fmla="*/ 2294248 h 4036004"/>
              <a:gd name="connsiteX108" fmla="*/ 1903205 w 2155315"/>
              <a:gd name="connsiteY108" fmla="*/ 2179948 h 4036004"/>
              <a:gd name="connsiteX109" fmla="*/ 1934955 w 2155315"/>
              <a:gd name="connsiteY109" fmla="*/ 2262498 h 4036004"/>
              <a:gd name="connsiteX110" fmla="*/ 1959561 w 2155315"/>
              <a:gd name="connsiteY110" fmla="*/ 2328379 h 4036004"/>
              <a:gd name="connsiteX111" fmla="*/ 1994486 w 2155315"/>
              <a:gd name="connsiteY111" fmla="*/ 2323616 h 4036004"/>
              <a:gd name="connsiteX112" fmla="*/ 1992105 w 2155315"/>
              <a:gd name="connsiteY112" fmla="*/ 2281548 h 4036004"/>
              <a:gd name="connsiteX113" fmla="*/ 1969414 w 2155315"/>
              <a:gd name="connsiteY113" fmla="*/ 2212181 h 4036004"/>
              <a:gd name="connsiteX114" fmla="*/ 1985755 w 2155315"/>
              <a:gd name="connsiteY114" fmla="*/ 2192648 h 4036004"/>
              <a:gd name="connsiteX115" fmla="*/ 2054017 w 2155315"/>
              <a:gd name="connsiteY115" fmla="*/ 2321236 h 4036004"/>
              <a:gd name="connsiteX116" fmla="*/ 2092118 w 2155315"/>
              <a:gd name="connsiteY116" fmla="*/ 2318854 h 4036004"/>
              <a:gd name="connsiteX117" fmla="*/ 2057193 w 2155315"/>
              <a:gd name="connsiteY117" fmla="*/ 2234716 h 4036004"/>
              <a:gd name="connsiteX118" fmla="*/ 2023855 w 2155315"/>
              <a:gd name="connsiteY118" fmla="*/ 2154548 h 4036004"/>
              <a:gd name="connsiteX119" fmla="*/ 2083386 w 2155315"/>
              <a:gd name="connsiteY119" fmla="*/ 2216461 h 4036004"/>
              <a:gd name="connsiteX120" fmla="*/ 2132598 w 2155315"/>
              <a:gd name="connsiteY120" fmla="*/ 2241067 h 4036004"/>
              <a:gd name="connsiteX121" fmla="*/ 2125455 w 2155315"/>
              <a:gd name="connsiteY121" fmla="*/ 2186298 h 4036004"/>
              <a:gd name="connsiteX122" fmla="*/ 2036555 w 2155315"/>
              <a:gd name="connsiteY122" fmla="*/ 2071998 h 4036004"/>
              <a:gd name="connsiteX123" fmla="*/ 2004805 w 2155315"/>
              <a:gd name="connsiteY123" fmla="*/ 2014848 h 4036004"/>
              <a:gd name="connsiteX124" fmla="*/ 2077036 w 2155315"/>
              <a:gd name="connsiteY124" fmla="*/ 2035486 h 4036004"/>
              <a:gd name="connsiteX125" fmla="*/ 2150061 w 2155315"/>
              <a:gd name="connsiteY125" fmla="*/ 2029929 h 4036004"/>
              <a:gd name="connsiteX126" fmla="*/ 2145627 w 2155315"/>
              <a:gd name="connsiteY126" fmla="*/ 2005012 h 4036004"/>
              <a:gd name="connsiteX127" fmla="*/ 2111962 w 2155315"/>
              <a:gd name="connsiteY127" fmla="*/ 1983099 h 4036004"/>
              <a:gd name="connsiteX128" fmla="*/ 2036555 w 2155315"/>
              <a:gd name="connsiteY128" fmla="*/ 1932298 h 4036004"/>
              <a:gd name="connsiteX129" fmla="*/ 1915905 w 2155315"/>
              <a:gd name="connsiteY129" fmla="*/ 1887848 h 4036004"/>
              <a:gd name="connsiteX130" fmla="*/ 1865105 w 2155315"/>
              <a:gd name="connsiteY130" fmla="*/ 1773548 h 4036004"/>
              <a:gd name="connsiteX131" fmla="*/ 1801605 w 2155315"/>
              <a:gd name="connsiteY131" fmla="*/ 1538598 h 4036004"/>
              <a:gd name="connsiteX132" fmla="*/ 1731755 w 2155315"/>
              <a:gd name="connsiteY132" fmla="*/ 1424298 h 4036004"/>
              <a:gd name="connsiteX133" fmla="*/ 1687305 w 2155315"/>
              <a:gd name="connsiteY133" fmla="*/ 1214748 h 4036004"/>
              <a:gd name="connsiteX134" fmla="*/ 1649205 w 2155315"/>
              <a:gd name="connsiteY134" fmla="*/ 960748 h 4036004"/>
              <a:gd name="connsiteX135" fmla="*/ 1573005 w 2155315"/>
              <a:gd name="connsiteY135" fmla="*/ 814698 h 4036004"/>
              <a:gd name="connsiteX136" fmla="*/ 1388855 w 2155315"/>
              <a:gd name="connsiteY136" fmla="*/ 732148 h 4036004"/>
              <a:gd name="connsiteX137" fmla="*/ 1274555 w 2155315"/>
              <a:gd name="connsiteY137" fmla="*/ 668648 h 4036004"/>
              <a:gd name="connsiteX138" fmla="*/ 1249155 w 2155315"/>
              <a:gd name="connsiteY138" fmla="*/ 624198 h 4036004"/>
              <a:gd name="connsiteX139" fmla="*/ 1274555 w 2155315"/>
              <a:gd name="connsiteY139" fmla="*/ 554348 h 4036004"/>
              <a:gd name="connsiteX140" fmla="*/ 1344405 w 2155315"/>
              <a:gd name="connsiteY140" fmla="*/ 440048 h 4036004"/>
              <a:gd name="connsiteX141" fmla="*/ 1376155 w 2155315"/>
              <a:gd name="connsiteY141" fmla="*/ 370198 h 4036004"/>
              <a:gd name="connsiteX142" fmla="*/ 1376155 w 2155315"/>
              <a:gd name="connsiteY142" fmla="*/ 313048 h 4036004"/>
              <a:gd name="connsiteX143" fmla="*/ 1344405 w 2155315"/>
              <a:gd name="connsiteY143" fmla="*/ 274948 h 4036004"/>
              <a:gd name="connsiteX144" fmla="*/ 1319005 w 2155315"/>
              <a:gd name="connsiteY144" fmla="*/ 135248 h 4036004"/>
              <a:gd name="connsiteX145" fmla="*/ 1274555 w 2155315"/>
              <a:gd name="connsiteY145" fmla="*/ 59048 h 4036004"/>
              <a:gd name="connsiteX146" fmla="*/ 1192005 w 2155315"/>
              <a:gd name="connsiteY146" fmla="*/ 8248 h 4036004"/>
              <a:gd name="connsiteX147" fmla="*/ 1096755 w 2155315"/>
              <a:gd name="connsiteY147" fmla="*/ 1898 h 4036004"/>
              <a:gd name="connsiteX148" fmla="*/ 1001505 w 2155315"/>
              <a:gd name="connsiteY148" fmla="*/ 27298 h 4036004"/>
              <a:gd name="connsiteX149" fmla="*/ 925305 w 2155315"/>
              <a:gd name="connsiteY149" fmla="*/ 84448 h 4036004"/>
              <a:gd name="connsiteX150" fmla="*/ 887205 w 2155315"/>
              <a:gd name="connsiteY150" fmla="*/ 173348 h 4036004"/>
              <a:gd name="connsiteX151" fmla="*/ 887205 w 2155315"/>
              <a:gd name="connsiteY151" fmla="*/ 262248 h 4036004"/>
              <a:gd name="connsiteX152" fmla="*/ 842755 w 2155315"/>
              <a:gd name="connsiteY152" fmla="*/ 306698 h 4036004"/>
              <a:gd name="connsiteX153" fmla="*/ 874505 w 2155315"/>
              <a:gd name="connsiteY153" fmla="*/ 401948 h 4036004"/>
              <a:gd name="connsiteX154" fmla="*/ 925305 w 2155315"/>
              <a:gd name="connsiteY154" fmla="*/ 528948 h 4036004"/>
              <a:gd name="connsiteX155" fmla="*/ 957055 w 2155315"/>
              <a:gd name="connsiteY155" fmla="*/ 611498 h 4036004"/>
              <a:gd name="connsiteX156" fmla="*/ 915780 w 2155315"/>
              <a:gd name="connsiteY156" fmla="*/ 671823 h 4036004"/>
              <a:gd name="connsiteX0" fmla="*/ 915780 w 2155315"/>
              <a:gd name="connsiteY0" fmla="*/ 671823 h 4036004"/>
              <a:gd name="connsiteX1" fmla="*/ 696705 w 2155315"/>
              <a:gd name="connsiteY1" fmla="*/ 763898 h 4036004"/>
              <a:gd name="connsiteX2" fmla="*/ 601455 w 2155315"/>
              <a:gd name="connsiteY2" fmla="*/ 852798 h 4036004"/>
              <a:gd name="connsiteX3" fmla="*/ 512555 w 2155315"/>
              <a:gd name="connsiteY3" fmla="*/ 1176648 h 4036004"/>
              <a:gd name="connsiteX4" fmla="*/ 474455 w 2155315"/>
              <a:gd name="connsiteY4" fmla="*/ 1386198 h 4036004"/>
              <a:gd name="connsiteX5" fmla="*/ 404605 w 2155315"/>
              <a:gd name="connsiteY5" fmla="*/ 1487798 h 4036004"/>
              <a:gd name="connsiteX6" fmla="*/ 328405 w 2155315"/>
              <a:gd name="connsiteY6" fmla="*/ 1684648 h 4036004"/>
              <a:gd name="connsiteX7" fmla="*/ 252205 w 2155315"/>
              <a:gd name="connsiteY7" fmla="*/ 1830698 h 4036004"/>
              <a:gd name="connsiteX8" fmla="*/ 125205 w 2155315"/>
              <a:gd name="connsiteY8" fmla="*/ 1906898 h 4036004"/>
              <a:gd name="connsiteX9" fmla="*/ 52974 w 2155315"/>
              <a:gd name="connsiteY9" fmla="*/ 1960873 h 4036004"/>
              <a:gd name="connsiteX10" fmla="*/ 2968 w 2155315"/>
              <a:gd name="connsiteY10" fmla="*/ 1979129 h 4036004"/>
              <a:gd name="connsiteX11" fmla="*/ 12493 w 2155315"/>
              <a:gd name="connsiteY11" fmla="*/ 2010880 h 4036004"/>
              <a:gd name="connsiteX12" fmla="*/ 68055 w 2155315"/>
              <a:gd name="connsiteY12" fmla="*/ 2014848 h 4036004"/>
              <a:gd name="connsiteX13" fmla="*/ 87105 w 2155315"/>
              <a:gd name="connsiteY13" fmla="*/ 2008498 h 4036004"/>
              <a:gd name="connsiteX14" fmla="*/ 106155 w 2155315"/>
              <a:gd name="connsiteY14" fmla="*/ 2008498 h 4036004"/>
              <a:gd name="connsiteX15" fmla="*/ 106155 w 2155315"/>
              <a:gd name="connsiteY15" fmla="*/ 2040248 h 4036004"/>
              <a:gd name="connsiteX16" fmla="*/ 71230 w 2155315"/>
              <a:gd name="connsiteY16" fmla="*/ 2100573 h 4036004"/>
              <a:gd name="connsiteX17" fmla="*/ 17255 w 2155315"/>
              <a:gd name="connsiteY17" fmla="*/ 2167248 h 4036004"/>
              <a:gd name="connsiteX18" fmla="*/ 29955 w 2155315"/>
              <a:gd name="connsiteY18" fmla="*/ 2192648 h 4036004"/>
              <a:gd name="connsiteX19" fmla="*/ 78374 w 2155315"/>
              <a:gd name="connsiteY19" fmla="*/ 2160898 h 4036004"/>
              <a:gd name="connsiteX20" fmla="*/ 125999 w 2155315"/>
              <a:gd name="connsiteY20" fmla="*/ 2127561 h 4036004"/>
              <a:gd name="connsiteX21" fmla="*/ 95836 w 2155315"/>
              <a:gd name="connsiteY21" fmla="*/ 2214873 h 4036004"/>
              <a:gd name="connsiteX22" fmla="*/ 86311 w 2155315"/>
              <a:gd name="connsiteY22" fmla="*/ 2249004 h 4036004"/>
              <a:gd name="connsiteX23" fmla="*/ 124411 w 2155315"/>
              <a:gd name="connsiteY23" fmla="*/ 2250591 h 4036004"/>
              <a:gd name="connsiteX24" fmla="*/ 182355 w 2155315"/>
              <a:gd name="connsiteY24" fmla="*/ 2154548 h 4036004"/>
              <a:gd name="connsiteX25" fmla="*/ 156161 w 2155315"/>
              <a:gd name="connsiteY25" fmla="*/ 2274404 h 4036004"/>
              <a:gd name="connsiteX26" fmla="*/ 195055 w 2155315"/>
              <a:gd name="connsiteY26" fmla="*/ 2268848 h 4036004"/>
              <a:gd name="connsiteX27" fmla="*/ 252205 w 2155315"/>
              <a:gd name="connsiteY27" fmla="*/ 2167248 h 4036004"/>
              <a:gd name="connsiteX28" fmla="*/ 261730 w 2155315"/>
              <a:gd name="connsiteY28" fmla="*/ 2254561 h 4036004"/>
              <a:gd name="connsiteX29" fmla="*/ 291099 w 2155315"/>
              <a:gd name="connsiteY29" fmla="*/ 2245035 h 4036004"/>
              <a:gd name="connsiteX30" fmla="*/ 315705 w 2155315"/>
              <a:gd name="connsiteY30" fmla="*/ 2122798 h 4036004"/>
              <a:gd name="connsiteX31" fmla="*/ 353805 w 2155315"/>
              <a:gd name="connsiteY31" fmla="*/ 1995798 h 4036004"/>
              <a:gd name="connsiteX32" fmla="*/ 379205 w 2155315"/>
              <a:gd name="connsiteY32" fmla="*/ 1938648 h 4036004"/>
              <a:gd name="connsiteX33" fmla="*/ 525255 w 2155315"/>
              <a:gd name="connsiteY33" fmla="*/ 1760848 h 4036004"/>
              <a:gd name="connsiteX34" fmla="*/ 677655 w 2155315"/>
              <a:gd name="connsiteY34" fmla="*/ 1532248 h 4036004"/>
              <a:gd name="connsiteX35" fmla="*/ 703055 w 2155315"/>
              <a:gd name="connsiteY35" fmla="*/ 1373498 h 4036004"/>
              <a:gd name="connsiteX36" fmla="*/ 747505 w 2155315"/>
              <a:gd name="connsiteY36" fmla="*/ 1252848 h 4036004"/>
              <a:gd name="connsiteX37" fmla="*/ 753855 w 2155315"/>
              <a:gd name="connsiteY37" fmla="*/ 1424298 h 4036004"/>
              <a:gd name="connsiteX38" fmla="*/ 763380 w 2155315"/>
              <a:gd name="connsiteY38" fmla="*/ 1575110 h 4036004"/>
              <a:gd name="connsiteX39" fmla="*/ 722105 w 2155315"/>
              <a:gd name="connsiteY39" fmla="*/ 1792598 h 4036004"/>
              <a:gd name="connsiteX40" fmla="*/ 664955 w 2155315"/>
              <a:gd name="connsiteY40" fmla="*/ 2211698 h 4036004"/>
              <a:gd name="connsiteX41" fmla="*/ 677655 w 2155315"/>
              <a:gd name="connsiteY41" fmla="*/ 2478398 h 4036004"/>
              <a:gd name="connsiteX42" fmla="*/ 703055 w 2155315"/>
              <a:gd name="connsiteY42" fmla="*/ 2599048 h 4036004"/>
              <a:gd name="connsiteX43" fmla="*/ 703055 w 2155315"/>
              <a:gd name="connsiteY43" fmla="*/ 2681598 h 4036004"/>
              <a:gd name="connsiteX44" fmla="*/ 684005 w 2155315"/>
              <a:gd name="connsiteY44" fmla="*/ 2751448 h 4036004"/>
              <a:gd name="connsiteX45" fmla="*/ 684005 w 2155315"/>
              <a:gd name="connsiteY45" fmla="*/ 2840348 h 4036004"/>
              <a:gd name="connsiteX46" fmla="*/ 652255 w 2155315"/>
              <a:gd name="connsiteY46" fmla="*/ 3005448 h 4036004"/>
              <a:gd name="connsiteX47" fmla="*/ 664955 w 2155315"/>
              <a:gd name="connsiteY47" fmla="*/ 3227698 h 4036004"/>
              <a:gd name="connsiteX48" fmla="*/ 696705 w 2155315"/>
              <a:gd name="connsiteY48" fmla="*/ 3507098 h 4036004"/>
              <a:gd name="connsiteX49" fmla="*/ 684005 w 2155315"/>
              <a:gd name="connsiteY49" fmla="*/ 3672198 h 4036004"/>
              <a:gd name="connsiteX50" fmla="*/ 645905 w 2155315"/>
              <a:gd name="connsiteY50" fmla="*/ 3824598 h 4036004"/>
              <a:gd name="connsiteX51" fmla="*/ 639555 w 2155315"/>
              <a:gd name="connsiteY51" fmla="*/ 3888098 h 4036004"/>
              <a:gd name="connsiteX52" fmla="*/ 703055 w 2155315"/>
              <a:gd name="connsiteY52" fmla="*/ 3983348 h 4036004"/>
              <a:gd name="connsiteX53" fmla="*/ 785605 w 2155315"/>
              <a:gd name="connsiteY53" fmla="*/ 4034148 h 4036004"/>
              <a:gd name="connsiteX54" fmla="*/ 868155 w 2155315"/>
              <a:gd name="connsiteY54" fmla="*/ 3919848 h 4036004"/>
              <a:gd name="connsiteX55" fmla="*/ 874505 w 2155315"/>
              <a:gd name="connsiteY55" fmla="*/ 3697598 h 4036004"/>
              <a:gd name="connsiteX56" fmla="*/ 887205 w 2155315"/>
              <a:gd name="connsiteY56" fmla="*/ 3526148 h 4036004"/>
              <a:gd name="connsiteX57" fmla="*/ 874505 w 2155315"/>
              <a:gd name="connsiteY57" fmla="*/ 3392798 h 4036004"/>
              <a:gd name="connsiteX58" fmla="*/ 893555 w 2155315"/>
              <a:gd name="connsiteY58" fmla="*/ 3291198 h 4036004"/>
              <a:gd name="connsiteX59" fmla="*/ 918955 w 2155315"/>
              <a:gd name="connsiteY59" fmla="*/ 3202298 h 4036004"/>
              <a:gd name="connsiteX60" fmla="*/ 944355 w 2155315"/>
              <a:gd name="connsiteY60" fmla="*/ 3107048 h 4036004"/>
              <a:gd name="connsiteX61" fmla="*/ 931655 w 2155315"/>
              <a:gd name="connsiteY61" fmla="*/ 2992748 h 4036004"/>
              <a:gd name="connsiteX62" fmla="*/ 925305 w 2155315"/>
              <a:gd name="connsiteY62" fmla="*/ 2897498 h 4036004"/>
              <a:gd name="connsiteX63" fmla="*/ 950705 w 2155315"/>
              <a:gd name="connsiteY63" fmla="*/ 2789548 h 4036004"/>
              <a:gd name="connsiteX64" fmla="*/ 963405 w 2155315"/>
              <a:gd name="connsiteY64" fmla="*/ 2681598 h 4036004"/>
              <a:gd name="connsiteX65" fmla="*/ 995155 w 2155315"/>
              <a:gd name="connsiteY65" fmla="*/ 2452998 h 4036004"/>
              <a:gd name="connsiteX66" fmla="*/ 1026905 w 2155315"/>
              <a:gd name="connsiteY66" fmla="*/ 2192648 h 4036004"/>
              <a:gd name="connsiteX67" fmla="*/ 1058655 w 2155315"/>
              <a:gd name="connsiteY67" fmla="*/ 2154548 h 4036004"/>
              <a:gd name="connsiteX68" fmla="*/ 1084055 w 2155315"/>
              <a:gd name="connsiteY68" fmla="*/ 2167248 h 4036004"/>
              <a:gd name="connsiteX69" fmla="*/ 1096755 w 2155315"/>
              <a:gd name="connsiteY69" fmla="*/ 2224398 h 4036004"/>
              <a:gd name="connsiteX70" fmla="*/ 1128505 w 2155315"/>
              <a:gd name="connsiteY70" fmla="*/ 2497448 h 4036004"/>
              <a:gd name="connsiteX71" fmla="*/ 1166605 w 2155315"/>
              <a:gd name="connsiteY71" fmla="*/ 2751448 h 4036004"/>
              <a:gd name="connsiteX72" fmla="*/ 1192005 w 2155315"/>
              <a:gd name="connsiteY72" fmla="*/ 2853048 h 4036004"/>
              <a:gd name="connsiteX73" fmla="*/ 1192005 w 2155315"/>
              <a:gd name="connsiteY73" fmla="*/ 2935598 h 4036004"/>
              <a:gd name="connsiteX74" fmla="*/ 1185655 w 2155315"/>
              <a:gd name="connsiteY74" fmla="*/ 3018148 h 4036004"/>
              <a:gd name="connsiteX75" fmla="*/ 1192005 w 2155315"/>
              <a:gd name="connsiteY75" fmla="*/ 3113398 h 4036004"/>
              <a:gd name="connsiteX76" fmla="*/ 1223755 w 2155315"/>
              <a:gd name="connsiteY76" fmla="*/ 3316598 h 4036004"/>
              <a:gd name="connsiteX77" fmla="*/ 1249155 w 2155315"/>
              <a:gd name="connsiteY77" fmla="*/ 3449948 h 4036004"/>
              <a:gd name="connsiteX78" fmla="*/ 1242805 w 2155315"/>
              <a:gd name="connsiteY78" fmla="*/ 3576948 h 4036004"/>
              <a:gd name="connsiteX79" fmla="*/ 1242805 w 2155315"/>
              <a:gd name="connsiteY79" fmla="*/ 3640448 h 4036004"/>
              <a:gd name="connsiteX80" fmla="*/ 1261855 w 2155315"/>
              <a:gd name="connsiteY80" fmla="*/ 3672198 h 4036004"/>
              <a:gd name="connsiteX81" fmla="*/ 1268205 w 2155315"/>
              <a:gd name="connsiteY81" fmla="*/ 3773798 h 4036004"/>
              <a:gd name="connsiteX82" fmla="*/ 1268205 w 2155315"/>
              <a:gd name="connsiteY82" fmla="*/ 3869048 h 4036004"/>
              <a:gd name="connsiteX83" fmla="*/ 1293605 w 2155315"/>
              <a:gd name="connsiteY83" fmla="*/ 3932548 h 4036004"/>
              <a:gd name="connsiteX84" fmla="*/ 1338055 w 2155315"/>
              <a:gd name="connsiteY84" fmla="*/ 4008748 h 4036004"/>
              <a:gd name="connsiteX85" fmla="*/ 1357105 w 2155315"/>
              <a:gd name="connsiteY85" fmla="*/ 4021448 h 4036004"/>
              <a:gd name="connsiteX86" fmla="*/ 1414255 w 2155315"/>
              <a:gd name="connsiteY86" fmla="*/ 3996048 h 4036004"/>
              <a:gd name="connsiteX87" fmla="*/ 1484105 w 2155315"/>
              <a:gd name="connsiteY87" fmla="*/ 3926198 h 4036004"/>
              <a:gd name="connsiteX88" fmla="*/ 1496805 w 2155315"/>
              <a:gd name="connsiteY88" fmla="*/ 3818248 h 4036004"/>
              <a:gd name="connsiteX89" fmla="*/ 1446005 w 2155315"/>
              <a:gd name="connsiteY89" fmla="*/ 3678548 h 4036004"/>
              <a:gd name="connsiteX90" fmla="*/ 1439655 w 2155315"/>
              <a:gd name="connsiteY90" fmla="*/ 3538848 h 4036004"/>
              <a:gd name="connsiteX91" fmla="*/ 1439655 w 2155315"/>
              <a:gd name="connsiteY91" fmla="*/ 3392798 h 4036004"/>
              <a:gd name="connsiteX92" fmla="*/ 1477755 w 2155315"/>
              <a:gd name="connsiteY92" fmla="*/ 3113398 h 4036004"/>
              <a:gd name="connsiteX93" fmla="*/ 1426955 w 2155315"/>
              <a:gd name="connsiteY93" fmla="*/ 2821298 h 4036004"/>
              <a:gd name="connsiteX94" fmla="*/ 1420605 w 2155315"/>
              <a:gd name="connsiteY94" fmla="*/ 2668898 h 4036004"/>
              <a:gd name="connsiteX95" fmla="*/ 1471405 w 2155315"/>
              <a:gd name="connsiteY95" fmla="*/ 2357748 h 4036004"/>
              <a:gd name="connsiteX96" fmla="*/ 1496805 w 2155315"/>
              <a:gd name="connsiteY96" fmla="*/ 2033898 h 4036004"/>
              <a:gd name="connsiteX97" fmla="*/ 1403937 w 2155315"/>
              <a:gd name="connsiteY97" fmla="*/ 1601304 h 4036004"/>
              <a:gd name="connsiteX98" fmla="*/ 1395205 w 2155315"/>
              <a:gd name="connsiteY98" fmla="*/ 1449698 h 4036004"/>
              <a:gd name="connsiteX99" fmla="*/ 1420605 w 2155315"/>
              <a:gd name="connsiteY99" fmla="*/ 1189348 h 4036004"/>
              <a:gd name="connsiteX100" fmla="*/ 1465055 w 2155315"/>
              <a:gd name="connsiteY100" fmla="*/ 1354448 h 4036004"/>
              <a:gd name="connsiteX101" fmla="*/ 1496805 w 2155315"/>
              <a:gd name="connsiteY101" fmla="*/ 1519548 h 4036004"/>
              <a:gd name="connsiteX102" fmla="*/ 1668255 w 2155315"/>
              <a:gd name="connsiteY102" fmla="*/ 1817998 h 4036004"/>
              <a:gd name="connsiteX103" fmla="*/ 1757155 w 2155315"/>
              <a:gd name="connsiteY103" fmla="*/ 1976748 h 4036004"/>
              <a:gd name="connsiteX104" fmla="*/ 1788905 w 2155315"/>
              <a:gd name="connsiteY104" fmla="*/ 2084698 h 4036004"/>
              <a:gd name="connsiteX105" fmla="*/ 1820655 w 2155315"/>
              <a:gd name="connsiteY105" fmla="*/ 2173598 h 4036004"/>
              <a:gd name="connsiteX106" fmla="*/ 1865105 w 2155315"/>
              <a:gd name="connsiteY106" fmla="*/ 2287898 h 4036004"/>
              <a:gd name="connsiteX107" fmla="*/ 1903205 w 2155315"/>
              <a:gd name="connsiteY107" fmla="*/ 2294248 h 4036004"/>
              <a:gd name="connsiteX108" fmla="*/ 1903205 w 2155315"/>
              <a:gd name="connsiteY108" fmla="*/ 2179948 h 4036004"/>
              <a:gd name="connsiteX109" fmla="*/ 1934955 w 2155315"/>
              <a:gd name="connsiteY109" fmla="*/ 2262498 h 4036004"/>
              <a:gd name="connsiteX110" fmla="*/ 1959561 w 2155315"/>
              <a:gd name="connsiteY110" fmla="*/ 2328379 h 4036004"/>
              <a:gd name="connsiteX111" fmla="*/ 1994486 w 2155315"/>
              <a:gd name="connsiteY111" fmla="*/ 2323616 h 4036004"/>
              <a:gd name="connsiteX112" fmla="*/ 1992105 w 2155315"/>
              <a:gd name="connsiteY112" fmla="*/ 2281548 h 4036004"/>
              <a:gd name="connsiteX113" fmla="*/ 1969414 w 2155315"/>
              <a:gd name="connsiteY113" fmla="*/ 2212181 h 4036004"/>
              <a:gd name="connsiteX114" fmla="*/ 1985755 w 2155315"/>
              <a:gd name="connsiteY114" fmla="*/ 2192648 h 4036004"/>
              <a:gd name="connsiteX115" fmla="*/ 2054017 w 2155315"/>
              <a:gd name="connsiteY115" fmla="*/ 2321236 h 4036004"/>
              <a:gd name="connsiteX116" fmla="*/ 2092118 w 2155315"/>
              <a:gd name="connsiteY116" fmla="*/ 2318854 h 4036004"/>
              <a:gd name="connsiteX117" fmla="*/ 2057193 w 2155315"/>
              <a:gd name="connsiteY117" fmla="*/ 2234716 h 4036004"/>
              <a:gd name="connsiteX118" fmla="*/ 2023855 w 2155315"/>
              <a:gd name="connsiteY118" fmla="*/ 2154548 h 4036004"/>
              <a:gd name="connsiteX119" fmla="*/ 2083386 w 2155315"/>
              <a:gd name="connsiteY119" fmla="*/ 2216461 h 4036004"/>
              <a:gd name="connsiteX120" fmla="*/ 2132598 w 2155315"/>
              <a:gd name="connsiteY120" fmla="*/ 2241067 h 4036004"/>
              <a:gd name="connsiteX121" fmla="*/ 2125455 w 2155315"/>
              <a:gd name="connsiteY121" fmla="*/ 2186298 h 4036004"/>
              <a:gd name="connsiteX122" fmla="*/ 2036555 w 2155315"/>
              <a:gd name="connsiteY122" fmla="*/ 2071998 h 4036004"/>
              <a:gd name="connsiteX123" fmla="*/ 2004805 w 2155315"/>
              <a:gd name="connsiteY123" fmla="*/ 2014848 h 4036004"/>
              <a:gd name="connsiteX124" fmla="*/ 2077036 w 2155315"/>
              <a:gd name="connsiteY124" fmla="*/ 2035486 h 4036004"/>
              <a:gd name="connsiteX125" fmla="*/ 2150061 w 2155315"/>
              <a:gd name="connsiteY125" fmla="*/ 2029929 h 4036004"/>
              <a:gd name="connsiteX126" fmla="*/ 2145627 w 2155315"/>
              <a:gd name="connsiteY126" fmla="*/ 2005012 h 4036004"/>
              <a:gd name="connsiteX127" fmla="*/ 2111962 w 2155315"/>
              <a:gd name="connsiteY127" fmla="*/ 1983099 h 4036004"/>
              <a:gd name="connsiteX128" fmla="*/ 2036555 w 2155315"/>
              <a:gd name="connsiteY128" fmla="*/ 1932298 h 4036004"/>
              <a:gd name="connsiteX129" fmla="*/ 1915905 w 2155315"/>
              <a:gd name="connsiteY129" fmla="*/ 1887848 h 4036004"/>
              <a:gd name="connsiteX130" fmla="*/ 1865105 w 2155315"/>
              <a:gd name="connsiteY130" fmla="*/ 1773548 h 4036004"/>
              <a:gd name="connsiteX131" fmla="*/ 1801605 w 2155315"/>
              <a:gd name="connsiteY131" fmla="*/ 1538598 h 4036004"/>
              <a:gd name="connsiteX132" fmla="*/ 1731755 w 2155315"/>
              <a:gd name="connsiteY132" fmla="*/ 1424298 h 4036004"/>
              <a:gd name="connsiteX133" fmla="*/ 1687305 w 2155315"/>
              <a:gd name="connsiteY133" fmla="*/ 1214748 h 4036004"/>
              <a:gd name="connsiteX134" fmla="*/ 1649205 w 2155315"/>
              <a:gd name="connsiteY134" fmla="*/ 960748 h 4036004"/>
              <a:gd name="connsiteX135" fmla="*/ 1573005 w 2155315"/>
              <a:gd name="connsiteY135" fmla="*/ 814698 h 4036004"/>
              <a:gd name="connsiteX136" fmla="*/ 1388855 w 2155315"/>
              <a:gd name="connsiteY136" fmla="*/ 732148 h 4036004"/>
              <a:gd name="connsiteX137" fmla="*/ 1274555 w 2155315"/>
              <a:gd name="connsiteY137" fmla="*/ 668648 h 4036004"/>
              <a:gd name="connsiteX138" fmla="*/ 1249155 w 2155315"/>
              <a:gd name="connsiteY138" fmla="*/ 624198 h 4036004"/>
              <a:gd name="connsiteX139" fmla="*/ 1274555 w 2155315"/>
              <a:gd name="connsiteY139" fmla="*/ 554348 h 4036004"/>
              <a:gd name="connsiteX140" fmla="*/ 1344405 w 2155315"/>
              <a:gd name="connsiteY140" fmla="*/ 440048 h 4036004"/>
              <a:gd name="connsiteX141" fmla="*/ 1376155 w 2155315"/>
              <a:gd name="connsiteY141" fmla="*/ 370198 h 4036004"/>
              <a:gd name="connsiteX142" fmla="*/ 1376155 w 2155315"/>
              <a:gd name="connsiteY142" fmla="*/ 313048 h 4036004"/>
              <a:gd name="connsiteX143" fmla="*/ 1344405 w 2155315"/>
              <a:gd name="connsiteY143" fmla="*/ 274948 h 4036004"/>
              <a:gd name="connsiteX144" fmla="*/ 1319005 w 2155315"/>
              <a:gd name="connsiteY144" fmla="*/ 135248 h 4036004"/>
              <a:gd name="connsiteX145" fmla="*/ 1274555 w 2155315"/>
              <a:gd name="connsiteY145" fmla="*/ 59048 h 4036004"/>
              <a:gd name="connsiteX146" fmla="*/ 1192005 w 2155315"/>
              <a:gd name="connsiteY146" fmla="*/ 8248 h 4036004"/>
              <a:gd name="connsiteX147" fmla="*/ 1096755 w 2155315"/>
              <a:gd name="connsiteY147" fmla="*/ 1898 h 4036004"/>
              <a:gd name="connsiteX148" fmla="*/ 1001505 w 2155315"/>
              <a:gd name="connsiteY148" fmla="*/ 27298 h 4036004"/>
              <a:gd name="connsiteX149" fmla="*/ 925305 w 2155315"/>
              <a:gd name="connsiteY149" fmla="*/ 84448 h 4036004"/>
              <a:gd name="connsiteX150" fmla="*/ 887205 w 2155315"/>
              <a:gd name="connsiteY150" fmla="*/ 173348 h 4036004"/>
              <a:gd name="connsiteX151" fmla="*/ 887205 w 2155315"/>
              <a:gd name="connsiteY151" fmla="*/ 262248 h 4036004"/>
              <a:gd name="connsiteX152" fmla="*/ 842755 w 2155315"/>
              <a:gd name="connsiteY152" fmla="*/ 306698 h 4036004"/>
              <a:gd name="connsiteX153" fmla="*/ 874505 w 2155315"/>
              <a:gd name="connsiteY153" fmla="*/ 378136 h 4036004"/>
              <a:gd name="connsiteX154" fmla="*/ 925305 w 2155315"/>
              <a:gd name="connsiteY154" fmla="*/ 528948 h 4036004"/>
              <a:gd name="connsiteX155" fmla="*/ 957055 w 2155315"/>
              <a:gd name="connsiteY155" fmla="*/ 611498 h 4036004"/>
              <a:gd name="connsiteX156" fmla="*/ 915780 w 2155315"/>
              <a:gd name="connsiteY156" fmla="*/ 671823 h 4036004"/>
              <a:gd name="connsiteX0" fmla="*/ 915780 w 2155315"/>
              <a:gd name="connsiteY0" fmla="*/ 671823 h 4036004"/>
              <a:gd name="connsiteX1" fmla="*/ 696705 w 2155315"/>
              <a:gd name="connsiteY1" fmla="*/ 763898 h 4036004"/>
              <a:gd name="connsiteX2" fmla="*/ 601455 w 2155315"/>
              <a:gd name="connsiteY2" fmla="*/ 852798 h 4036004"/>
              <a:gd name="connsiteX3" fmla="*/ 512555 w 2155315"/>
              <a:gd name="connsiteY3" fmla="*/ 1176648 h 4036004"/>
              <a:gd name="connsiteX4" fmla="*/ 474455 w 2155315"/>
              <a:gd name="connsiteY4" fmla="*/ 1386198 h 4036004"/>
              <a:gd name="connsiteX5" fmla="*/ 404605 w 2155315"/>
              <a:gd name="connsiteY5" fmla="*/ 1487798 h 4036004"/>
              <a:gd name="connsiteX6" fmla="*/ 328405 w 2155315"/>
              <a:gd name="connsiteY6" fmla="*/ 1684648 h 4036004"/>
              <a:gd name="connsiteX7" fmla="*/ 252205 w 2155315"/>
              <a:gd name="connsiteY7" fmla="*/ 1830698 h 4036004"/>
              <a:gd name="connsiteX8" fmla="*/ 125205 w 2155315"/>
              <a:gd name="connsiteY8" fmla="*/ 1906898 h 4036004"/>
              <a:gd name="connsiteX9" fmla="*/ 52974 w 2155315"/>
              <a:gd name="connsiteY9" fmla="*/ 1960873 h 4036004"/>
              <a:gd name="connsiteX10" fmla="*/ 2968 w 2155315"/>
              <a:gd name="connsiteY10" fmla="*/ 1979129 h 4036004"/>
              <a:gd name="connsiteX11" fmla="*/ 12493 w 2155315"/>
              <a:gd name="connsiteY11" fmla="*/ 2010880 h 4036004"/>
              <a:gd name="connsiteX12" fmla="*/ 68055 w 2155315"/>
              <a:gd name="connsiteY12" fmla="*/ 2014848 h 4036004"/>
              <a:gd name="connsiteX13" fmla="*/ 87105 w 2155315"/>
              <a:gd name="connsiteY13" fmla="*/ 2008498 h 4036004"/>
              <a:gd name="connsiteX14" fmla="*/ 106155 w 2155315"/>
              <a:gd name="connsiteY14" fmla="*/ 2008498 h 4036004"/>
              <a:gd name="connsiteX15" fmla="*/ 106155 w 2155315"/>
              <a:gd name="connsiteY15" fmla="*/ 2040248 h 4036004"/>
              <a:gd name="connsiteX16" fmla="*/ 71230 w 2155315"/>
              <a:gd name="connsiteY16" fmla="*/ 2100573 h 4036004"/>
              <a:gd name="connsiteX17" fmla="*/ 17255 w 2155315"/>
              <a:gd name="connsiteY17" fmla="*/ 2167248 h 4036004"/>
              <a:gd name="connsiteX18" fmla="*/ 29955 w 2155315"/>
              <a:gd name="connsiteY18" fmla="*/ 2192648 h 4036004"/>
              <a:gd name="connsiteX19" fmla="*/ 78374 w 2155315"/>
              <a:gd name="connsiteY19" fmla="*/ 2160898 h 4036004"/>
              <a:gd name="connsiteX20" fmla="*/ 125999 w 2155315"/>
              <a:gd name="connsiteY20" fmla="*/ 2127561 h 4036004"/>
              <a:gd name="connsiteX21" fmla="*/ 95836 w 2155315"/>
              <a:gd name="connsiteY21" fmla="*/ 2214873 h 4036004"/>
              <a:gd name="connsiteX22" fmla="*/ 86311 w 2155315"/>
              <a:gd name="connsiteY22" fmla="*/ 2249004 h 4036004"/>
              <a:gd name="connsiteX23" fmla="*/ 124411 w 2155315"/>
              <a:gd name="connsiteY23" fmla="*/ 2250591 h 4036004"/>
              <a:gd name="connsiteX24" fmla="*/ 182355 w 2155315"/>
              <a:gd name="connsiteY24" fmla="*/ 2154548 h 4036004"/>
              <a:gd name="connsiteX25" fmla="*/ 156161 w 2155315"/>
              <a:gd name="connsiteY25" fmla="*/ 2274404 h 4036004"/>
              <a:gd name="connsiteX26" fmla="*/ 195055 w 2155315"/>
              <a:gd name="connsiteY26" fmla="*/ 2268848 h 4036004"/>
              <a:gd name="connsiteX27" fmla="*/ 252205 w 2155315"/>
              <a:gd name="connsiteY27" fmla="*/ 2167248 h 4036004"/>
              <a:gd name="connsiteX28" fmla="*/ 261730 w 2155315"/>
              <a:gd name="connsiteY28" fmla="*/ 2254561 h 4036004"/>
              <a:gd name="connsiteX29" fmla="*/ 291099 w 2155315"/>
              <a:gd name="connsiteY29" fmla="*/ 2245035 h 4036004"/>
              <a:gd name="connsiteX30" fmla="*/ 315705 w 2155315"/>
              <a:gd name="connsiteY30" fmla="*/ 2122798 h 4036004"/>
              <a:gd name="connsiteX31" fmla="*/ 353805 w 2155315"/>
              <a:gd name="connsiteY31" fmla="*/ 1995798 h 4036004"/>
              <a:gd name="connsiteX32" fmla="*/ 379205 w 2155315"/>
              <a:gd name="connsiteY32" fmla="*/ 1938648 h 4036004"/>
              <a:gd name="connsiteX33" fmla="*/ 525255 w 2155315"/>
              <a:gd name="connsiteY33" fmla="*/ 1760848 h 4036004"/>
              <a:gd name="connsiteX34" fmla="*/ 677655 w 2155315"/>
              <a:gd name="connsiteY34" fmla="*/ 1532248 h 4036004"/>
              <a:gd name="connsiteX35" fmla="*/ 703055 w 2155315"/>
              <a:gd name="connsiteY35" fmla="*/ 1373498 h 4036004"/>
              <a:gd name="connsiteX36" fmla="*/ 747505 w 2155315"/>
              <a:gd name="connsiteY36" fmla="*/ 1252848 h 4036004"/>
              <a:gd name="connsiteX37" fmla="*/ 753855 w 2155315"/>
              <a:gd name="connsiteY37" fmla="*/ 1424298 h 4036004"/>
              <a:gd name="connsiteX38" fmla="*/ 763380 w 2155315"/>
              <a:gd name="connsiteY38" fmla="*/ 1575110 h 4036004"/>
              <a:gd name="connsiteX39" fmla="*/ 722105 w 2155315"/>
              <a:gd name="connsiteY39" fmla="*/ 1792598 h 4036004"/>
              <a:gd name="connsiteX40" fmla="*/ 664955 w 2155315"/>
              <a:gd name="connsiteY40" fmla="*/ 2211698 h 4036004"/>
              <a:gd name="connsiteX41" fmla="*/ 677655 w 2155315"/>
              <a:gd name="connsiteY41" fmla="*/ 2478398 h 4036004"/>
              <a:gd name="connsiteX42" fmla="*/ 703055 w 2155315"/>
              <a:gd name="connsiteY42" fmla="*/ 2599048 h 4036004"/>
              <a:gd name="connsiteX43" fmla="*/ 703055 w 2155315"/>
              <a:gd name="connsiteY43" fmla="*/ 2681598 h 4036004"/>
              <a:gd name="connsiteX44" fmla="*/ 684005 w 2155315"/>
              <a:gd name="connsiteY44" fmla="*/ 2751448 h 4036004"/>
              <a:gd name="connsiteX45" fmla="*/ 684005 w 2155315"/>
              <a:gd name="connsiteY45" fmla="*/ 2840348 h 4036004"/>
              <a:gd name="connsiteX46" fmla="*/ 652255 w 2155315"/>
              <a:gd name="connsiteY46" fmla="*/ 3005448 h 4036004"/>
              <a:gd name="connsiteX47" fmla="*/ 664955 w 2155315"/>
              <a:gd name="connsiteY47" fmla="*/ 3227698 h 4036004"/>
              <a:gd name="connsiteX48" fmla="*/ 696705 w 2155315"/>
              <a:gd name="connsiteY48" fmla="*/ 3507098 h 4036004"/>
              <a:gd name="connsiteX49" fmla="*/ 684005 w 2155315"/>
              <a:gd name="connsiteY49" fmla="*/ 3672198 h 4036004"/>
              <a:gd name="connsiteX50" fmla="*/ 645905 w 2155315"/>
              <a:gd name="connsiteY50" fmla="*/ 3824598 h 4036004"/>
              <a:gd name="connsiteX51" fmla="*/ 639555 w 2155315"/>
              <a:gd name="connsiteY51" fmla="*/ 3888098 h 4036004"/>
              <a:gd name="connsiteX52" fmla="*/ 703055 w 2155315"/>
              <a:gd name="connsiteY52" fmla="*/ 3983348 h 4036004"/>
              <a:gd name="connsiteX53" fmla="*/ 785605 w 2155315"/>
              <a:gd name="connsiteY53" fmla="*/ 4034148 h 4036004"/>
              <a:gd name="connsiteX54" fmla="*/ 868155 w 2155315"/>
              <a:gd name="connsiteY54" fmla="*/ 3919848 h 4036004"/>
              <a:gd name="connsiteX55" fmla="*/ 874505 w 2155315"/>
              <a:gd name="connsiteY55" fmla="*/ 3697598 h 4036004"/>
              <a:gd name="connsiteX56" fmla="*/ 887205 w 2155315"/>
              <a:gd name="connsiteY56" fmla="*/ 3526148 h 4036004"/>
              <a:gd name="connsiteX57" fmla="*/ 874505 w 2155315"/>
              <a:gd name="connsiteY57" fmla="*/ 3392798 h 4036004"/>
              <a:gd name="connsiteX58" fmla="*/ 893555 w 2155315"/>
              <a:gd name="connsiteY58" fmla="*/ 3291198 h 4036004"/>
              <a:gd name="connsiteX59" fmla="*/ 918955 w 2155315"/>
              <a:gd name="connsiteY59" fmla="*/ 3202298 h 4036004"/>
              <a:gd name="connsiteX60" fmla="*/ 944355 w 2155315"/>
              <a:gd name="connsiteY60" fmla="*/ 3107048 h 4036004"/>
              <a:gd name="connsiteX61" fmla="*/ 931655 w 2155315"/>
              <a:gd name="connsiteY61" fmla="*/ 2992748 h 4036004"/>
              <a:gd name="connsiteX62" fmla="*/ 925305 w 2155315"/>
              <a:gd name="connsiteY62" fmla="*/ 2897498 h 4036004"/>
              <a:gd name="connsiteX63" fmla="*/ 950705 w 2155315"/>
              <a:gd name="connsiteY63" fmla="*/ 2789548 h 4036004"/>
              <a:gd name="connsiteX64" fmla="*/ 963405 w 2155315"/>
              <a:gd name="connsiteY64" fmla="*/ 2681598 h 4036004"/>
              <a:gd name="connsiteX65" fmla="*/ 995155 w 2155315"/>
              <a:gd name="connsiteY65" fmla="*/ 2452998 h 4036004"/>
              <a:gd name="connsiteX66" fmla="*/ 1026905 w 2155315"/>
              <a:gd name="connsiteY66" fmla="*/ 2192648 h 4036004"/>
              <a:gd name="connsiteX67" fmla="*/ 1058655 w 2155315"/>
              <a:gd name="connsiteY67" fmla="*/ 2154548 h 4036004"/>
              <a:gd name="connsiteX68" fmla="*/ 1084055 w 2155315"/>
              <a:gd name="connsiteY68" fmla="*/ 2167248 h 4036004"/>
              <a:gd name="connsiteX69" fmla="*/ 1096755 w 2155315"/>
              <a:gd name="connsiteY69" fmla="*/ 2224398 h 4036004"/>
              <a:gd name="connsiteX70" fmla="*/ 1128505 w 2155315"/>
              <a:gd name="connsiteY70" fmla="*/ 2497448 h 4036004"/>
              <a:gd name="connsiteX71" fmla="*/ 1166605 w 2155315"/>
              <a:gd name="connsiteY71" fmla="*/ 2751448 h 4036004"/>
              <a:gd name="connsiteX72" fmla="*/ 1192005 w 2155315"/>
              <a:gd name="connsiteY72" fmla="*/ 2853048 h 4036004"/>
              <a:gd name="connsiteX73" fmla="*/ 1192005 w 2155315"/>
              <a:gd name="connsiteY73" fmla="*/ 2935598 h 4036004"/>
              <a:gd name="connsiteX74" fmla="*/ 1185655 w 2155315"/>
              <a:gd name="connsiteY74" fmla="*/ 3018148 h 4036004"/>
              <a:gd name="connsiteX75" fmla="*/ 1192005 w 2155315"/>
              <a:gd name="connsiteY75" fmla="*/ 3113398 h 4036004"/>
              <a:gd name="connsiteX76" fmla="*/ 1223755 w 2155315"/>
              <a:gd name="connsiteY76" fmla="*/ 3316598 h 4036004"/>
              <a:gd name="connsiteX77" fmla="*/ 1249155 w 2155315"/>
              <a:gd name="connsiteY77" fmla="*/ 3449948 h 4036004"/>
              <a:gd name="connsiteX78" fmla="*/ 1242805 w 2155315"/>
              <a:gd name="connsiteY78" fmla="*/ 3576948 h 4036004"/>
              <a:gd name="connsiteX79" fmla="*/ 1242805 w 2155315"/>
              <a:gd name="connsiteY79" fmla="*/ 3640448 h 4036004"/>
              <a:gd name="connsiteX80" fmla="*/ 1261855 w 2155315"/>
              <a:gd name="connsiteY80" fmla="*/ 3672198 h 4036004"/>
              <a:gd name="connsiteX81" fmla="*/ 1268205 w 2155315"/>
              <a:gd name="connsiteY81" fmla="*/ 3773798 h 4036004"/>
              <a:gd name="connsiteX82" fmla="*/ 1268205 w 2155315"/>
              <a:gd name="connsiteY82" fmla="*/ 3869048 h 4036004"/>
              <a:gd name="connsiteX83" fmla="*/ 1293605 w 2155315"/>
              <a:gd name="connsiteY83" fmla="*/ 3932548 h 4036004"/>
              <a:gd name="connsiteX84" fmla="*/ 1338055 w 2155315"/>
              <a:gd name="connsiteY84" fmla="*/ 4008748 h 4036004"/>
              <a:gd name="connsiteX85" fmla="*/ 1357105 w 2155315"/>
              <a:gd name="connsiteY85" fmla="*/ 4021448 h 4036004"/>
              <a:gd name="connsiteX86" fmla="*/ 1414255 w 2155315"/>
              <a:gd name="connsiteY86" fmla="*/ 3996048 h 4036004"/>
              <a:gd name="connsiteX87" fmla="*/ 1484105 w 2155315"/>
              <a:gd name="connsiteY87" fmla="*/ 3926198 h 4036004"/>
              <a:gd name="connsiteX88" fmla="*/ 1496805 w 2155315"/>
              <a:gd name="connsiteY88" fmla="*/ 3818248 h 4036004"/>
              <a:gd name="connsiteX89" fmla="*/ 1446005 w 2155315"/>
              <a:gd name="connsiteY89" fmla="*/ 3678548 h 4036004"/>
              <a:gd name="connsiteX90" fmla="*/ 1439655 w 2155315"/>
              <a:gd name="connsiteY90" fmla="*/ 3538848 h 4036004"/>
              <a:gd name="connsiteX91" fmla="*/ 1439655 w 2155315"/>
              <a:gd name="connsiteY91" fmla="*/ 3392798 h 4036004"/>
              <a:gd name="connsiteX92" fmla="*/ 1477755 w 2155315"/>
              <a:gd name="connsiteY92" fmla="*/ 3113398 h 4036004"/>
              <a:gd name="connsiteX93" fmla="*/ 1426955 w 2155315"/>
              <a:gd name="connsiteY93" fmla="*/ 2821298 h 4036004"/>
              <a:gd name="connsiteX94" fmla="*/ 1420605 w 2155315"/>
              <a:gd name="connsiteY94" fmla="*/ 2668898 h 4036004"/>
              <a:gd name="connsiteX95" fmla="*/ 1471405 w 2155315"/>
              <a:gd name="connsiteY95" fmla="*/ 2357748 h 4036004"/>
              <a:gd name="connsiteX96" fmla="*/ 1496805 w 2155315"/>
              <a:gd name="connsiteY96" fmla="*/ 2033898 h 4036004"/>
              <a:gd name="connsiteX97" fmla="*/ 1403937 w 2155315"/>
              <a:gd name="connsiteY97" fmla="*/ 1601304 h 4036004"/>
              <a:gd name="connsiteX98" fmla="*/ 1395205 w 2155315"/>
              <a:gd name="connsiteY98" fmla="*/ 1449698 h 4036004"/>
              <a:gd name="connsiteX99" fmla="*/ 1420605 w 2155315"/>
              <a:gd name="connsiteY99" fmla="*/ 1189348 h 4036004"/>
              <a:gd name="connsiteX100" fmla="*/ 1465055 w 2155315"/>
              <a:gd name="connsiteY100" fmla="*/ 1354448 h 4036004"/>
              <a:gd name="connsiteX101" fmla="*/ 1496805 w 2155315"/>
              <a:gd name="connsiteY101" fmla="*/ 1519548 h 4036004"/>
              <a:gd name="connsiteX102" fmla="*/ 1668255 w 2155315"/>
              <a:gd name="connsiteY102" fmla="*/ 1817998 h 4036004"/>
              <a:gd name="connsiteX103" fmla="*/ 1757155 w 2155315"/>
              <a:gd name="connsiteY103" fmla="*/ 1976748 h 4036004"/>
              <a:gd name="connsiteX104" fmla="*/ 1788905 w 2155315"/>
              <a:gd name="connsiteY104" fmla="*/ 2084698 h 4036004"/>
              <a:gd name="connsiteX105" fmla="*/ 1820655 w 2155315"/>
              <a:gd name="connsiteY105" fmla="*/ 2173598 h 4036004"/>
              <a:gd name="connsiteX106" fmla="*/ 1865105 w 2155315"/>
              <a:gd name="connsiteY106" fmla="*/ 2287898 h 4036004"/>
              <a:gd name="connsiteX107" fmla="*/ 1903205 w 2155315"/>
              <a:gd name="connsiteY107" fmla="*/ 2294248 h 4036004"/>
              <a:gd name="connsiteX108" fmla="*/ 1903205 w 2155315"/>
              <a:gd name="connsiteY108" fmla="*/ 2179948 h 4036004"/>
              <a:gd name="connsiteX109" fmla="*/ 1934955 w 2155315"/>
              <a:gd name="connsiteY109" fmla="*/ 2262498 h 4036004"/>
              <a:gd name="connsiteX110" fmla="*/ 1959561 w 2155315"/>
              <a:gd name="connsiteY110" fmla="*/ 2328379 h 4036004"/>
              <a:gd name="connsiteX111" fmla="*/ 1994486 w 2155315"/>
              <a:gd name="connsiteY111" fmla="*/ 2323616 h 4036004"/>
              <a:gd name="connsiteX112" fmla="*/ 1992105 w 2155315"/>
              <a:gd name="connsiteY112" fmla="*/ 2281548 h 4036004"/>
              <a:gd name="connsiteX113" fmla="*/ 1969414 w 2155315"/>
              <a:gd name="connsiteY113" fmla="*/ 2212181 h 4036004"/>
              <a:gd name="connsiteX114" fmla="*/ 1985755 w 2155315"/>
              <a:gd name="connsiteY114" fmla="*/ 2192648 h 4036004"/>
              <a:gd name="connsiteX115" fmla="*/ 2054017 w 2155315"/>
              <a:gd name="connsiteY115" fmla="*/ 2321236 h 4036004"/>
              <a:gd name="connsiteX116" fmla="*/ 2092118 w 2155315"/>
              <a:gd name="connsiteY116" fmla="*/ 2318854 h 4036004"/>
              <a:gd name="connsiteX117" fmla="*/ 2057193 w 2155315"/>
              <a:gd name="connsiteY117" fmla="*/ 2234716 h 4036004"/>
              <a:gd name="connsiteX118" fmla="*/ 2023855 w 2155315"/>
              <a:gd name="connsiteY118" fmla="*/ 2154548 h 4036004"/>
              <a:gd name="connsiteX119" fmla="*/ 2083386 w 2155315"/>
              <a:gd name="connsiteY119" fmla="*/ 2216461 h 4036004"/>
              <a:gd name="connsiteX120" fmla="*/ 2132598 w 2155315"/>
              <a:gd name="connsiteY120" fmla="*/ 2241067 h 4036004"/>
              <a:gd name="connsiteX121" fmla="*/ 2125455 w 2155315"/>
              <a:gd name="connsiteY121" fmla="*/ 2186298 h 4036004"/>
              <a:gd name="connsiteX122" fmla="*/ 2036555 w 2155315"/>
              <a:gd name="connsiteY122" fmla="*/ 2071998 h 4036004"/>
              <a:gd name="connsiteX123" fmla="*/ 2004805 w 2155315"/>
              <a:gd name="connsiteY123" fmla="*/ 2014848 h 4036004"/>
              <a:gd name="connsiteX124" fmla="*/ 2077036 w 2155315"/>
              <a:gd name="connsiteY124" fmla="*/ 2035486 h 4036004"/>
              <a:gd name="connsiteX125" fmla="*/ 2150061 w 2155315"/>
              <a:gd name="connsiteY125" fmla="*/ 2029929 h 4036004"/>
              <a:gd name="connsiteX126" fmla="*/ 2145627 w 2155315"/>
              <a:gd name="connsiteY126" fmla="*/ 2005012 h 4036004"/>
              <a:gd name="connsiteX127" fmla="*/ 2111962 w 2155315"/>
              <a:gd name="connsiteY127" fmla="*/ 1983099 h 4036004"/>
              <a:gd name="connsiteX128" fmla="*/ 2036555 w 2155315"/>
              <a:gd name="connsiteY128" fmla="*/ 1932298 h 4036004"/>
              <a:gd name="connsiteX129" fmla="*/ 1915905 w 2155315"/>
              <a:gd name="connsiteY129" fmla="*/ 1887848 h 4036004"/>
              <a:gd name="connsiteX130" fmla="*/ 1865105 w 2155315"/>
              <a:gd name="connsiteY130" fmla="*/ 1773548 h 4036004"/>
              <a:gd name="connsiteX131" fmla="*/ 1801605 w 2155315"/>
              <a:gd name="connsiteY131" fmla="*/ 1538598 h 4036004"/>
              <a:gd name="connsiteX132" fmla="*/ 1731755 w 2155315"/>
              <a:gd name="connsiteY132" fmla="*/ 1424298 h 4036004"/>
              <a:gd name="connsiteX133" fmla="*/ 1687305 w 2155315"/>
              <a:gd name="connsiteY133" fmla="*/ 1214748 h 4036004"/>
              <a:gd name="connsiteX134" fmla="*/ 1649205 w 2155315"/>
              <a:gd name="connsiteY134" fmla="*/ 960748 h 4036004"/>
              <a:gd name="connsiteX135" fmla="*/ 1573005 w 2155315"/>
              <a:gd name="connsiteY135" fmla="*/ 814698 h 4036004"/>
              <a:gd name="connsiteX136" fmla="*/ 1388855 w 2155315"/>
              <a:gd name="connsiteY136" fmla="*/ 732148 h 4036004"/>
              <a:gd name="connsiteX137" fmla="*/ 1274555 w 2155315"/>
              <a:gd name="connsiteY137" fmla="*/ 668648 h 4036004"/>
              <a:gd name="connsiteX138" fmla="*/ 1249155 w 2155315"/>
              <a:gd name="connsiteY138" fmla="*/ 624198 h 4036004"/>
              <a:gd name="connsiteX139" fmla="*/ 1274555 w 2155315"/>
              <a:gd name="connsiteY139" fmla="*/ 554348 h 4036004"/>
              <a:gd name="connsiteX140" fmla="*/ 1344405 w 2155315"/>
              <a:gd name="connsiteY140" fmla="*/ 440048 h 4036004"/>
              <a:gd name="connsiteX141" fmla="*/ 1376155 w 2155315"/>
              <a:gd name="connsiteY141" fmla="*/ 370198 h 4036004"/>
              <a:gd name="connsiteX142" fmla="*/ 1376155 w 2155315"/>
              <a:gd name="connsiteY142" fmla="*/ 313048 h 4036004"/>
              <a:gd name="connsiteX143" fmla="*/ 1344405 w 2155315"/>
              <a:gd name="connsiteY143" fmla="*/ 274948 h 4036004"/>
              <a:gd name="connsiteX144" fmla="*/ 1319005 w 2155315"/>
              <a:gd name="connsiteY144" fmla="*/ 135248 h 4036004"/>
              <a:gd name="connsiteX145" fmla="*/ 1274555 w 2155315"/>
              <a:gd name="connsiteY145" fmla="*/ 59048 h 4036004"/>
              <a:gd name="connsiteX146" fmla="*/ 1192005 w 2155315"/>
              <a:gd name="connsiteY146" fmla="*/ 8248 h 4036004"/>
              <a:gd name="connsiteX147" fmla="*/ 1096755 w 2155315"/>
              <a:gd name="connsiteY147" fmla="*/ 1898 h 4036004"/>
              <a:gd name="connsiteX148" fmla="*/ 1001505 w 2155315"/>
              <a:gd name="connsiteY148" fmla="*/ 27298 h 4036004"/>
              <a:gd name="connsiteX149" fmla="*/ 925305 w 2155315"/>
              <a:gd name="connsiteY149" fmla="*/ 84448 h 4036004"/>
              <a:gd name="connsiteX150" fmla="*/ 887205 w 2155315"/>
              <a:gd name="connsiteY150" fmla="*/ 173348 h 4036004"/>
              <a:gd name="connsiteX151" fmla="*/ 887205 w 2155315"/>
              <a:gd name="connsiteY151" fmla="*/ 262248 h 4036004"/>
              <a:gd name="connsiteX152" fmla="*/ 842755 w 2155315"/>
              <a:gd name="connsiteY152" fmla="*/ 306698 h 4036004"/>
              <a:gd name="connsiteX153" fmla="*/ 876886 w 2155315"/>
              <a:gd name="connsiteY153" fmla="*/ 392424 h 4036004"/>
              <a:gd name="connsiteX154" fmla="*/ 925305 w 2155315"/>
              <a:gd name="connsiteY154" fmla="*/ 528948 h 4036004"/>
              <a:gd name="connsiteX155" fmla="*/ 957055 w 2155315"/>
              <a:gd name="connsiteY155" fmla="*/ 611498 h 4036004"/>
              <a:gd name="connsiteX156" fmla="*/ 915780 w 2155315"/>
              <a:gd name="connsiteY156" fmla="*/ 671823 h 4036004"/>
              <a:gd name="connsiteX0" fmla="*/ 915780 w 2155315"/>
              <a:gd name="connsiteY0" fmla="*/ 671823 h 4036004"/>
              <a:gd name="connsiteX1" fmla="*/ 696705 w 2155315"/>
              <a:gd name="connsiteY1" fmla="*/ 763898 h 4036004"/>
              <a:gd name="connsiteX2" fmla="*/ 601455 w 2155315"/>
              <a:gd name="connsiteY2" fmla="*/ 852798 h 4036004"/>
              <a:gd name="connsiteX3" fmla="*/ 512555 w 2155315"/>
              <a:gd name="connsiteY3" fmla="*/ 1176648 h 4036004"/>
              <a:gd name="connsiteX4" fmla="*/ 474455 w 2155315"/>
              <a:gd name="connsiteY4" fmla="*/ 1386198 h 4036004"/>
              <a:gd name="connsiteX5" fmla="*/ 404605 w 2155315"/>
              <a:gd name="connsiteY5" fmla="*/ 1487798 h 4036004"/>
              <a:gd name="connsiteX6" fmla="*/ 328405 w 2155315"/>
              <a:gd name="connsiteY6" fmla="*/ 1684648 h 4036004"/>
              <a:gd name="connsiteX7" fmla="*/ 252205 w 2155315"/>
              <a:gd name="connsiteY7" fmla="*/ 1830698 h 4036004"/>
              <a:gd name="connsiteX8" fmla="*/ 125205 w 2155315"/>
              <a:gd name="connsiteY8" fmla="*/ 1906898 h 4036004"/>
              <a:gd name="connsiteX9" fmla="*/ 52974 w 2155315"/>
              <a:gd name="connsiteY9" fmla="*/ 1960873 h 4036004"/>
              <a:gd name="connsiteX10" fmla="*/ 2968 w 2155315"/>
              <a:gd name="connsiteY10" fmla="*/ 1979129 h 4036004"/>
              <a:gd name="connsiteX11" fmla="*/ 12493 w 2155315"/>
              <a:gd name="connsiteY11" fmla="*/ 2010880 h 4036004"/>
              <a:gd name="connsiteX12" fmla="*/ 68055 w 2155315"/>
              <a:gd name="connsiteY12" fmla="*/ 2014848 h 4036004"/>
              <a:gd name="connsiteX13" fmla="*/ 87105 w 2155315"/>
              <a:gd name="connsiteY13" fmla="*/ 2008498 h 4036004"/>
              <a:gd name="connsiteX14" fmla="*/ 106155 w 2155315"/>
              <a:gd name="connsiteY14" fmla="*/ 2008498 h 4036004"/>
              <a:gd name="connsiteX15" fmla="*/ 106155 w 2155315"/>
              <a:gd name="connsiteY15" fmla="*/ 2040248 h 4036004"/>
              <a:gd name="connsiteX16" fmla="*/ 71230 w 2155315"/>
              <a:gd name="connsiteY16" fmla="*/ 2100573 h 4036004"/>
              <a:gd name="connsiteX17" fmla="*/ 17255 w 2155315"/>
              <a:gd name="connsiteY17" fmla="*/ 2167248 h 4036004"/>
              <a:gd name="connsiteX18" fmla="*/ 29955 w 2155315"/>
              <a:gd name="connsiteY18" fmla="*/ 2192648 h 4036004"/>
              <a:gd name="connsiteX19" fmla="*/ 78374 w 2155315"/>
              <a:gd name="connsiteY19" fmla="*/ 2160898 h 4036004"/>
              <a:gd name="connsiteX20" fmla="*/ 125999 w 2155315"/>
              <a:gd name="connsiteY20" fmla="*/ 2127561 h 4036004"/>
              <a:gd name="connsiteX21" fmla="*/ 95836 w 2155315"/>
              <a:gd name="connsiteY21" fmla="*/ 2214873 h 4036004"/>
              <a:gd name="connsiteX22" fmla="*/ 86311 w 2155315"/>
              <a:gd name="connsiteY22" fmla="*/ 2249004 h 4036004"/>
              <a:gd name="connsiteX23" fmla="*/ 124411 w 2155315"/>
              <a:gd name="connsiteY23" fmla="*/ 2250591 h 4036004"/>
              <a:gd name="connsiteX24" fmla="*/ 182355 w 2155315"/>
              <a:gd name="connsiteY24" fmla="*/ 2154548 h 4036004"/>
              <a:gd name="connsiteX25" fmla="*/ 156161 w 2155315"/>
              <a:gd name="connsiteY25" fmla="*/ 2274404 h 4036004"/>
              <a:gd name="connsiteX26" fmla="*/ 195055 w 2155315"/>
              <a:gd name="connsiteY26" fmla="*/ 2268848 h 4036004"/>
              <a:gd name="connsiteX27" fmla="*/ 252205 w 2155315"/>
              <a:gd name="connsiteY27" fmla="*/ 2167248 h 4036004"/>
              <a:gd name="connsiteX28" fmla="*/ 261730 w 2155315"/>
              <a:gd name="connsiteY28" fmla="*/ 2254561 h 4036004"/>
              <a:gd name="connsiteX29" fmla="*/ 291099 w 2155315"/>
              <a:gd name="connsiteY29" fmla="*/ 2245035 h 4036004"/>
              <a:gd name="connsiteX30" fmla="*/ 315705 w 2155315"/>
              <a:gd name="connsiteY30" fmla="*/ 2122798 h 4036004"/>
              <a:gd name="connsiteX31" fmla="*/ 353805 w 2155315"/>
              <a:gd name="connsiteY31" fmla="*/ 1995798 h 4036004"/>
              <a:gd name="connsiteX32" fmla="*/ 379205 w 2155315"/>
              <a:gd name="connsiteY32" fmla="*/ 1938648 h 4036004"/>
              <a:gd name="connsiteX33" fmla="*/ 525255 w 2155315"/>
              <a:gd name="connsiteY33" fmla="*/ 1760848 h 4036004"/>
              <a:gd name="connsiteX34" fmla="*/ 677655 w 2155315"/>
              <a:gd name="connsiteY34" fmla="*/ 1532248 h 4036004"/>
              <a:gd name="connsiteX35" fmla="*/ 703055 w 2155315"/>
              <a:gd name="connsiteY35" fmla="*/ 1373498 h 4036004"/>
              <a:gd name="connsiteX36" fmla="*/ 747505 w 2155315"/>
              <a:gd name="connsiteY36" fmla="*/ 1252848 h 4036004"/>
              <a:gd name="connsiteX37" fmla="*/ 753855 w 2155315"/>
              <a:gd name="connsiteY37" fmla="*/ 1424298 h 4036004"/>
              <a:gd name="connsiteX38" fmla="*/ 763380 w 2155315"/>
              <a:gd name="connsiteY38" fmla="*/ 1575110 h 4036004"/>
              <a:gd name="connsiteX39" fmla="*/ 722105 w 2155315"/>
              <a:gd name="connsiteY39" fmla="*/ 1792598 h 4036004"/>
              <a:gd name="connsiteX40" fmla="*/ 664955 w 2155315"/>
              <a:gd name="connsiteY40" fmla="*/ 2211698 h 4036004"/>
              <a:gd name="connsiteX41" fmla="*/ 677655 w 2155315"/>
              <a:gd name="connsiteY41" fmla="*/ 2478398 h 4036004"/>
              <a:gd name="connsiteX42" fmla="*/ 703055 w 2155315"/>
              <a:gd name="connsiteY42" fmla="*/ 2599048 h 4036004"/>
              <a:gd name="connsiteX43" fmla="*/ 703055 w 2155315"/>
              <a:gd name="connsiteY43" fmla="*/ 2681598 h 4036004"/>
              <a:gd name="connsiteX44" fmla="*/ 684005 w 2155315"/>
              <a:gd name="connsiteY44" fmla="*/ 2751448 h 4036004"/>
              <a:gd name="connsiteX45" fmla="*/ 684005 w 2155315"/>
              <a:gd name="connsiteY45" fmla="*/ 2840348 h 4036004"/>
              <a:gd name="connsiteX46" fmla="*/ 652255 w 2155315"/>
              <a:gd name="connsiteY46" fmla="*/ 3005448 h 4036004"/>
              <a:gd name="connsiteX47" fmla="*/ 664955 w 2155315"/>
              <a:gd name="connsiteY47" fmla="*/ 3227698 h 4036004"/>
              <a:gd name="connsiteX48" fmla="*/ 696705 w 2155315"/>
              <a:gd name="connsiteY48" fmla="*/ 3507098 h 4036004"/>
              <a:gd name="connsiteX49" fmla="*/ 684005 w 2155315"/>
              <a:gd name="connsiteY49" fmla="*/ 3672198 h 4036004"/>
              <a:gd name="connsiteX50" fmla="*/ 645905 w 2155315"/>
              <a:gd name="connsiteY50" fmla="*/ 3824598 h 4036004"/>
              <a:gd name="connsiteX51" fmla="*/ 639555 w 2155315"/>
              <a:gd name="connsiteY51" fmla="*/ 3888098 h 4036004"/>
              <a:gd name="connsiteX52" fmla="*/ 703055 w 2155315"/>
              <a:gd name="connsiteY52" fmla="*/ 3983348 h 4036004"/>
              <a:gd name="connsiteX53" fmla="*/ 785605 w 2155315"/>
              <a:gd name="connsiteY53" fmla="*/ 4034148 h 4036004"/>
              <a:gd name="connsiteX54" fmla="*/ 868155 w 2155315"/>
              <a:gd name="connsiteY54" fmla="*/ 3919848 h 4036004"/>
              <a:gd name="connsiteX55" fmla="*/ 874505 w 2155315"/>
              <a:gd name="connsiteY55" fmla="*/ 3697598 h 4036004"/>
              <a:gd name="connsiteX56" fmla="*/ 887205 w 2155315"/>
              <a:gd name="connsiteY56" fmla="*/ 3526148 h 4036004"/>
              <a:gd name="connsiteX57" fmla="*/ 874505 w 2155315"/>
              <a:gd name="connsiteY57" fmla="*/ 3392798 h 4036004"/>
              <a:gd name="connsiteX58" fmla="*/ 893555 w 2155315"/>
              <a:gd name="connsiteY58" fmla="*/ 3291198 h 4036004"/>
              <a:gd name="connsiteX59" fmla="*/ 918955 w 2155315"/>
              <a:gd name="connsiteY59" fmla="*/ 3202298 h 4036004"/>
              <a:gd name="connsiteX60" fmla="*/ 944355 w 2155315"/>
              <a:gd name="connsiteY60" fmla="*/ 3107048 h 4036004"/>
              <a:gd name="connsiteX61" fmla="*/ 931655 w 2155315"/>
              <a:gd name="connsiteY61" fmla="*/ 2992748 h 4036004"/>
              <a:gd name="connsiteX62" fmla="*/ 925305 w 2155315"/>
              <a:gd name="connsiteY62" fmla="*/ 2897498 h 4036004"/>
              <a:gd name="connsiteX63" fmla="*/ 950705 w 2155315"/>
              <a:gd name="connsiteY63" fmla="*/ 2789548 h 4036004"/>
              <a:gd name="connsiteX64" fmla="*/ 963405 w 2155315"/>
              <a:gd name="connsiteY64" fmla="*/ 2681598 h 4036004"/>
              <a:gd name="connsiteX65" fmla="*/ 995155 w 2155315"/>
              <a:gd name="connsiteY65" fmla="*/ 2452998 h 4036004"/>
              <a:gd name="connsiteX66" fmla="*/ 1026905 w 2155315"/>
              <a:gd name="connsiteY66" fmla="*/ 2192648 h 4036004"/>
              <a:gd name="connsiteX67" fmla="*/ 1058655 w 2155315"/>
              <a:gd name="connsiteY67" fmla="*/ 2154548 h 4036004"/>
              <a:gd name="connsiteX68" fmla="*/ 1084055 w 2155315"/>
              <a:gd name="connsiteY68" fmla="*/ 2167248 h 4036004"/>
              <a:gd name="connsiteX69" fmla="*/ 1096755 w 2155315"/>
              <a:gd name="connsiteY69" fmla="*/ 2224398 h 4036004"/>
              <a:gd name="connsiteX70" fmla="*/ 1128505 w 2155315"/>
              <a:gd name="connsiteY70" fmla="*/ 2497448 h 4036004"/>
              <a:gd name="connsiteX71" fmla="*/ 1166605 w 2155315"/>
              <a:gd name="connsiteY71" fmla="*/ 2751448 h 4036004"/>
              <a:gd name="connsiteX72" fmla="*/ 1192005 w 2155315"/>
              <a:gd name="connsiteY72" fmla="*/ 2853048 h 4036004"/>
              <a:gd name="connsiteX73" fmla="*/ 1192005 w 2155315"/>
              <a:gd name="connsiteY73" fmla="*/ 2935598 h 4036004"/>
              <a:gd name="connsiteX74" fmla="*/ 1185655 w 2155315"/>
              <a:gd name="connsiteY74" fmla="*/ 3018148 h 4036004"/>
              <a:gd name="connsiteX75" fmla="*/ 1192005 w 2155315"/>
              <a:gd name="connsiteY75" fmla="*/ 3113398 h 4036004"/>
              <a:gd name="connsiteX76" fmla="*/ 1223755 w 2155315"/>
              <a:gd name="connsiteY76" fmla="*/ 3316598 h 4036004"/>
              <a:gd name="connsiteX77" fmla="*/ 1249155 w 2155315"/>
              <a:gd name="connsiteY77" fmla="*/ 3449948 h 4036004"/>
              <a:gd name="connsiteX78" fmla="*/ 1242805 w 2155315"/>
              <a:gd name="connsiteY78" fmla="*/ 3576948 h 4036004"/>
              <a:gd name="connsiteX79" fmla="*/ 1242805 w 2155315"/>
              <a:gd name="connsiteY79" fmla="*/ 3640448 h 4036004"/>
              <a:gd name="connsiteX80" fmla="*/ 1261855 w 2155315"/>
              <a:gd name="connsiteY80" fmla="*/ 3672198 h 4036004"/>
              <a:gd name="connsiteX81" fmla="*/ 1268205 w 2155315"/>
              <a:gd name="connsiteY81" fmla="*/ 3773798 h 4036004"/>
              <a:gd name="connsiteX82" fmla="*/ 1268205 w 2155315"/>
              <a:gd name="connsiteY82" fmla="*/ 3869048 h 4036004"/>
              <a:gd name="connsiteX83" fmla="*/ 1293605 w 2155315"/>
              <a:gd name="connsiteY83" fmla="*/ 3932548 h 4036004"/>
              <a:gd name="connsiteX84" fmla="*/ 1338055 w 2155315"/>
              <a:gd name="connsiteY84" fmla="*/ 4008748 h 4036004"/>
              <a:gd name="connsiteX85" fmla="*/ 1357105 w 2155315"/>
              <a:gd name="connsiteY85" fmla="*/ 4021448 h 4036004"/>
              <a:gd name="connsiteX86" fmla="*/ 1414255 w 2155315"/>
              <a:gd name="connsiteY86" fmla="*/ 3996048 h 4036004"/>
              <a:gd name="connsiteX87" fmla="*/ 1484105 w 2155315"/>
              <a:gd name="connsiteY87" fmla="*/ 3926198 h 4036004"/>
              <a:gd name="connsiteX88" fmla="*/ 1496805 w 2155315"/>
              <a:gd name="connsiteY88" fmla="*/ 3818248 h 4036004"/>
              <a:gd name="connsiteX89" fmla="*/ 1446005 w 2155315"/>
              <a:gd name="connsiteY89" fmla="*/ 3678548 h 4036004"/>
              <a:gd name="connsiteX90" fmla="*/ 1439655 w 2155315"/>
              <a:gd name="connsiteY90" fmla="*/ 3538848 h 4036004"/>
              <a:gd name="connsiteX91" fmla="*/ 1439655 w 2155315"/>
              <a:gd name="connsiteY91" fmla="*/ 3392798 h 4036004"/>
              <a:gd name="connsiteX92" fmla="*/ 1477755 w 2155315"/>
              <a:gd name="connsiteY92" fmla="*/ 3113398 h 4036004"/>
              <a:gd name="connsiteX93" fmla="*/ 1426955 w 2155315"/>
              <a:gd name="connsiteY93" fmla="*/ 2821298 h 4036004"/>
              <a:gd name="connsiteX94" fmla="*/ 1420605 w 2155315"/>
              <a:gd name="connsiteY94" fmla="*/ 2668898 h 4036004"/>
              <a:gd name="connsiteX95" fmla="*/ 1471405 w 2155315"/>
              <a:gd name="connsiteY95" fmla="*/ 2357748 h 4036004"/>
              <a:gd name="connsiteX96" fmla="*/ 1496805 w 2155315"/>
              <a:gd name="connsiteY96" fmla="*/ 2033898 h 4036004"/>
              <a:gd name="connsiteX97" fmla="*/ 1403937 w 2155315"/>
              <a:gd name="connsiteY97" fmla="*/ 1601304 h 4036004"/>
              <a:gd name="connsiteX98" fmla="*/ 1395205 w 2155315"/>
              <a:gd name="connsiteY98" fmla="*/ 1449698 h 4036004"/>
              <a:gd name="connsiteX99" fmla="*/ 1420605 w 2155315"/>
              <a:gd name="connsiteY99" fmla="*/ 1189348 h 4036004"/>
              <a:gd name="connsiteX100" fmla="*/ 1465055 w 2155315"/>
              <a:gd name="connsiteY100" fmla="*/ 1354448 h 4036004"/>
              <a:gd name="connsiteX101" fmla="*/ 1496805 w 2155315"/>
              <a:gd name="connsiteY101" fmla="*/ 1519548 h 4036004"/>
              <a:gd name="connsiteX102" fmla="*/ 1668255 w 2155315"/>
              <a:gd name="connsiteY102" fmla="*/ 1817998 h 4036004"/>
              <a:gd name="connsiteX103" fmla="*/ 1757155 w 2155315"/>
              <a:gd name="connsiteY103" fmla="*/ 1976748 h 4036004"/>
              <a:gd name="connsiteX104" fmla="*/ 1788905 w 2155315"/>
              <a:gd name="connsiteY104" fmla="*/ 2084698 h 4036004"/>
              <a:gd name="connsiteX105" fmla="*/ 1820655 w 2155315"/>
              <a:gd name="connsiteY105" fmla="*/ 2173598 h 4036004"/>
              <a:gd name="connsiteX106" fmla="*/ 1865105 w 2155315"/>
              <a:gd name="connsiteY106" fmla="*/ 2287898 h 4036004"/>
              <a:gd name="connsiteX107" fmla="*/ 1903205 w 2155315"/>
              <a:gd name="connsiteY107" fmla="*/ 2294248 h 4036004"/>
              <a:gd name="connsiteX108" fmla="*/ 1903205 w 2155315"/>
              <a:gd name="connsiteY108" fmla="*/ 2179948 h 4036004"/>
              <a:gd name="connsiteX109" fmla="*/ 1934955 w 2155315"/>
              <a:gd name="connsiteY109" fmla="*/ 2262498 h 4036004"/>
              <a:gd name="connsiteX110" fmla="*/ 1959561 w 2155315"/>
              <a:gd name="connsiteY110" fmla="*/ 2328379 h 4036004"/>
              <a:gd name="connsiteX111" fmla="*/ 1994486 w 2155315"/>
              <a:gd name="connsiteY111" fmla="*/ 2323616 h 4036004"/>
              <a:gd name="connsiteX112" fmla="*/ 1992105 w 2155315"/>
              <a:gd name="connsiteY112" fmla="*/ 2281548 h 4036004"/>
              <a:gd name="connsiteX113" fmla="*/ 1969414 w 2155315"/>
              <a:gd name="connsiteY113" fmla="*/ 2212181 h 4036004"/>
              <a:gd name="connsiteX114" fmla="*/ 1985755 w 2155315"/>
              <a:gd name="connsiteY114" fmla="*/ 2192648 h 4036004"/>
              <a:gd name="connsiteX115" fmla="*/ 2054017 w 2155315"/>
              <a:gd name="connsiteY115" fmla="*/ 2321236 h 4036004"/>
              <a:gd name="connsiteX116" fmla="*/ 2092118 w 2155315"/>
              <a:gd name="connsiteY116" fmla="*/ 2318854 h 4036004"/>
              <a:gd name="connsiteX117" fmla="*/ 2057193 w 2155315"/>
              <a:gd name="connsiteY117" fmla="*/ 2234716 h 4036004"/>
              <a:gd name="connsiteX118" fmla="*/ 2023855 w 2155315"/>
              <a:gd name="connsiteY118" fmla="*/ 2154548 h 4036004"/>
              <a:gd name="connsiteX119" fmla="*/ 2083386 w 2155315"/>
              <a:gd name="connsiteY119" fmla="*/ 2216461 h 4036004"/>
              <a:gd name="connsiteX120" fmla="*/ 2132598 w 2155315"/>
              <a:gd name="connsiteY120" fmla="*/ 2241067 h 4036004"/>
              <a:gd name="connsiteX121" fmla="*/ 2125455 w 2155315"/>
              <a:gd name="connsiteY121" fmla="*/ 2186298 h 4036004"/>
              <a:gd name="connsiteX122" fmla="*/ 2036555 w 2155315"/>
              <a:gd name="connsiteY122" fmla="*/ 2071998 h 4036004"/>
              <a:gd name="connsiteX123" fmla="*/ 2004805 w 2155315"/>
              <a:gd name="connsiteY123" fmla="*/ 2014848 h 4036004"/>
              <a:gd name="connsiteX124" fmla="*/ 2077036 w 2155315"/>
              <a:gd name="connsiteY124" fmla="*/ 2035486 h 4036004"/>
              <a:gd name="connsiteX125" fmla="*/ 2150061 w 2155315"/>
              <a:gd name="connsiteY125" fmla="*/ 2029929 h 4036004"/>
              <a:gd name="connsiteX126" fmla="*/ 2145627 w 2155315"/>
              <a:gd name="connsiteY126" fmla="*/ 2005012 h 4036004"/>
              <a:gd name="connsiteX127" fmla="*/ 2111962 w 2155315"/>
              <a:gd name="connsiteY127" fmla="*/ 1983099 h 4036004"/>
              <a:gd name="connsiteX128" fmla="*/ 2036555 w 2155315"/>
              <a:gd name="connsiteY128" fmla="*/ 1932298 h 4036004"/>
              <a:gd name="connsiteX129" fmla="*/ 1915905 w 2155315"/>
              <a:gd name="connsiteY129" fmla="*/ 1887848 h 4036004"/>
              <a:gd name="connsiteX130" fmla="*/ 1865105 w 2155315"/>
              <a:gd name="connsiteY130" fmla="*/ 1773548 h 4036004"/>
              <a:gd name="connsiteX131" fmla="*/ 1801605 w 2155315"/>
              <a:gd name="connsiteY131" fmla="*/ 1538598 h 4036004"/>
              <a:gd name="connsiteX132" fmla="*/ 1731755 w 2155315"/>
              <a:gd name="connsiteY132" fmla="*/ 1424298 h 4036004"/>
              <a:gd name="connsiteX133" fmla="*/ 1687305 w 2155315"/>
              <a:gd name="connsiteY133" fmla="*/ 1214748 h 4036004"/>
              <a:gd name="connsiteX134" fmla="*/ 1649205 w 2155315"/>
              <a:gd name="connsiteY134" fmla="*/ 960748 h 4036004"/>
              <a:gd name="connsiteX135" fmla="*/ 1573005 w 2155315"/>
              <a:gd name="connsiteY135" fmla="*/ 814698 h 4036004"/>
              <a:gd name="connsiteX136" fmla="*/ 1388855 w 2155315"/>
              <a:gd name="connsiteY136" fmla="*/ 732148 h 4036004"/>
              <a:gd name="connsiteX137" fmla="*/ 1274555 w 2155315"/>
              <a:gd name="connsiteY137" fmla="*/ 668648 h 4036004"/>
              <a:gd name="connsiteX138" fmla="*/ 1249155 w 2155315"/>
              <a:gd name="connsiteY138" fmla="*/ 624198 h 4036004"/>
              <a:gd name="connsiteX139" fmla="*/ 1274555 w 2155315"/>
              <a:gd name="connsiteY139" fmla="*/ 554348 h 4036004"/>
              <a:gd name="connsiteX140" fmla="*/ 1344405 w 2155315"/>
              <a:gd name="connsiteY140" fmla="*/ 440048 h 4036004"/>
              <a:gd name="connsiteX141" fmla="*/ 1376155 w 2155315"/>
              <a:gd name="connsiteY141" fmla="*/ 370198 h 4036004"/>
              <a:gd name="connsiteX142" fmla="*/ 1376155 w 2155315"/>
              <a:gd name="connsiteY142" fmla="*/ 313048 h 4036004"/>
              <a:gd name="connsiteX143" fmla="*/ 1344405 w 2155315"/>
              <a:gd name="connsiteY143" fmla="*/ 274948 h 4036004"/>
              <a:gd name="connsiteX144" fmla="*/ 1319005 w 2155315"/>
              <a:gd name="connsiteY144" fmla="*/ 135248 h 4036004"/>
              <a:gd name="connsiteX145" fmla="*/ 1274555 w 2155315"/>
              <a:gd name="connsiteY145" fmla="*/ 59048 h 4036004"/>
              <a:gd name="connsiteX146" fmla="*/ 1192005 w 2155315"/>
              <a:gd name="connsiteY146" fmla="*/ 8248 h 4036004"/>
              <a:gd name="connsiteX147" fmla="*/ 1096755 w 2155315"/>
              <a:gd name="connsiteY147" fmla="*/ 1898 h 4036004"/>
              <a:gd name="connsiteX148" fmla="*/ 1001505 w 2155315"/>
              <a:gd name="connsiteY148" fmla="*/ 27298 h 4036004"/>
              <a:gd name="connsiteX149" fmla="*/ 925305 w 2155315"/>
              <a:gd name="connsiteY149" fmla="*/ 84448 h 4036004"/>
              <a:gd name="connsiteX150" fmla="*/ 887205 w 2155315"/>
              <a:gd name="connsiteY150" fmla="*/ 173348 h 4036004"/>
              <a:gd name="connsiteX151" fmla="*/ 887205 w 2155315"/>
              <a:gd name="connsiteY151" fmla="*/ 262248 h 4036004"/>
              <a:gd name="connsiteX152" fmla="*/ 842755 w 2155315"/>
              <a:gd name="connsiteY152" fmla="*/ 306698 h 4036004"/>
              <a:gd name="connsiteX153" fmla="*/ 876886 w 2155315"/>
              <a:gd name="connsiteY153" fmla="*/ 392424 h 4036004"/>
              <a:gd name="connsiteX154" fmla="*/ 939593 w 2155315"/>
              <a:gd name="connsiteY154" fmla="*/ 524186 h 4036004"/>
              <a:gd name="connsiteX155" fmla="*/ 957055 w 2155315"/>
              <a:gd name="connsiteY155" fmla="*/ 611498 h 4036004"/>
              <a:gd name="connsiteX156" fmla="*/ 915780 w 2155315"/>
              <a:gd name="connsiteY156" fmla="*/ 671823 h 4036004"/>
              <a:gd name="connsiteX0" fmla="*/ 915780 w 2155315"/>
              <a:gd name="connsiteY0" fmla="*/ 671823 h 4036004"/>
              <a:gd name="connsiteX1" fmla="*/ 696705 w 2155315"/>
              <a:gd name="connsiteY1" fmla="*/ 763898 h 4036004"/>
              <a:gd name="connsiteX2" fmla="*/ 601455 w 2155315"/>
              <a:gd name="connsiteY2" fmla="*/ 852798 h 4036004"/>
              <a:gd name="connsiteX3" fmla="*/ 512555 w 2155315"/>
              <a:gd name="connsiteY3" fmla="*/ 1176648 h 4036004"/>
              <a:gd name="connsiteX4" fmla="*/ 474455 w 2155315"/>
              <a:gd name="connsiteY4" fmla="*/ 1386198 h 4036004"/>
              <a:gd name="connsiteX5" fmla="*/ 404605 w 2155315"/>
              <a:gd name="connsiteY5" fmla="*/ 1487798 h 4036004"/>
              <a:gd name="connsiteX6" fmla="*/ 328405 w 2155315"/>
              <a:gd name="connsiteY6" fmla="*/ 1684648 h 4036004"/>
              <a:gd name="connsiteX7" fmla="*/ 252205 w 2155315"/>
              <a:gd name="connsiteY7" fmla="*/ 1830698 h 4036004"/>
              <a:gd name="connsiteX8" fmla="*/ 125205 w 2155315"/>
              <a:gd name="connsiteY8" fmla="*/ 1906898 h 4036004"/>
              <a:gd name="connsiteX9" fmla="*/ 52974 w 2155315"/>
              <a:gd name="connsiteY9" fmla="*/ 1960873 h 4036004"/>
              <a:gd name="connsiteX10" fmla="*/ 2968 w 2155315"/>
              <a:gd name="connsiteY10" fmla="*/ 1979129 h 4036004"/>
              <a:gd name="connsiteX11" fmla="*/ 12493 w 2155315"/>
              <a:gd name="connsiteY11" fmla="*/ 2010880 h 4036004"/>
              <a:gd name="connsiteX12" fmla="*/ 68055 w 2155315"/>
              <a:gd name="connsiteY12" fmla="*/ 2014848 h 4036004"/>
              <a:gd name="connsiteX13" fmla="*/ 87105 w 2155315"/>
              <a:gd name="connsiteY13" fmla="*/ 2008498 h 4036004"/>
              <a:gd name="connsiteX14" fmla="*/ 106155 w 2155315"/>
              <a:gd name="connsiteY14" fmla="*/ 2008498 h 4036004"/>
              <a:gd name="connsiteX15" fmla="*/ 106155 w 2155315"/>
              <a:gd name="connsiteY15" fmla="*/ 2040248 h 4036004"/>
              <a:gd name="connsiteX16" fmla="*/ 71230 w 2155315"/>
              <a:gd name="connsiteY16" fmla="*/ 2100573 h 4036004"/>
              <a:gd name="connsiteX17" fmla="*/ 17255 w 2155315"/>
              <a:gd name="connsiteY17" fmla="*/ 2167248 h 4036004"/>
              <a:gd name="connsiteX18" fmla="*/ 29955 w 2155315"/>
              <a:gd name="connsiteY18" fmla="*/ 2192648 h 4036004"/>
              <a:gd name="connsiteX19" fmla="*/ 78374 w 2155315"/>
              <a:gd name="connsiteY19" fmla="*/ 2160898 h 4036004"/>
              <a:gd name="connsiteX20" fmla="*/ 125999 w 2155315"/>
              <a:gd name="connsiteY20" fmla="*/ 2127561 h 4036004"/>
              <a:gd name="connsiteX21" fmla="*/ 95836 w 2155315"/>
              <a:gd name="connsiteY21" fmla="*/ 2214873 h 4036004"/>
              <a:gd name="connsiteX22" fmla="*/ 86311 w 2155315"/>
              <a:gd name="connsiteY22" fmla="*/ 2249004 h 4036004"/>
              <a:gd name="connsiteX23" fmla="*/ 124411 w 2155315"/>
              <a:gd name="connsiteY23" fmla="*/ 2250591 h 4036004"/>
              <a:gd name="connsiteX24" fmla="*/ 182355 w 2155315"/>
              <a:gd name="connsiteY24" fmla="*/ 2154548 h 4036004"/>
              <a:gd name="connsiteX25" fmla="*/ 156161 w 2155315"/>
              <a:gd name="connsiteY25" fmla="*/ 2274404 h 4036004"/>
              <a:gd name="connsiteX26" fmla="*/ 195055 w 2155315"/>
              <a:gd name="connsiteY26" fmla="*/ 2268848 h 4036004"/>
              <a:gd name="connsiteX27" fmla="*/ 252205 w 2155315"/>
              <a:gd name="connsiteY27" fmla="*/ 2167248 h 4036004"/>
              <a:gd name="connsiteX28" fmla="*/ 261730 w 2155315"/>
              <a:gd name="connsiteY28" fmla="*/ 2254561 h 4036004"/>
              <a:gd name="connsiteX29" fmla="*/ 291099 w 2155315"/>
              <a:gd name="connsiteY29" fmla="*/ 2245035 h 4036004"/>
              <a:gd name="connsiteX30" fmla="*/ 315705 w 2155315"/>
              <a:gd name="connsiteY30" fmla="*/ 2122798 h 4036004"/>
              <a:gd name="connsiteX31" fmla="*/ 353805 w 2155315"/>
              <a:gd name="connsiteY31" fmla="*/ 1995798 h 4036004"/>
              <a:gd name="connsiteX32" fmla="*/ 379205 w 2155315"/>
              <a:gd name="connsiteY32" fmla="*/ 1938648 h 4036004"/>
              <a:gd name="connsiteX33" fmla="*/ 525255 w 2155315"/>
              <a:gd name="connsiteY33" fmla="*/ 1760848 h 4036004"/>
              <a:gd name="connsiteX34" fmla="*/ 677655 w 2155315"/>
              <a:gd name="connsiteY34" fmla="*/ 1532248 h 4036004"/>
              <a:gd name="connsiteX35" fmla="*/ 703055 w 2155315"/>
              <a:gd name="connsiteY35" fmla="*/ 1373498 h 4036004"/>
              <a:gd name="connsiteX36" fmla="*/ 747505 w 2155315"/>
              <a:gd name="connsiteY36" fmla="*/ 1252848 h 4036004"/>
              <a:gd name="connsiteX37" fmla="*/ 753855 w 2155315"/>
              <a:gd name="connsiteY37" fmla="*/ 1424298 h 4036004"/>
              <a:gd name="connsiteX38" fmla="*/ 763380 w 2155315"/>
              <a:gd name="connsiteY38" fmla="*/ 1575110 h 4036004"/>
              <a:gd name="connsiteX39" fmla="*/ 722105 w 2155315"/>
              <a:gd name="connsiteY39" fmla="*/ 1792598 h 4036004"/>
              <a:gd name="connsiteX40" fmla="*/ 664955 w 2155315"/>
              <a:gd name="connsiteY40" fmla="*/ 2211698 h 4036004"/>
              <a:gd name="connsiteX41" fmla="*/ 677655 w 2155315"/>
              <a:gd name="connsiteY41" fmla="*/ 2478398 h 4036004"/>
              <a:gd name="connsiteX42" fmla="*/ 703055 w 2155315"/>
              <a:gd name="connsiteY42" fmla="*/ 2599048 h 4036004"/>
              <a:gd name="connsiteX43" fmla="*/ 703055 w 2155315"/>
              <a:gd name="connsiteY43" fmla="*/ 2681598 h 4036004"/>
              <a:gd name="connsiteX44" fmla="*/ 684005 w 2155315"/>
              <a:gd name="connsiteY44" fmla="*/ 2751448 h 4036004"/>
              <a:gd name="connsiteX45" fmla="*/ 684005 w 2155315"/>
              <a:gd name="connsiteY45" fmla="*/ 2840348 h 4036004"/>
              <a:gd name="connsiteX46" fmla="*/ 652255 w 2155315"/>
              <a:gd name="connsiteY46" fmla="*/ 3005448 h 4036004"/>
              <a:gd name="connsiteX47" fmla="*/ 664955 w 2155315"/>
              <a:gd name="connsiteY47" fmla="*/ 3227698 h 4036004"/>
              <a:gd name="connsiteX48" fmla="*/ 696705 w 2155315"/>
              <a:gd name="connsiteY48" fmla="*/ 3507098 h 4036004"/>
              <a:gd name="connsiteX49" fmla="*/ 684005 w 2155315"/>
              <a:gd name="connsiteY49" fmla="*/ 3672198 h 4036004"/>
              <a:gd name="connsiteX50" fmla="*/ 645905 w 2155315"/>
              <a:gd name="connsiteY50" fmla="*/ 3824598 h 4036004"/>
              <a:gd name="connsiteX51" fmla="*/ 639555 w 2155315"/>
              <a:gd name="connsiteY51" fmla="*/ 3888098 h 4036004"/>
              <a:gd name="connsiteX52" fmla="*/ 703055 w 2155315"/>
              <a:gd name="connsiteY52" fmla="*/ 3983348 h 4036004"/>
              <a:gd name="connsiteX53" fmla="*/ 785605 w 2155315"/>
              <a:gd name="connsiteY53" fmla="*/ 4034148 h 4036004"/>
              <a:gd name="connsiteX54" fmla="*/ 868155 w 2155315"/>
              <a:gd name="connsiteY54" fmla="*/ 3919848 h 4036004"/>
              <a:gd name="connsiteX55" fmla="*/ 874505 w 2155315"/>
              <a:gd name="connsiteY55" fmla="*/ 3697598 h 4036004"/>
              <a:gd name="connsiteX56" fmla="*/ 887205 w 2155315"/>
              <a:gd name="connsiteY56" fmla="*/ 3526148 h 4036004"/>
              <a:gd name="connsiteX57" fmla="*/ 874505 w 2155315"/>
              <a:gd name="connsiteY57" fmla="*/ 3392798 h 4036004"/>
              <a:gd name="connsiteX58" fmla="*/ 893555 w 2155315"/>
              <a:gd name="connsiteY58" fmla="*/ 3291198 h 4036004"/>
              <a:gd name="connsiteX59" fmla="*/ 918955 w 2155315"/>
              <a:gd name="connsiteY59" fmla="*/ 3202298 h 4036004"/>
              <a:gd name="connsiteX60" fmla="*/ 944355 w 2155315"/>
              <a:gd name="connsiteY60" fmla="*/ 3107048 h 4036004"/>
              <a:gd name="connsiteX61" fmla="*/ 931655 w 2155315"/>
              <a:gd name="connsiteY61" fmla="*/ 2992748 h 4036004"/>
              <a:gd name="connsiteX62" fmla="*/ 925305 w 2155315"/>
              <a:gd name="connsiteY62" fmla="*/ 2897498 h 4036004"/>
              <a:gd name="connsiteX63" fmla="*/ 950705 w 2155315"/>
              <a:gd name="connsiteY63" fmla="*/ 2789548 h 4036004"/>
              <a:gd name="connsiteX64" fmla="*/ 963405 w 2155315"/>
              <a:gd name="connsiteY64" fmla="*/ 2681598 h 4036004"/>
              <a:gd name="connsiteX65" fmla="*/ 995155 w 2155315"/>
              <a:gd name="connsiteY65" fmla="*/ 2452998 h 4036004"/>
              <a:gd name="connsiteX66" fmla="*/ 1026905 w 2155315"/>
              <a:gd name="connsiteY66" fmla="*/ 2192648 h 4036004"/>
              <a:gd name="connsiteX67" fmla="*/ 1058655 w 2155315"/>
              <a:gd name="connsiteY67" fmla="*/ 2154548 h 4036004"/>
              <a:gd name="connsiteX68" fmla="*/ 1084055 w 2155315"/>
              <a:gd name="connsiteY68" fmla="*/ 2167248 h 4036004"/>
              <a:gd name="connsiteX69" fmla="*/ 1096755 w 2155315"/>
              <a:gd name="connsiteY69" fmla="*/ 2224398 h 4036004"/>
              <a:gd name="connsiteX70" fmla="*/ 1128505 w 2155315"/>
              <a:gd name="connsiteY70" fmla="*/ 2497448 h 4036004"/>
              <a:gd name="connsiteX71" fmla="*/ 1166605 w 2155315"/>
              <a:gd name="connsiteY71" fmla="*/ 2751448 h 4036004"/>
              <a:gd name="connsiteX72" fmla="*/ 1192005 w 2155315"/>
              <a:gd name="connsiteY72" fmla="*/ 2853048 h 4036004"/>
              <a:gd name="connsiteX73" fmla="*/ 1192005 w 2155315"/>
              <a:gd name="connsiteY73" fmla="*/ 2935598 h 4036004"/>
              <a:gd name="connsiteX74" fmla="*/ 1185655 w 2155315"/>
              <a:gd name="connsiteY74" fmla="*/ 3018148 h 4036004"/>
              <a:gd name="connsiteX75" fmla="*/ 1192005 w 2155315"/>
              <a:gd name="connsiteY75" fmla="*/ 3113398 h 4036004"/>
              <a:gd name="connsiteX76" fmla="*/ 1223755 w 2155315"/>
              <a:gd name="connsiteY76" fmla="*/ 3316598 h 4036004"/>
              <a:gd name="connsiteX77" fmla="*/ 1249155 w 2155315"/>
              <a:gd name="connsiteY77" fmla="*/ 3449948 h 4036004"/>
              <a:gd name="connsiteX78" fmla="*/ 1242805 w 2155315"/>
              <a:gd name="connsiteY78" fmla="*/ 3576948 h 4036004"/>
              <a:gd name="connsiteX79" fmla="*/ 1242805 w 2155315"/>
              <a:gd name="connsiteY79" fmla="*/ 3640448 h 4036004"/>
              <a:gd name="connsiteX80" fmla="*/ 1261855 w 2155315"/>
              <a:gd name="connsiteY80" fmla="*/ 3672198 h 4036004"/>
              <a:gd name="connsiteX81" fmla="*/ 1268205 w 2155315"/>
              <a:gd name="connsiteY81" fmla="*/ 3773798 h 4036004"/>
              <a:gd name="connsiteX82" fmla="*/ 1268205 w 2155315"/>
              <a:gd name="connsiteY82" fmla="*/ 3869048 h 4036004"/>
              <a:gd name="connsiteX83" fmla="*/ 1293605 w 2155315"/>
              <a:gd name="connsiteY83" fmla="*/ 3932548 h 4036004"/>
              <a:gd name="connsiteX84" fmla="*/ 1338055 w 2155315"/>
              <a:gd name="connsiteY84" fmla="*/ 4008748 h 4036004"/>
              <a:gd name="connsiteX85" fmla="*/ 1357105 w 2155315"/>
              <a:gd name="connsiteY85" fmla="*/ 4021448 h 4036004"/>
              <a:gd name="connsiteX86" fmla="*/ 1414255 w 2155315"/>
              <a:gd name="connsiteY86" fmla="*/ 3996048 h 4036004"/>
              <a:gd name="connsiteX87" fmla="*/ 1484105 w 2155315"/>
              <a:gd name="connsiteY87" fmla="*/ 3926198 h 4036004"/>
              <a:gd name="connsiteX88" fmla="*/ 1496805 w 2155315"/>
              <a:gd name="connsiteY88" fmla="*/ 3818248 h 4036004"/>
              <a:gd name="connsiteX89" fmla="*/ 1446005 w 2155315"/>
              <a:gd name="connsiteY89" fmla="*/ 3678548 h 4036004"/>
              <a:gd name="connsiteX90" fmla="*/ 1439655 w 2155315"/>
              <a:gd name="connsiteY90" fmla="*/ 3538848 h 4036004"/>
              <a:gd name="connsiteX91" fmla="*/ 1439655 w 2155315"/>
              <a:gd name="connsiteY91" fmla="*/ 3392798 h 4036004"/>
              <a:gd name="connsiteX92" fmla="*/ 1477755 w 2155315"/>
              <a:gd name="connsiteY92" fmla="*/ 3113398 h 4036004"/>
              <a:gd name="connsiteX93" fmla="*/ 1426955 w 2155315"/>
              <a:gd name="connsiteY93" fmla="*/ 2821298 h 4036004"/>
              <a:gd name="connsiteX94" fmla="*/ 1420605 w 2155315"/>
              <a:gd name="connsiteY94" fmla="*/ 2668898 h 4036004"/>
              <a:gd name="connsiteX95" fmla="*/ 1471405 w 2155315"/>
              <a:gd name="connsiteY95" fmla="*/ 2357748 h 4036004"/>
              <a:gd name="connsiteX96" fmla="*/ 1496805 w 2155315"/>
              <a:gd name="connsiteY96" fmla="*/ 2033898 h 4036004"/>
              <a:gd name="connsiteX97" fmla="*/ 1403937 w 2155315"/>
              <a:gd name="connsiteY97" fmla="*/ 1601304 h 4036004"/>
              <a:gd name="connsiteX98" fmla="*/ 1395205 w 2155315"/>
              <a:gd name="connsiteY98" fmla="*/ 1449698 h 4036004"/>
              <a:gd name="connsiteX99" fmla="*/ 1420605 w 2155315"/>
              <a:gd name="connsiteY99" fmla="*/ 1189348 h 4036004"/>
              <a:gd name="connsiteX100" fmla="*/ 1465055 w 2155315"/>
              <a:gd name="connsiteY100" fmla="*/ 1354448 h 4036004"/>
              <a:gd name="connsiteX101" fmla="*/ 1496805 w 2155315"/>
              <a:gd name="connsiteY101" fmla="*/ 1519548 h 4036004"/>
              <a:gd name="connsiteX102" fmla="*/ 1668255 w 2155315"/>
              <a:gd name="connsiteY102" fmla="*/ 1817998 h 4036004"/>
              <a:gd name="connsiteX103" fmla="*/ 1757155 w 2155315"/>
              <a:gd name="connsiteY103" fmla="*/ 1976748 h 4036004"/>
              <a:gd name="connsiteX104" fmla="*/ 1788905 w 2155315"/>
              <a:gd name="connsiteY104" fmla="*/ 2084698 h 4036004"/>
              <a:gd name="connsiteX105" fmla="*/ 1820655 w 2155315"/>
              <a:gd name="connsiteY105" fmla="*/ 2173598 h 4036004"/>
              <a:gd name="connsiteX106" fmla="*/ 1865105 w 2155315"/>
              <a:gd name="connsiteY106" fmla="*/ 2287898 h 4036004"/>
              <a:gd name="connsiteX107" fmla="*/ 1903205 w 2155315"/>
              <a:gd name="connsiteY107" fmla="*/ 2294248 h 4036004"/>
              <a:gd name="connsiteX108" fmla="*/ 1903205 w 2155315"/>
              <a:gd name="connsiteY108" fmla="*/ 2179948 h 4036004"/>
              <a:gd name="connsiteX109" fmla="*/ 1934955 w 2155315"/>
              <a:gd name="connsiteY109" fmla="*/ 2262498 h 4036004"/>
              <a:gd name="connsiteX110" fmla="*/ 1959561 w 2155315"/>
              <a:gd name="connsiteY110" fmla="*/ 2328379 h 4036004"/>
              <a:gd name="connsiteX111" fmla="*/ 1994486 w 2155315"/>
              <a:gd name="connsiteY111" fmla="*/ 2323616 h 4036004"/>
              <a:gd name="connsiteX112" fmla="*/ 1992105 w 2155315"/>
              <a:gd name="connsiteY112" fmla="*/ 2281548 h 4036004"/>
              <a:gd name="connsiteX113" fmla="*/ 1969414 w 2155315"/>
              <a:gd name="connsiteY113" fmla="*/ 2212181 h 4036004"/>
              <a:gd name="connsiteX114" fmla="*/ 1985755 w 2155315"/>
              <a:gd name="connsiteY114" fmla="*/ 2192648 h 4036004"/>
              <a:gd name="connsiteX115" fmla="*/ 2054017 w 2155315"/>
              <a:gd name="connsiteY115" fmla="*/ 2321236 h 4036004"/>
              <a:gd name="connsiteX116" fmla="*/ 2092118 w 2155315"/>
              <a:gd name="connsiteY116" fmla="*/ 2318854 h 4036004"/>
              <a:gd name="connsiteX117" fmla="*/ 2057193 w 2155315"/>
              <a:gd name="connsiteY117" fmla="*/ 2234716 h 4036004"/>
              <a:gd name="connsiteX118" fmla="*/ 2023855 w 2155315"/>
              <a:gd name="connsiteY118" fmla="*/ 2154548 h 4036004"/>
              <a:gd name="connsiteX119" fmla="*/ 2083386 w 2155315"/>
              <a:gd name="connsiteY119" fmla="*/ 2216461 h 4036004"/>
              <a:gd name="connsiteX120" fmla="*/ 2132598 w 2155315"/>
              <a:gd name="connsiteY120" fmla="*/ 2241067 h 4036004"/>
              <a:gd name="connsiteX121" fmla="*/ 2125455 w 2155315"/>
              <a:gd name="connsiteY121" fmla="*/ 2186298 h 4036004"/>
              <a:gd name="connsiteX122" fmla="*/ 2036555 w 2155315"/>
              <a:gd name="connsiteY122" fmla="*/ 2071998 h 4036004"/>
              <a:gd name="connsiteX123" fmla="*/ 2004805 w 2155315"/>
              <a:gd name="connsiteY123" fmla="*/ 2014848 h 4036004"/>
              <a:gd name="connsiteX124" fmla="*/ 2077036 w 2155315"/>
              <a:gd name="connsiteY124" fmla="*/ 2035486 h 4036004"/>
              <a:gd name="connsiteX125" fmla="*/ 2150061 w 2155315"/>
              <a:gd name="connsiteY125" fmla="*/ 2029929 h 4036004"/>
              <a:gd name="connsiteX126" fmla="*/ 2145627 w 2155315"/>
              <a:gd name="connsiteY126" fmla="*/ 2005012 h 4036004"/>
              <a:gd name="connsiteX127" fmla="*/ 2111962 w 2155315"/>
              <a:gd name="connsiteY127" fmla="*/ 1983099 h 4036004"/>
              <a:gd name="connsiteX128" fmla="*/ 2036555 w 2155315"/>
              <a:gd name="connsiteY128" fmla="*/ 1932298 h 4036004"/>
              <a:gd name="connsiteX129" fmla="*/ 1915905 w 2155315"/>
              <a:gd name="connsiteY129" fmla="*/ 1887848 h 4036004"/>
              <a:gd name="connsiteX130" fmla="*/ 1865105 w 2155315"/>
              <a:gd name="connsiteY130" fmla="*/ 1773548 h 4036004"/>
              <a:gd name="connsiteX131" fmla="*/ 1801605 w 2155315"/>
              <a:gd name="connsiteY131" fmla="*/ 1538598 h 4036004"/>
              <a:gd name="connsiteX132" fmla="*/ 1731755 w 2155315"/>
              <a:gd name="connsiteY132" fmla="*/ 1424298 h 4036004"/>
              <a:gd name="connsiteX133" fmla="*/ 1687305 w 2155315"/>
              <a:gd name="connsiteY133" fmla="*/ 1214748 h 4036004"/>
              <a:gd name="connsiteX134" fmla="*/ 1649205 w 2155315"/>
              <a:gd name="connsiteY134" fmla="*/ 960748 h 4036004"/>
              <a:gd name="connsiteX135" fmla="*/ 1573005 w 2155315"/>
              <a:gd name="connsiteY135" fmla="*/ 814698 h 4036004"/>
              <a:gd name="connsiteX136" fmla="*/ 1388855 w 2155315"/>
              <a:gd name="connsiteY136" fmla="*/ 732148 h 4036004"/>
              <a:gd name="connsiteX137" fmla="*/ 1274555 w 2155315"/>
              <a:gd name="connsiteY137" fmla="*/ 668648 h 4036004"/>
              <a:gd name="connsiteX138" fmla="*/ 1249155 w 2155315"/>
              <a:gd name="connsiteY138" fmla="*/ 624198 h 4036004"/>
              <a:gd name="connsiteX139" fmla="*/ 1274555 w 2155315"/>
              <a:gd name="connsiteY139" fmla="*/ 554348 h 4036004"/>
              <a:gd name="connsiteX140" fmla="*/ 1344405 w 2155315"/>
              <a:gd name="connsiteY140" fmla="*/ 440048 h 4036004"/>
              <a:gd name="connsiteX141" fmla="*/ 1376155 w 2155315"/>
              <a:gd name="connsiteY141" fmla="*/ 370198 h 4036004"/>
              <a:gd name="connsiteX142" fmla="*/ 1376155 w 2155315"/>
              <a:gd name="connsiteY142" fmla="*/ 313048 h 4036004"/>
              <a:gd name="connsiteX143" fmla="*/ 1344405 w 2155315"/>
              <a:gd name="connsiteY143" fmla="*/ 274948 h 4036004"/>
              <a:gd name="connsiteX144" fmla="*/ 1319005 w 2155315"/>
              <a:gd name="connsiteY144" fmla="*/ 135248 h 4036004"/>
              <a:gd name="connsiteX145" fmla="*/ 1274555 w 2155315"/>
              <a:gd name="connsiteY145" fmla="*/ 59048 h 4036004"/>
              <a:gd name="connsiteX146" fmla="*/ 1192005 w 2155315"/>
              <a:gd name="connsiteY146" fmla="*/ 8248 h 4036004"/>
              <a:gd name="connsiteX147" fmla="*/ 1096755 w 2155315"/>
              <a:gd name="connsiteY147" fmla="*/ 1898 h 4036004"/>
              <a:gd name="connsiteX148" fmla="*/ 1001505 w 2155315"/>
              <a:gd name="connsiteY148" fmla="*/ 27298 h 4036004"/>
              <a:gd name="connsiteX149" fmla="*/ 925305 w 2155315"/>
              <a:gd name="connsiteY149" fmla="*/ 84448 h 4036004"/>
              <a:gd name="connsiteX150" fmla="*/ 887205 w 2155315"/>
              <a:gd name="connsiteY150" fmla="*/ 173348 h 4036004"/>
              <a:gd name="connsiteX151" fmla="*/ 887205 w 2155315"/>
              <a:gd name="connsiteY151" fmla="*/ 262248 h 4036004"/>
              <a:gd name="connsiteX152" fmla="*/ 842755 w 2155315"/>
              <a:gd name="connsiteY152" fmla="*/ 306698 h 4036004"/>
              <a:gd name="connsiteX153" fmla="*/ 876886 w 2155315"/>
              <a:gd name="connsiteY153" fmla="*/ 392424 h 4036004"/>
              <a:gd name="connsiteX154" fmla="*/ 944356 w 2155315"/>
              <a:gd name="connsiteY154" fmla="*/ 536092 h 4036004"/>
              <a:gd name="connsiteX155" fmla="*/ 957055 w 2155315"/>
              <a:gd name="connsiteY155" fmla="*/ 611498 h 4036004"/>
              <a:gd name="connsiteX156" fmla="*/ 915780 w 2155315"/>
              <a:gd name="connsiteY156" fmla="*/ 671823 h 4036004"/>
              <a:gd name="connsiteX0" fmla="*/ 915780 w 2155315"/>
              <a:gd name="connsiteY0" fmla="*/ 671823 h 4036004"/>
              <a:gd name="connsiteX1" fmla="*/ 696705 w 2155315"/>
              <a:gd name="connsiteY1" fmla="*/ 763898 h 4036004"/>
              <a:gd name="connsiteX2" fmla="*/ 601455 w 2155315"/>
              <a:gd name="connsiteY2" fmla="*/ 852798 h 4036004"/>
              <a:gd name="connsiteX3" fmla="*/ 512555 w 2155315"/>
              <a:gd name="connsiteY3" fmla="*/ 1176648 h 4036004"/>
              <a:gd name="connsiteX4" fmla="*/ 474455 w 2155315"/>
              <a:gd name="connsiteY4" fmla="*/ 1386198 h 4036004"/>
              <a:gd name="connsiteX5" fmla="*/ 404605 w 2155315"/>
              <a:gd name="connsiteY5" fmla="*/ 1487798 h 4036004"/>
              <a:gd name="connsiteX6" fmla="*/ 328405 w 2155315"/>
              <a:gd name="connsiteY6" fmla="*/ 1684648 h 4036004"/>
              <a:gd name="connsiteX7" fmla="*/ 252205 w 2155315"/>
              <a:gd name="connsiteY7" fmla="*/ 1830698 h 4036004"/>
              <a:gd name="connsiteX8" fmla="*/ 125205 w 2155315"/>
              <a:gd name="connsiteY8" fmla="*/ 1906898 h 4036004"/>
              <a:gd name="connsiteX9" fmla="*/ 52974 w 2155315"/>
              <a:gd name="connsiteY9" fmla="*/ 1960873 h 4036004"/>
              <a:gd name="connsiteX10" fmla="*/ 2968 w 2155315"/>
              <a:gd name="connsiteY10" fmla="*/ 1979129 h 4036004"/>
              <a:gd name="connsiteX11" fmla="*/ 12493 w 2155315"/>
              <a:gd name="connsiteY11" fmla="*/ 2010880 h 4036004"/>
              <a:gd name="connsiteX12" fmla="*/ 68055 w 2155315"/>
              <a:gd name="connsiteY12" fmla="*/ 2014848 h 4036004"/>
              <a:gd name="connsiteX13" fmla="*/ 87105 w 2155315"/>
              <a:gd name="connsiteY13" fmla="*/ 2008498 h 4036004"/>
              <a:gd name="connsiteX14" fmla="*/ 106155 w 2155315"/>
              <a:gd name="connsiteY14" fmla="*/ 2008498 h 4036004"/>
              <a:gd name="connsiteX15" fmla="*/ 106155 w 2155315"/>
              <a:gd name="connsiteY15" fmla="*/ 2040248 h 4036004"/>
              <a:gd name="connsiteX16" fmla="*/ 71230 w 2155315"/>
              <a:gd name="connsiteY16" fmla="*/ 2100573 h 4036004"/>
              <a:gd name="connsiteX17" fmla="*/ 17255 w 2155315"/>
              <a:gd name="connsiteY17" fmla="*/ 2167248 h 4036004"/>
              <a:gd name="connsiteX18" fmla="*/ 29955 w 2155315"/>
              <a:gd name="connsiteY18" fmla="*/ 2192648 h 4036004"/>
              <a:gd name="connsiteX19" fmla="*/ 78374 w 2155315"/>
              <a:gd name="connsiteY19" fmla="*/ 2160898 h 4036004"/>
              <a:gd name="connsiteX20" fmla="*/ 125999 w 2155315"/>
              <a:gd name="connsiteY20" fmla="*/ 2127561 h 4036004"/>
              <a:gd name="connsiteX21" fmla="*/ 95836 w 2155315"/>
              <a:gd name="connsiteY21" fmla="*/ 2214873 h 4036004"/>
              <a:gd name="connsiteX22" fmla="*/ 86311 w 2155315"/>
              <a:gd name="connsiteY22" fmla="*/ 2249004 h 4036004"/>
              <a:gd name="connsiteX23" fmla="*/ 124411 w 2155315"/>
              <a:gd name="connsiteY23" fmla="*/ 2250591 h 4036004"/>
              <a:gd name="connsiteX24" fmla="*/ 182355 w 2155315"/>
              <a:gd name="connsiteY24" fmla="*/ 2154548 h 4036004"/>
              <a:gd name="connsiteX25" fmla="*/ 156161 w 2155315"/>
              <a:gd name="connsiteY25" fmla="*/ 2274404 h 4036004"/>
              <a:gd name="connsiteX26" fmla="*/ 195055 w 2155315"/>
              <a:gd name="connsiteY26" fmla="*/ 2268848 h 4036004"/>
              <a:gd name="connsiteX27" fmla="*/ 252205 w 2155315"/>
              <a:gd name="connsiteY27" fmla="*/ 2167248 h 4036004"/>
              <a:gd name="connsiteX28" fmla="*/ 261730 w 2155315"/>
              <a:gd name="connsiteY28" fmla="*/ 2254561 h 4036004"/>
              <a:gd name="connsiteX29" fmla="*/ 291099 w 2155315"/>
              <a:gd name="connsiteY29" fmla="*/ 2245035 h 4036004"/>
              <a:gd name="connsiteX30" fmla="*/ 315705 w 2155315"/>
              <a:gd name="connsiteY30" fmla="*/ 2122798 h 4036004"/>
              <a:gd name="connsiteX31" fmla="*/ 353805 w 2155315"/>
              <a:gd name="connsiteY31" fmla="*/ 1995798 h 4036004"/>
              <a:gd name="connsiteX32" fmla="*/ 379205 w 2155315"/>
              <a:gd name="connsiteY32" fmla="*/ 1938648 h 4036004"/>
              <a:gd name="connsiteX33" fmla="*/ 525255 w 2155315"/>
              <a:gd name="connsiteY33" fmla="*/ 1760848 h 4036004"/>
              <a:gd name="connsiteX34" fmla="*/ 677655 w 2155315"/>
              <a:gd name="connsiteY34" fmla="*/ 1532248 h 4036004"/>
              <a:gd name="connsiteX35" fmla="*/ 703055 w 2155315"/>
              <a:gd name="connsiteY35" fmla="*/ 1373498 h 4036004"/>
              <a:gd name="connsiteX36" fmla="*/ 747505 w 2155315"/>
              <a:gd name="connsiteY36" fmla="*/ 1252848 h 4036004"/>
              <a:gd name="connsiteX37" fmla="*/ 753855 w 2155315"/>
              <a:gd name="connsiteY37" fmla="*/ 1424298 h 4036004"/>
              <a:gd name="connsiteX38" fmla="*/ 763380 w 2155315"/>
              <a:gd name="connsiteY38" fmla="*/ 1575110 h 4036004"/>
              <a:gd name="connsiteX39" fmla="*/ 722105 w 2155315"/>
              <a:gd name="connsiteY39" fmla="*/ 1792598 h 4036004"/>
              <a:gd name="connsiteX40" fmla="*/ 664955 w 2155315"/>
              <a:gd name="connsiteY40" fmla="*/ 2211698 h 4036004"/>
              <a:gd name="connsiteX41" fmla="*/ 677655 w 2155315"/>
              <a:gd name="connsiteY41" fmla="*/ 2478398 h 4036004"/>
              <a:gd name="connsiteX42" fmla="*/ 703055 w 2155315"/>
              <a:gd name="connsiteY42" fmla="*/ 2599048 h 4036004"/>
              <a:gd name="connsiteX43" fmla="*/ 703055 w 2155315"/>
              <a:gd name="connsiteY43" fmla="*/ 2681598 h 4036004"/>
              <a:gd name="connsiteX44" fmla="*/ 684005 w 2155315"/>
              <a:gd name="connsiteY44" fmla="*/ 2751448 h 4036004"/>
              <a:gd name="connsiteX45" fmla="*/ 684005 w 2155315"/>
              <a:gd name="connsiteY45" fmla="*/ 2840348 h 4036004"/>
              <a:gd name="connsiteX46" fmla="*/ 652255 w 2155315"/>
              <a:gd name="connsiteY46" fmla="*/ 3005448 h 4036004"/>
              <a:gd name="connsiteX47" fmla="*/ 664955 w 2155315"/>
              <a:gd name="connsiteY47" fmla="*/ 3227698 h 4036004"/>
              <a:gd name="connsiteX48" fmla="*/ 696705 w 2155315"/>
              <a:gd name="connsiteY48" fmla="*/ 3507098 h 4036004"/>
              <a:gd name="connsiteX49" fmla="*/ 684005 w 2155315"/>
              <a:gd name="connsiteY49" fmla="*/ 3672198 h 4036004"/>
              <a:gd name="connsiteX50" fmla="*/ 645905 w 2155315"/>
              <a:gd name="connsiteY50" fmla="*/ 3824598 h 4036004"/>
              <a:gd name="connsiteX51" fmla="*/ 639555 w 2155315"/>
              <a:gd name="connsiteY51" fmla="*/ 3888098 h 4036004"/>
              <a:gd name="connsiteX52" fmla="*/ 703055 w 2155315"/>
              <a:gd name="connsiteY52" fmla="*/ 3983348 h 4036004"/>
              <a:gd name="connsiteX53" fmla="*/ 785605 w 2155315"/>
              <a:gd name="connsiteY53" fmla="*/ 4034148 h 4036004"/>
              <a:gd name="connsiteX54" fmla="*/ 868155 w 2155315"/>
              <a:gd name="connsiteY54" fmla="*/ 3919848 h 4036004"/>
              <a:gd name="connsiteX55" fmla="*/ 874505 w 2155315"/>
              <a:gd name="connsiteY55" fmla="*/ 3697598 h 4036004"/>
              <a:gd name="connsiteX56" fmla="*/ 887205 w 2155315"/>
              <a:gd name="connsiteY56" fmla="*/ 3526148 h 4036004"/>
              <a:gd name="connsiteX57" fmla="*/ 874505 w 2155315"/>
              <a:gd name="connsiteY57" fmla="*/ 3392798 h 4036004"/>
              <a:gd name="connsiteX58" fmla="*/ 893555 w 2155315"/>
              <a:gd name="connsiteY58" fmla="*/ 3291198 h 4036004"/>
              <a:gd name="connsiteX59" fmla="*/ 918955 w 2155315"/>
              <a:gd name="connsiteY59" fmla="*/ 3202298 h 4036004"/>
              <a:gd name="connsiteX60" fmla="*/ 944355 w 2155315"/>
              <a:gd name="connsiteY60" fmla="*/ 3107048 h 4036004"/>
              <a:gd name="connsiteX61" fmla="*/ 931655 w 2155315"/>
              <a:gd name="connsiteY61" fmla="*/ 2992748 h 4036004"/>
              <a:gd name="connsiteX62" fmla="*/ 925305 w 2155315"/>
              <a:gd name="connsiteY62" fmla="*/ 2897498 h 4036004"/>
              <a:gd name="connsiteX63" fmla="*/ 950705 w 2155315"/>
              <a:gd name="connsiteY63" fmla="*/ 2789548 h 4036004"/>
              <a:gd name="connsiteX64" fmla="*/ 963405 w 2155315"/>
              <a:gd name="connsiteY64" fmla="*/ 2681598 h 4036004"/>
              <a:gd name="connsiteX65" fmla="*/ 995155 w 2155315"/>
              <a:gd name="connsiteY65" fmla="*/ 2452998 h 4036004"/>
              <a:gd name="connsiteX66" fmla="*/ 1026905 w 2155315"/>
              <a:gd name="connsiteY66" fmla="*/ 2192648 h 4036004"/>
              <a:gd name="connsiteX67" fmla="*/ 1058655 w 2155315"/>
              <a:gd name="connsiteY67" fmla="*/ 2154548 h 4036004"/>
              <a:gd name="connsiteX68" fmla="*/ 1084055 w 2155315"/>
              <a:gd name="connsiteY68" fmla="*/ 2167248 h 4036004"/>
              <a:gd name="connsiteX69" fmla="*/ 1096755 w 2155315"/>
              <a:gd name="connsiteY69" fmla="*/ 2224398 h 4036004"/>
              <a:gd name="connsiteX70" fmla="*/ 1128505 w 2155315"/>
              <a:gd name="connsiteY70" fmla="*/ 2497448 h 4036004"/>
              <a:gd name="connsiteX71" fmla="*/ 1166605 w 2155315"/>
              <a:gd name="connsiteY71" fmla="*/ 2751448 h 4036004"/>
              <a:gd name="connsiteX72" fmla="*/ 1192005 w 2155315"/>
              <a:gd name="connsiteY72" fmla="*/ 2853048 h 4036004"/>
              <a:gd name="connsiteX73" fmla="*/ 1192005 w 2155315"/>
              <a:gd name="connsiteY73" fmla="*/ 2935598 h 4036004"/>
              <a:gd name="connsiteX74" fmla="*/ 1185655 w 2155315"/>
              <a:gd name="connsiteY74" fmla="*/ 3018148 h 4036004"/>
              <a:gd name="connsiteX75" fmla="*/ 1192005 w 2155315"/>
              <a:gd name="connsiteY75" fmla="*/ 3113398 h 4036004"/>
              <a:gd name="connsiteX76" fmla="*/ 1223755 w 2155315"/>
              <a:gd name="connsiteY76" fmla="*/ 3316598 h 4036004"/>
              <a:gd name="connsiteX77" fmla="*/ 1249155 w 2155315"/>
              <a:gd name="connsiteY77" fmla="*/ 3449948 h 4036004"/>
              <a:gd name="connsiteX78" fmla="*/ 1242805 w 2155315"/>
              <a:gd name="connsiteY78" fmla="*/ 3576948 h 4036004"/>
              <a:gd name="connsiteX79" fmla="*/ 1242805 w 2155315"/>
              <a:gd name="connsiteY79" fmla="*/ 3640448 h 4036004"/>
              <a:gd name="connsiteX80" fmla="*/ 1261855 w 2155315"/>
              <a:gd name="connsiteY80" fmla="*/ 3672198 h 4036004"/>
              <a:gd name="connsiteX81" fmla="*/ 1268205 w 2155315"/>
              <a:gd name="connsiteY81" fmla="*/ 3773798 h 4036004"/>
              <a:gd name="connsiteX82" fmla="*/ 1268205 w 2155315"/>
              <a:gd name="connsiteY82" fmla="*/ 3869048 h 4036004"/>
              <a:gd name="connsiteX83" fmla="*/ 1293605 w 2155315"/>
              <a:gd name="connsiteY83" fmla="*/ 3932548 h 4036004"/>
              <a:gd name="connsiteX84" fmla="*/ 1338055 w 2155315"/>
              <a:gd name="connsiteY84" fmla="*/ 4008748 h 4036004"/>
              <a:gd name="connsiteX85" fmla="*/ 1357105 w 2155315"/>
              <a:gd name="connsiteY85" fmla="*/ 4021448 h 4036004"/>
              <a:gd name="connsiteX86" fmla="*/ 1414255 w 2155315"/>
              <a:gd name="connsiteY86" fmla="*/ 3996048 h 4036004"/>
              <a:gd name="connsiteX87" fmla="*/ 1484105 w 2155315"/>
              <a:gd name="connsiteY87" fmla="*/ 3926198 h 4036004"/>
              <a:gd name="connsiteX88" fmla="*/ 1496805 w 2155315"/>
              <a:gd name="connsiteY88" fmla="*/ 3818248 h 4036004"/>
              <a:gd name="connsiteX89" fmla="*/ 1446005 w 2155315"/>
              <a:gd name="connsiteY89" fmla="*/ 3678548 h 4036004"/>
              <a:gd name="connsiteX90" fmla="*/ 1439655 w 2155315"/>
              <a:gd name="connsiteY90" fmla="*/ 3538848 h 4036004"/>
              <a:gd name="connsiteX91" fmla="*/ 1439655 w 2155315"/>
              <a:gd name="connsiteY91" fmla="*/ 3392798 h 4036004"/>
              <a:gd name="connsiteX92" fmla="*/ 1477755 w 2155315"/>
              <a:gd name="connsiteY92" fmla="*/ 3113398 h 4036004"/>
              <a:gd name="connsiteX93" fmla="*/ 1426955 w 2155315"/>
              <a:gd name="connsiteY93" fmla="*/ 2821298 h 4036004"/>
              <a:gd name="connsiteX94" fmla="*/ 1420605 w 2155315"/>
              <a:gd name="connsiteY94" fmla="*/ 2668898 h 4036004"/>
              <a:gd name="connsiteX95" fmla="*/ 1471405 w 2155315"/>
              <a:gd name="connsiteY95" fmla="*/ 2357748 h 4036004"/>
              <a:gd name="connsiteX96" fmla="*/ 1496805 w 2155315"/>
              <a:gd name="connsiteY96" fmla="*/ 2033898 h 4036004"/>
              <a:gd name="connsiteX97" fmla="*/ 1403937 w 2155315"/>
              <a:gd name="connsiteY97" fmla="*/ 1601304 h 4036004"/>
              <a:gd name="connsiteX98" fmla="*/ 1395205 w 2155315"/>
              <a:gd name="connsiteY98" fmla="*/ 1449698 h 4036004"/>
              <a:gd name="connsiteX99" fmla="*/ 1420605 w 2155315"/>
              <a:gd name="connsiteY99" fmla="*/ 1189348 h 4036004"/>
              <a:gd name="connsiteX100" fmla="*/ 1465055 w 2155315"/>
              <a:gd name="connsiteY100" fmla="*/ 1354448 h 4036004"/>
              <a:gd name="connsiteX101" fmla="*/ 1496805 w 2155315"/>
              <a:gd name="connsiteY101" fmla="*/ 1519548 h 4036004"/>
              <a:gd name="connsiteX102" fmla="*/ 1668255 w 2155315"/>
              <a:gd name="connsiteY102" fmla="*/ 1817998 h 4036004"/>
              <a:gd name="connsiteX103" fmla="*/ 1757155 w 2155315"/>
              <a:gd name="connsiteY103" fmla="*/ 1976748 h 4036004"/>
              <a:gd name="connsiteX104" fmla="*/ 1788905 w 2155315"/>
              <a:gd name="connsiteY104" fmla="*/ 2084698 h 4036004"/>
              <a:gd name="connsiteX105" fmla="*/ 1820655 w 2155315"/>
              <a:gd name="connsiteY105" fmla="*/ 2173598 h 4036004"/>
              <a:gd name="connsiteX106" fmla="*/ 1865105 w 2155315"/>
              <a:gd name="connsiteY106" fmla="*/ 2287898 h 4036004"/>
              <a:gd name="connsiteX107" fmla="*/ 1903205 w 2155315"/>
              <a:gd name="connsiteY107" fmla="*/ 2294248 h 4036004"/>
              <a:gd name="connsiteX108" fmla="*/ 1903205 w 2155315"/>
              <a:gd name="connsiteY108" fmla="*/ 2179948 h 4036004"/>
              <a:gd name="connsiteX109" fmla="*/ 1934955 w 2155315"/>
              <a:gd name="connsiteY109" fmla="*/ 2262498 h 4036004"/>
              <a:gd name="connsiteX110" fmla="*/ 1959561 w 2155315"/>
              <a:gd name="connsiteY110" fmla="*/ 2328379 h 4036004"/>
              <a:gd name="connsiteX111" fmla="*/ 1994486 w 2155315"/>
              <a:gd name="connsiteY111" fmla="*/ 2323616 h 4036004"/>
              <a:gd name="connsiteX112" fmla="*/ 1992105 w 2155315"/>
              <a:gd name="connsiteY112" fmla="*/ 2281548 h 4036004"/>
              <a:gd name="connsiteX113" fmla="*/ 1969414 w 2155315"/>
              <a:gd name="connsiteY113" fmla="*/ 2212181 h 4036004"/>
              <a:gd name="connsiteX114" fmla="*/ 1985755 w 2155315"/>
              <a:gd name="connsiteY114" fmla="*/ 2192648 h 4036004"/>
              <a:gd name="connsiteX115" fmla="*/ 2054017 w 2155315"/>
              <a:gd name="connsiteY115" fmla="*/ 2321236 h 4036004"/>
              <a:gd name="connsiteX116" fmla="*/ 2092118 w 2155315"/>
              <a:gd name="connsiteY116" fmla="*/ 2318854 h 4036004"/>
              <a:gd name="connsiteX117" fmla="*/ 2057193 w 2155315"/>
              <a:gd name="connsiteY117" fmla="*/ 2234716 h 4036004"/>
              <a:gd name="connsiteX118" fmla="*/ 2023855 w 2155315"/>
              <a:gd name="connsiteY118" fmla="*/ 2154548 h 4036004"/>
              <a:gd name="connsiteX119" fmla="*/ 2083386 w 2155315"/>
              <a:gd name="connsiteY119" fmla="*/ 2216461 h 4036004"/>
              <a:gd name="connsiteX120" fmla="*/ 2132598 w 2155315"/>
              <a:gd name="connsiteY120" fmla="*/ 2241067 h 4036004"/>
              <a:gd name="connsiteX121" fmla="*/ 2125455 w 2155315"/>
              <a:gd name="connsiteY121" fmla="*/ 2186298 h 4036004"/>
              <a:gd name="connsiteX122" fmla="*/ 2036555 w 2155315"/>
              <a:gd name="connsiteY122" fmla="*/ 2071998 h 4036004"/>
              <a:gd name="connsiteX123" fmla="*/ 2004805 w 2155315"/>
              <a:gd name="connsiteY123" fmla="*/ 2014848 h 4036004"/>
              <a:gd name="connsiteX124" fmla="*/ 2077036 w 2155315"/>
              <a:gd name="connsiteY124" fmla="*/ 2035486 h 4036004"/>
              <a:gd name="connsiteX125" fmla="*/ 2150061 w 2155315"/>
              <a:gd name="connsiteY125" fmla="*/ 2029929 h 4036004"/>
              <a:gd name="connsiteX126" fmla="*/ 2145627 w 2155315"/>
              <a:gd name="connsiteY126" fmla="*/ 2005012 h 4036004"/>
              <a:gd name="connsiteX127" fmla="*/ 2111962 w 2155315"/>
              <a:gd name="connsiteY127" fmla="*/ 1983099 h 4036004"/>
              <a:gd name="connsiteX128" fmla="*/ 2036555 w 2155315"/>
              <a:gd name="connsiteY128" fmla="*/ 1932298 h 4036004"/>
              <a:gd name="connsiteX129" fmla="*/ 1915905 w 2155315"/>
              <a:gd name="connsiteY129" fmla="*/ 1887848 h 4036004"/>
              <a:gd name="connsiteX130" fmla="*/ 1865105 w 2155315"/>
              <a:gd name="connsiteY130" fmla="*/ 1773548 h 4036004"/>
              <a:gd name="connsiteX131" fmla="*/ 1801605 w 2155315"/>
              <a:gd name="connsiteY131" fmla="*/ 1538598 h 4036004"/>
              <a:gd name="connsiteX132" fmla="*/ 1731755 w 2155315"/>
              <a:gd name="connsiteY132" fmla="*/ 1424298 h 4036004"/>
              <a:gd name="connsiteX133" fmla="*/ 1687305 w 2155315"/>
              <a:gd name="connsiteY133" fmla="*/ 1214748 h 4036004"/>
              <a:gd name="connsiteX134" fmla="*/ 1649205 w 2155315"/>
              <a:gd name="connsiteY134" fmla="*/ 960748 h 4036004"/>
              <a:gd name="connsiteX135" fmla="*/ 1573005 w 2155315"/>
              <a:gd name="connsiteY135" fmla="*/ 814698 h 4036004"/>
              <a:gd name="connsiteX136" fmla="*/ 1388855 w 2155315"/>
              <a:gd name="connsiteY136" fmla="*/ 732148 h 4036004"/>
              <a:gd name="connsiteX137" fmla="*/ 1274555 w 2155315"/>
              <a:gd name="connsiteY137" fmla="*/ 668648 h 4036004"/>
              <a:gd name="connsiteX138" fmla="*/ 1249155 w 2155315"/>
              <a:gd name="connsiteY138" fmla="*/ 624198 h 4036004"/>
              <a:gd name="connsiteX139" fmla="*/ 1274555 w 2155315"/>
              <a:gd name="connsiteY139" fmla="*/ 554348 h 4036004"/>
              <a:gd name="connsiteX140" fmla="*/ 1344405 w 2155315"/>
              <a:gd name="connsiteY140" fmla="*/ 440048 h 4036004"/>
              <a:gd name="connsiteX141" fmla="*/ 1376155 w 2155315"/>
              <a:gd name="connsiteY141" fmla="*/ 370198 h 4036004"/>
              <a:gd name="connsiteX142" fmla="*/ 1376155 w 2155315"/>
              <a:gd name="connsiteY142" fmla="*/ 313048 h 4036004"/>
              <a:gd name="connsiteX143" fmla="*/ 1344405 w 2155315"/>
              <a:gd name="connsiteY143" fmla="*/ 274948 h 4036004"/>
              <a:gd name="connsiteX144" fmla="*/ 1319005 w 2155315"/>
              <a:gd name="connsiteY144" fmla="*/ 135248 h 4036004"/>
              <a:gd name="connsiteX145" fmla="*/ 1274555 w 2155315"/>
              <a:gd name="connsiteY145" fmla="*/ 59048 h 4036004"/>
              <a:gd name="connsiteX146" fmla="*/ 1192005 w 2155315"/>
              <a:gd name="connsiteY146" fmla="*/ 8248 h 4036004"/>
              <a:gd name="connsiteX147" fmla="*/ 1096755 w 2155315"/>
              <a:gd name="connsiteY147" fmla="*/ 1898 h 4036004"/>
              <a:gd name="connsiteX148" fmla="*/ 1001505 w 2155315"/>
              <a:gd name="connsiteY148" fmla="*/ 27298 h 4036004"/>
              <a:gd name="connsiteX149" fmla="*/ 925305 w 2155315"/>
              <a:gd name="connsiteY149" fmla="*/ 84448 h 4036004"/>
              <a:gd name="connsiteX150" fmla="*/ 887205 w 2155315"/>
              <a:gd name="connsiteY150" fmla="*/ 173348 h 4036004"/>
              <a:gd name="connsiteX151" fmla="*/ 887205 w 2155315"/>
              <a:gd name="connsiteY151" fmla="*/ 262248 h 4036004"/>
              <a:gd name="connsiteX152" fmla="*/ 842755 w 2155315"/>
              <a:gd name="connsiteY152" fmla="*/ 306698 h 4036004"/>
              <a:gd name="connsiteX153" fmla="*/ 884030 w 2155315"/>
              <a:gd name="connsiteY153" fmla="*/ 416236 h 4036004"/>
              <a:gd name="connsiteX154" fmla="*/ 944356 w 2155315"/>
              <a:gd name="connsiteY154" fmla="*/ 536092 h 4036004"/>
              <a:gd name="connsiteX155" fmla="*/ 957055 w 2155315"/>
              <a:gd name="connsiteY155" fmla="*/ 611498 h 4036004"/>
              <a:gd name="connsiteX156" fmla="*/ 915780 w 2155315"/>
              <a:gd name="connsiteY156" fmla="*/ 671823 h 4036004"/>
              <a:gd name="connsiteX0" fmla="*/ 915780 w 2155315"/>
              <a:gd name="connsiteY0" fmla="*/ 671823 h 4036004"/>
              <a:gd name="connsiteX1" fmla="*/ 696705 w 2155315"/>
              <a:gd name="connsiteY1" fmla="*/ 763898 h 4036004"/>
              <a:gd name="connsiteX2" fmla="*/ 601455 w 2155315"/>
              <a:gd name="connsiteY2" fmla="*/ 852798 h 4036004"/>
              <a:gd name="connsiteX3" fmla="*/ 512555 w 2155315"/>
              <a:gd name="connsiteY3" fmla="*/ 1176648 h 4036004"/>
              <a:gd name="connsiteX4" fmla="*/ 474455 w 2155315"/>
              <a:gd name="connsiteY4" fmla="*/ 1386198 h 4036004"/>
              <a:gd name="connsiteX5" fmla="*/ 404605 w 2155315"/>
              <a:gd name="connsiteY5" fmla="*/ 1487798 h 4036004"/>
              <a:gd name="connsiteX6" fmla="*/ 328405 w 2155315"/>
              <a:gd name="connsiteY6" fmla="*/ 1684648 h 4036004"/>
              <a:gd name="connsiteX7" fmla="*/ 252205 w 2155315"/>
              <a:gd name="connsiteY7" fmla="*/ 1830698 h 4036004"/>
              <a:gd name="connsiteX8" fmla="*/ 125205 w 2155315"/>
              <a:gd name="connsiteY8" fmla="*/ 1906898 h 4036004"/>
              <a:gd name="connsiteX9" fmla="*/ 52974 w 2155315"/>
              <a:gd name="connsiteY9" fmla="*/ 1960873 h 4036004"/>
              <a:gd name="connsiteX10" fmla="*/ 2968 w 2155315"/>
              <a:gd name="connsiteY10" fmla="*/ 1979129 h 4036004"/>
              <a:gd name="connsiteX11" fmla="*/ 12493 w 2155315"/>
              <a:gd name="connsiteY11" fmla="*/ 2010880 h 4036004"/>
              <a:gd name="connsiteX12" fmla="*/ 68055 w 2155315"/>
              <a:gd name="connsiteY12" fmla="*/ 2014848 h 4036004"/>
              <a:gd name="connsiteX13" fmla="*/ 87105 w 2155315"/>
              <a:gd name="connsiteY13" fmla="*/ 2008498 h 4036004"/>
              <a:gd name="connsiteX14" fmla="*/ 106155 w 2155315"/>
              <a:gd name="connsiteY14" fmla="*/ 2008498 h 4036004"/>
              <a:gd name="connsiteX15" fmla="*/ 106155 w 2155315"/>
              <a:gd name="connsiteY15" fmla="*/ 2040248 h 4036004"/>
              <a:gd name="connsiteX16" fmla="*/ 71230 w 2155315"/>
              <a:gd name="connsiteY16" fmla="*/ 2100573 h 4036004"/>
              <a:gd name="connsiteX17" fmla="*/ 17255 w 2155315"/>
              <a:gd name="connsiteY17" fmla="*/ 2167248 h 4036004"/>
              <a:gd name="connsiteX18" fmla="*/ 29955 w 2155315"/>
              <a:gd name="connsiteY18" fmla="*/ 2192648 h 4036004"/>
              <a:gd name="connsiteX19" fmla="*/ 78374 w 2155315"/>
              <a:gd name="connsiteY19" fmla="*/ 2160898 h 4036004"/>
              <a:gd name="connsiteX20" fmla="*/ 125999 w 2155315"/>
              <a:gd name="connsiteY20" fmla="*/ 2127561 h 4036004"/>
              <a:gd name="connsiteX21" fmla="*/ 95836 w 2155315"/>
              <a:gd name="connsiteY21" fmla="*/ 2214873 h 4036004"/>
              <a:gd name="connsiteX22" fmla="*/ 86311 w 2155315"/>
              <a:gd name="connsiteY22" fmla="*/ 2249004 h 4036004"/>
              <a:gd name="connsiteX23" fmla="*/ 124411 w 2155315"/>
              <a:gd name="connsiteY23" fmla="*/ 2250591 h 4036004"/>
              <a:gd name="connsiteX24" fmla="*/ 182355 w 2155315"/>
              <a:gd name="connsiteY24" fmla="*/ 2154548 h 4036004"/>
              <a:gd name="connsiteX25" fmla="*/ 156161 w 2155315"/>
              <a:gd name="connsiteY25" fmla="*/ 2274404 h 4036004"/>
              <a:gd name="connsiteX26" fmla="*/ 195055 w 2155315"/>
              <a:gd name="connsiteY26" fmla="*/ 2268848 h 4036004"/>
              <a:gd name="connsiteX27" fmla="*/ 252205 w 2155315"/>
              <a:gd name="connsiteY27" fmla="*/ 2167248 h 4036004"/>
              <a:gd name="connsiteX28" fmla="*/ 261730 w 2155315"/>
              <a:gd name="connsiteY28" fmla="*/ 2254561 h 4036004"/>
              <a:gd name="connsiteX29" fmla="*/ 291099 w 2155315"/>
              <a:gd name="connsiteY29" fmla="*/ 2245035 h 4036004"/>
              <a:gd name="connsiteX30" fmla="*/ 315705 w 2155315"/>
              <a:gd name="connsiteY30" fmla="*/ 2122798 h 4036004"/>
              <a:gd name="connsiteX31" fmla="*/ 353805 w 2155315"/>
              <a:gd name="connsiteY31" fmla="*/ 1995798 h 4036004"/>
              <a:gd name="connsiteX32" fmla="*/ 379205 w 2155315"/>
              <a:gd name="connsiteY32" fmla="*/ 1938648 h 4036004"/>
              <a:gd name="connsiteX33" fmla="*/ 525255 w 2155315"/>
              <a:gd name="connsiteY33" fmla="*/ 1760848 h 4036004"/>
              <a:gd name="connsiteX34" fmla="*/ 677655 w 2155315"/>
              <a:gd name="connsiteY34" fmla="*/ 1532248 h 4036004"/>
              <a:gd name="connsiteX35" fmla="*/ 703055 w 2155315"/>
              <a:gd name="connsiteY35" fmla="*/ 1373498 h 4036004"/>
              <a:gd name="connsiteX36" fmla="*/ 747505 w 2155315"/>
              <a:gd name="connsiteY36" fmla="*/ 1252848 h 4036004"/>
              <a:gd name="connsiteX37" fmla="*/ 753855 w 2155315"/>
              <a:gd name="connsiteY37" fmla="*/ 1424298 h 4036004"/>
              <a:gd name="connsiteX38" fmla="*/ 763380 w 2155315"/>
              <a:gd name="connsiteY38" fmla="*/ 1575110 h 4036004"/>
              <a:gd name="connsiteX39" fmla="*/ 722105 w 2155315"/>
              <a:gd name="connsiteY39" fmla="*/ 1792598 h 4036004"/>
              <a:gd name="connsiteX40" fmla="*/ 664955 w 2155315"/>
              <a:gd name="connsiteY40" fmla="*/ 2211698 h 4036004"/>
              <a:gd name="connsiteX41" fmla="*/ 677655 w 2155315"/>
              <a:gd name="connsiteY41" fmla="*/ 2478398 h 4036004"/>
              <a:gd name="connsiteX42" fmla="*/ 703055 w 2155315"/>
              <a:gd name="connsiteY42" fmla="*/ 2599048 h 4036004"/>
              <a:gd name="connsiteX43" fmla="*/ 703055 w 2155315"/>
              <a:gd name="connsiteY43" fmla="*/ 2681598 h 4036004"/>
              <a:gd name="connsiteX44" fmla="*/ 684005 w 2155315"/>
              <a:gd name="connsiteY44" fmla="*/ 2751448 h 4036004"/>
              <a:gd name="connsiteX45" fmla="*/ 684005 w 2155315"/>
              <a:gd name="connsiteY45" fmla="*/ 2840348 h 4036004"/>
              <a:gd name="connsiteX46" fmla="*/ 652255 w 2155315"/>
              <a:gd name="connsiteY46" fmla="*/ 3005448 h 4036004"/>
              <a:gd name="connsiteX47" fmla="*/ 664955 w 2155315"/>
              <a:gd name="connsiteY47" fmla="*/ 3227698 h 4036004"/>
              <a:gd name="connsiteX48" fmla="*/ 696705 w 2155315"/>
              <a:gd name="connsiteY48" fmla="*/ 3507098 h 4036004"/>
              <a:gd name="connsiteX49" fmla="*/ 684005 w 2155315"/>
              <a:gd name="connsiteY49" fmla="*/ 3672198 h 4036004"/>
              <a:gd name="connsiteX50" fmla="*/ 645905 w 2155315"/>
              <a:gd name="connsiteY50" fmla="*/ 3824598 h 4036004"/>
              <a:gd name="connsiteX51" fmla="*/ 639555 w 2155315"/>
              <a:gd name="connsiteY51" fmla="*/ 3888098 h 4036004"/>
              <a:gd name="connsiteX52" fmla="*/ 703055 w 2155315"/>
              <a:gd name="connsiteY52" fmla="*/ 3983348 h 4036004"/>
              <a:gd name="connsiteX53" fmla="*/ 785605 w 2155315"/>
              <a:gd name="connsiteY53" fmla="*/ 4034148 h 4036004"/>
              <a:gd name="connsiteX54" fmla="*/ 868155 w 2155315"/>
              <a:gd name="connsiteY54" fmla="*/ 3919848 h 4036004"/>
              <a:gd name="connsiteX55" fmla="*/ 874505 w 2155315"/>
              <a:gd name="connsiteY55" fmla="*/ 3697598 h 4036004"/>
              <a:gd name="connsiteX56" fmla="*/ 887205 w 2155315"/>
              <a:gd name="connsiteY56" fmla="*/ 3526148 h 4036004"/>
              <a:gd name="connsiteX57" fmla="*/ 874505 w 2155315"/>
              <a:gd name="connsiteY57" fmla="*/ 3392798 h 4036004"/>
              <a:gd name="connsiteX58" fmla="*/ 893555 w 2155315"/>
              <a:gd name="connsiteY58" fmla="*/ 3291198 h 4036004"/>
              <a:gd name="connsiteX59" fmla="*/ 918955 w 2155315"/>
              <a:gd name="connsiteY59" fmla="*/ 3202298 h 4036004"/>
              <a:gd name="connsiteX60" fmla="*/ 944355 w 2155315"/>
              <a:gd name="connsiteY60" fmla="*/ 3107048 h 4036004"/>
              <a:gd name="connsiteX61" fmla="*/ 931655 w 2155315"/>
              <a:gd name="connsiteY61" fmla="*/ 2992748 h 4036004"/>
              <a:gd name="connsiteX62" fmla="*/ 925305 w 2155315"/>
              <a:gd name="connsiteY62" fmla="*/ 2897498 h 4036004"/>
              <a:gd name="connsiteX63" fmla="*/ 950705 w 2155315"/>
              <a:gd name="connsiteY63" fmla="*/ 2789548 h 4036004"/>
              <a:gd name="connsiteX64" fmla="*/ 963405 w 2155315"/>
              <a:gd name="connsiteY64" fmla="*/ 2681598 h 4036004"/>
              <a:gd name="connsiteX65" fmla="*/ 995155 w 2155315"/>
              <a:gd name="connsiteY65" fmla="*/ 2452998 h 4036004"/>
              <a:gd name="connsiteX66" fmla="*/ 1026905 w 2155315"/>
              <a:gd name="connsiteY66" fmla="*/ 2192648 h 4036004"/>
              <a:gd name="connsiteX67" fmla="*/ 1058655 w 2155315"/>
              <a:gd name="connsiteY67" fmla="*/ 2154548 h 4036004"/>
              <a:gd name="connsiteX68" fmla="*/ 1084055 w 2155315"/>
              <a:gd name="connsiteY68" fmla="*/ 2167248 h 4036004"/>
              <a:gd name="connsiteX69" fmla="*/ 1096755 w 2155315"/>
              <a:gd name="connsiteY69" fmla="*/ 2224398 h 4036004"/>
              <a:gd name="connsiteX70" fmla="*/ 1128505 w 2155315"/>
              <a:gd name="connsiteY70" fmla="*/ 2497448 h 4036004"/>
              <a:gd name="connsiteX71" fmla="*/ 1166605 w 2155315"/>
              <a:gd name="connsiteY71" fmla="*/ 2751448 h 4036004"/>
              <a:gd name="connsiteX72" fmla="*/ 1192005 w 2155315"/>
              <a:gd name="connsiteY72" fmla="*/ 2853048 h 4036004"/>
              <a:gd name="connsiteX73" fmla="*/ 1192005 w 2155315"/>
              <a:gd name="connsiteY73" fmla="*/ 2935598 h 4036004"/>
              <a:gd name="connsiteX74" fmla="*/ 1185655 w 2155315"/>
              <a:gd name="connsiteY74" fmla="*/ 3018148 h 4036004"/>
              <a:gd name="connsiteX75" fmla="*/ 1192005 w 2155315"/>
              <a:gd name="connsiteY75" fmla="*/ 3113398 h 4036004"/>
              <a:gd name="connsiteX76" fmla="*/ 1223755 w 2155315"/>
              <a:gd name="connsiteY76" fmla="*/ 3316598 h 4036004"/>
              <a:gd name="connsiteX77" fmla="*/ 1249155 w 2155315"/>
              <a:gd name="connsiteY77" fmla="*/ 3449948 h 4036004"/>
              <a:gd name="connsiteX78" fmla="*/ 1242805 w 2155315"/>
              <a:gd name="connsiteY78" fmla="*/ 3576948 h 4036004"/>
              <a:gd name="connsiteX79" fmla="*/ 1242805 w 2155315"/>
              <a:gd name="connsiteY79" fmla="*/ 3640448 h 4036004"/>
              <a:gd name="connsiteX80" fmla="*/ 1261855 w 2155315"/>
              <a:gd name="connsiteY80" fmla="*/ 3672198 h 4036004"/>
              <a:gd name="connsiteX81" fmla="*/ 1268205 w 2155315"/>
              <a:gd name="connsiteY81" fmla="*/ 3773798 h 4036004"/>
              <a:gd name="connsiteX82" fmla="*/ 1268205 w 2155315"/>
              <a:gd name="connsiteY82" fmla="*/ 3869048 h 4036004"/>
              <a:gd name="connsiteX83" fmla="*/ 1293605 w 2155315"/>
              <a:gd name="connsiteY83" fmla="*/ 3932548 h 4036004"/>
              <a:gd name="connsiteX84" fmla="*/ 1338055 w 2155315"/>
              <a:gd name="connsiteY84" fmla="*/ 4008748 h 4036004"/>
              <a:gd name="connsiteX85" fmla="*/ 1357105 w 2155315"/>
              <a:gd name="connsiteY85" fmla="*/ 4021448 h 4036004"/>
              <a:gd name="connsiteX86" fmla="*/ 1414255 w 2155315"/>
              <a:gd name="connsiteY86" fmla="*/ 3996048 h 4036004"/>
              <a:gd name="connsiteX87" fmla="*/ 1484105 w 2155315"/>
              <a:gd name="connsiteY87" fmla="*/ 3926198 h 4036004"/>
              <a:gd name="connsiteX88" fmla="*/ 1496805 w 2155315"/>
              <a:gd name="connsiteY88" fmla="*/ 3818248 h 4036004"/>
              <a:gd name="connsiteX89" fmla="*/ 1446005 w 2155315"/>
              <a:gd name="connsiteY89" fmla="*/ 3678548 h 4036004"/>
              <a:gd name="connsiteX90" fmla="*/ 1439655 w 2155315"/>
              <a:gd name="connsiteY90" fmla="*/ 3538848 h 4036004"/>
              <a:gd name="connsiteX91" fmla="*/ 1439655 w 2155315"/>
              <a:gd name="connsiteY91" fmla="*/ 3392798 h 4036004"/>
              <a:gd name="connsiteX92" fmla="*/ 1477755 w 2155315"/>
              <a:gd name="connsiteY92" fmla="*/ 3113398 h 4036004"/>
              <a:gd name="connsiteX93" fmla="*/ 1426955 w 2155315"/>
              <a:gd name="connsiteY93" fmla="*/ 2821298 h 4036004"/>
              <a:gd name="connsiteX94" fmla="*/ 1420605 w 2155315"/>
              <a:gd name="connsiteY94" fmla="*/ 2668898 h 4036004"/>
              <a:gd name="connsiteX95" fmla="*/ 1471405 w 2155315"/>
              <a:gd name="connsiteY95" fmla="*/ 2357748 h 4036004"/>
              <a:gd name="connsiteX96" fmla="*/ 1496805 w 2155315"/>
              <a:gd name="connsiteY96" fmla="*/ 2033898 h 4036004"/>
              <a:gd name="connsiteX97" fmla="*/ 1403937 w 2155315"/>
              <a:gd name="connsiteY97" fmla="*/ 1601304 h 4036004"/>
              <a:gd name="connsiteX98" fmla="*/ 1395205 w 2155315"/>
              <a:gd name="connsiteY98" fmla="*/ 1449698 h 4036004"/>
              <a:gd name="connsiteX99" fmla="*/ 1420605 w 2155315"/>
              <a:gd name="connsiteY99" fmla="*/ 1189348 h 4036004"/>
              <a:gd name="connsiteX100" fmla="*/ 1465055 w 2155315"/>
              <a:gd name="connsiteY100" fmla="*/ 1354448 h 4036004"/>
              <a:gd name="connsiteX101" fmla="*/ 1496805 w 2155315"/>
              <a:gd name="connsiteY101" fmla="*/ 1519548 h 4036004"/>
              <a:gd name="connsiteX102" fmla="*/ 1668255 w 2155315"/>
              <a:gd name="connsiteY102" fmla="*/ 1817998 h 4036004"/>
              <a:gd name="connsiteX103" fmla="*/ 1757155 w 2155315"/>
              <a:gd name="connsiteY103" fmla="*/ 1976748 h 4036004"/>
              <a:gd name="connsiteX104" fmla="*/ 1788905 w 2155315"/>
              <a:gd name="connsiteY104" fmla="*/ 2084698 h 4036004"/>
              <a:gd name="connsiteX105" fmla="*/ 1820655 w 2155315"/>
              <a:gd name="connsiteY105" fmla="*/ 2173598 h 4036004"/>
              <a:gd name="connsiteX106" fmla="*/ 1865105 w 2155315"/>
              <a:gd name="connsiteY106" fmla="*/ 2287898 h 4036004"/>
              <a:gd name="connsiteX107" fmla="*/ 1903205 w 2155315"/>
              <a:gd name="connsiteY107" fmla="*/ 2294248 h 4036004"/>
              <a:gd name="connsiteX108" fmla="*/ 1903205 w 2155315"/>
              <a:gd name="connsiteY108" fmla="*/ 2179948 h 4036004"/>
              <a:gd name="connsiteX109" fmla="*/ 1934955 w 2155315"/>
              <a:gd name="connsiteY109" fmla="*/ 2262498 h 4036004"/>
              <a:gd name="connsiteX110" fmla="*/ 1959561 w 2155315"/>
              <a:gd name="connsiteY110" fmla="*/ 2328379 h 4036004"/>
              <a:gd name="connsiteX111" fmla="*/ 1994486 w 2155315"/>
              <a:gd name="connsiteY111" fmla="*/ 2323616 h 4036004"/>
              <a:gd name="connsiteX112" fmla="*/ 1992105 w 2155315"/>
              <a:gd name="connsiteY112" fmla="*/ 2281548 h 4036004"/>
              <a:gd name="connsiteX113" fmla="*/ 1969414 w 2155315"/>
              <a:gd name="connsiteY113" fmla="*/ 2212181 h 4036004"/>
              <a:gd name="connsiteX114" fmla="*/ 1985755 w 2155315"/>
              <a:gd name="connsiteY114" fmla="*/ 2192648 h 4036004"/>
              <a:gd name="connsiteX115" fmla="*/ 2054017 w 2155315"/>
              <a:gd name="connsiteY115" fmla="*/ 2321236 h 4036004"/>
              <a:gd name="connsiteX116" fmla="*/ 2092118 w 2155315"/>
              <a:gd name="connsiteY116" fmla="*/ 2318854 h 4036004"/>
              <a:gd name="connsiteX117" fmla="*/ 2057193 w 2155315"/>
              <a:gd name="connsiteY117" fmla="*/ 2234716 h 4036004"/>
              <a:gd name="connsiteX118" fmla="*/ 2023855 w 2155315"/>
              <a:gd name="connsiteY118" fmla="*/ 2154548 h 4036004"/>
              <a:gd name="connsiteX119" fmla="*/ 2083386 w 2155315"/>
              <a:gd name="connsiteY119" fmla="*/ 2216461 h 4036004"/>
              <a:gd name="connsiteX120" fmla="*/ 2132598 w 2155315"/>
              <a:gd name="connsiteY120" fmla="*/ 2241067 h 4036004"/>
              <a:gd name="connsiteX121" fmla="*/ 2125455 w 2155315"/>
              <a:gd name="connsiteY121" fmla="*/ 2186298 h 4036004"/>
              <a:gd name="connsiteX122" fmla="*/ 2036555 w 2155315"/>
              <a:gd name="connsiteY122" fmla="*/ 2071998 h 4036004"/>
              <a:gd name="connsiteX123" fmla="*/ 2004805 w 2155315"/>
              <a:gd name="connsiteY123" fmla="*/ 2014848 h 4036004"/>
              <a:gd name="connsiteX124" fmla="*/ 2077036 w 2155315"/>
              <a:gd name="connsiteY124" fmla="*/ 2035486 h 4036004"/>
              <a:gd name="connsiteX125" fmla="*/ 2150061 w 2155315"/>
              <a:gd name="connsiteY125" fmla="*/ 2029929 h 4036004"/>
              <a:gd name="connsiteX126" fmla="*/ 2145627 w 2155315"/>
              <a:gd name="connsiteY126" fmla="*/ 2005012 h 4036004"/>
              <a:gd name="connsiteX127" fmla="*/ 2111962 w 2155315"/>
              <a:gd name="connsiteY127" fmla="*/ 1983099 h 4036004"/>
              <a:gd name="connsiteX128" fmla="*/ 2036555 w 2155315"/>
              <a:gd name="connsiteY128" fmla="*/ 1932298 h 4036004"/>
              <a:gd name="connsiteX129" fmla="*/ 1915905 w 2155315"/>
              <a:gd name="connsiteY129" fmla="*/ 1887848 h 4036004"/>
              <a:gd name="connsiteX130" fmla="*/ 1865105 w 2155315"/>
              <a:gd name="connsiteY130" fmla="*/ 1773548 h 4036004"/>
              <a:gd name="connsiteX131" fmla="*/ 1801605 w 2155315"/>
              <a:gd name="connsiteY131" fmla="*/ 1538598 h 4036004"/>
              <a:gd name="connsiteX132" fmla="*/ 1731755 w 2155315"/>
              <a:gd name="connsiteY132" fmla="*/ 1424298 h 4036004"/>
              <a:gd name="connsiteX133" fmla="*/ 1687305 w 2155315"/>
              <a:gd name="connsiteY133" fmla="*/ 1214748 h 4036004"/>
              <a:gd name="connsiteX134" fmla="*/ 1649205 w 2155315"/>
              <a:gd name="connsiteY134" fmla="*/ 960748 h 4036004"/>
              <a:gd name="connsiteX135" fmla="*/ 1573005 w 2155315"/>
              <a:gd name="connsiteY135" fmla="*/ 814698 h 4036004"/>
              <a:gd name="connsiteX136" fmla="*/ 1388855 w 2155315"/>
              <a:gd name="connsiteY136" fmla="*/ 732148 h 4036004"/>
              <a:gd name="connsiteX137" fmla="*/ 1274555 w 2155315"/>
              <a:gd name="connsiteY137" fmla="*/ 668648 h 4036004"/>
              <a:gd name="connsiteX138" fmla="*/ 1249155 w 2155315"/>
              <a:gd name="connsiteY138" fmla="*/ 624198 h 4036004"/>
              <a:gd name="connsiteX139" fmla="*/ 1274555 w 2155315"/>
              <a:gd name="connsiteY139" fmla="*/ 554348 h 4036004"/>
              <a:gd name="connsiteX140" fmla="*/ 1344405 w 2155315"/>
              <a:gd name="connsiteY140" fmla="*/ 440048 h 4036004"/>
              <a:gd name="connsiteX141" fmla="*/ 1376155 w 2155315"/>
              <a:gd name="connsiteY141" fmla="*/ 370198 h 4036004"/>
              <a:gd name="connsiteX142" fmla="*/ 1376155 w 2155315"/>
              <a:gd name="connsiteY142" fmla="*/ 313048 h 4036004"/>
              <a:gd name="connsiteX143" fmla="*/ 1344405 w 2155315"/>
              <a:gd name="connsiteY143" fmla="*/ 274948 h 4036004"/>
              <a:gd name="connsiteX144" fmla="*/ 1319005 w 2155315"/>
              <a:gd name="connsiteY144" fmla="*/ 135248 h 4036004"/>
              <a:gd name="connsiteX145" fmla="*/ 1274555 w 2155315"/>
              <a:gd name="connsiteY145" fmla="*/ 59048 h 4036004"/>
              <a:gd name="connsiteX146" fmla="*/ 1192005 w 2155315"/>
              <a:gd name="connsiteY146" fmla="*/ 8248 h 4036004"/>
              <a:gd name="connsiteX147" fmla="*/ 1096755 w 2155315"/>
              <a:gd name="connsiteY147" fmla="*/ 1898 h 4036004"/>
              <a:gd name="connsiteX148" fmla="*/ 1001505 w 2155315"/>
              <a:gd name="connsiteY148" fmla="*/ 27298 h 4036004"/>
              <a:gd name="connsiteX149" fmla="*/ 925305 w 2155315"/>
              <a:gd name="connsiteY149" fmla="*/ 84448 h 4036004"/>
              <a:gd name="connsiteX150" fmla="*/ 887205 w 2155315"/>
              <a:gd name="connsiteY150" fmla="*/ 173348 h 4036004"/>
              <a:gd name="connsiteX151" fmla="*/ 887205 w 2155315"/>
              <a:gd name="connsiteY151" fmla="*/ 262248 h 4036004"/>
              <a:gd name="connsiteX152" fmla="*/ 842755 w 2155315"/>
              <a:gd name="connsiteY152" fmla="*/ 306698 h 4036004"/>
              <a:gd name="connsiteX153" fmla="*/ 838321 w 2155315"/>
              <a:gd name="connsiteY153" fmla="*/ 350044 h 4036004"/>
              <a:gd name="connsiteX154" fmla="*/ 884030 w 2155315"/>
              <a:gd name="connsiteY154" fmla="*/ 416236 h 4036004"/>
              <a:gd name="connsiteX155" fmla="*/ 944356 w 2155315"/>
              <a:gd name="connsiteY155" fmla="*/ 536092 h 4036004"/>
              <a:gd name="connsiteX156" fmla="*/ 957055 w 2155315"/>
              <a:gd name="connsiteY156" fmla="*/ 611498 h 4036004"/>
              <a:gd name="connsiteX157" fmla="*/ 915780 w 2155315"/>
              <a:gd name="connsiteY157" fmla="*/ 671823 h 4036004"/>
              <a:gd name="connsiteX0" fmla="*/ 915780 w 2155315"/>
              <a:gd name="connsiteY0" fmla="*/ 671823 h 4036004"/>
              <a:gd name="connsiteX1" fmla="*/ 696705 w 2155315"/>
              <a:gd name="connsiteY1" fmla="*/ 763898 h 4036004"/>
              <a:gd name="connsiteX2" fmla="*/ 601455 w 2155315"/>
              <a:gd name="connsiteY2" fmla="*/ 852798 h 4036004"/>
              <a:gd name="connsiteX3" fmla="*/ 512555 w 2155315"/>
              <a:gd name="connsiteY3" fmla="*/ 1176648 h 4036004"/>
              <a:gd name="connsiteX4" fmla="*/ 474455 w 2155315"/>
              <a:gd name="connsiteY4" fmla="*/ 1386198 h 4036004"/>
              <a:gd name="connsiteX5" fmla="*/ 404605 w 2155315"/>
              <a:gd name="connsiteY5" fmla="*/ 1487798 h 4036004"/>
              <a:gd name="connsiteX6" fmla="*/ 328405 w 2155315"/>
              <a:gd name="connsiteY6" fmla="*/ 1684648 h 4036004"/>
              <a:gd name="connsiteX7" fmla="*/ 252205 w 2155315"/>
              <a:gd name="connsiteY7" fmla="*/ 1830698 h 4036004"/>
              <a:gd name="connsiteX8" fmla="*/ 125205 w 2155315"/>
              <a:gd name="connsiteY8" fmla="*/ 1906898 h 4036004"/>
              <a:gd name="connsiteX9" fmla="*/ 52974 w 2155315"/>
              <a:gd name="connsiteY9" fmla="*/ 1960873 h 4036004"/>
              <a:gd name="connsiteX10" fmla="*/ 2968 w 2155315"/>
              <a:gd name="connsiteY10" fmla="*/ 1979129 h 4036004"/>
              <a:gd name="connsiteX11" fmla="*/ 12493 w 2155315"/>
              <a:gd name="connsiteY11" fmla="*/ 2010880 h 4036004"/>
              <a:gd name="connsiteX12" fmla="*/ 68055 w 2155315"/>
              <a:gd name="connsiteY12" fmla="*/ 2014848 h 4036004"/>
              <a:gd name="connsiteX13" fmla="*/ 87105 w 2155315"/>
              <a:gd name="connsiteY13" fmla="*/ 2008498 h 4036004"/>
              <a:gd name="connsiteX14" fmla="*/ 106155 w 2155315"/>
              <a:gd name="connsiteY14" fmla="*/ 2008498 h 4036004"/>
              <a:gd name="connsiteX15" fmla="*/ 106155 w 2155315"/>
              <a:gd name="connsiteY15" fmla="*/ 2040248 h 4036004"/>
              <a:gd name="connsiteX16" fmla="*/ 71230 w 2155315"/>
              <a:gd name="connsiteY16" fmla="*/ 2100573 h 4036004"/>
              <a:gd name="connsiteX17" fmla="*/ 17255 w 2155315"/>
              <a:gd name="connsiteY17" fmla="*/ 2167248 h 4036004"/>
              <a:gd name="connsiteX18" fmla="*/ 29955 w 2155315"/>
              <a:gd name="connsiteY18" fmla="*/ 2192648 h 4036004"/>
              <a:gd name="connsiteX19" fmla="*/ 78374 w 2155315"/>
              <a:gd name="connsiteY19" fmla="*/ 2160898 h 4036004"/>
              <a:gd name="connsiteX20" fmla="*/ 125999 w 2155315"/>
              <a:gd name="connsiteY20" fmla="*/ 2127561 h 4036004"/>
              <a:gd name="connsiteX21" fmla="*/ 95836 w 2155315"/>
              <a:gd name="connsiteY21" fmla="*/ 2214873 h 4036004"/>
              <a:gd name="connsiteX22" fmla="*/ 86311 w 2155315"/>
              <a:gd name="connsiteY22" fmla="*/ 2249004 h 4036004"/>
              <a:gd name="connsiteX23" fmla="*/ 124411 w 2155315"/>
              <a:gd name="connsiteY23" fmla="*/ 2250591 h 4036004"/>
              <a:gd name="connsiteX24" fmla="*/ 182355 w 2155315"/>
              <a:gd name="connsiteY24" fmla="*/ 2154548 h 4036004"/>
              <a:gd name="connsiteX25" fmla="*/ 156161 w 2155315"/>
              <a:gd name="connsiteY25" fmla="*/ 2274404 h 4036004"/>
              <a:gd name="connsiteX26" fmla="*/ 195055 w 2155315"/>
              <a:gd name="connsiteY26" fmla="*/ 2268848 h 4036004"/>
              <a:gd name="connsiteX27" fmla="*/ 252205 w 2155315"/>
              <a:gd name="connsiteY27" fmla="*/ 2167248 h 4036004"/>
              <a:gd name="connsiteX28" fmla="*/ 261730 w 2155315"/>
              <a:gd name="connsiteY28" fmla="*/ 2254561 h 4036004"/>
              <a:gd name="connsiteX29" fmla="*/ 291099 w 2155315"/>
              <a:gd name="connsiteY29" fmla="*/ 2245035 h 4036004"/>
              <a:gd name="connsiteX30" fmla="*/ 315705 w 2155315"/>
              <a:gd name="connsiteY30" fmla="*/ 2122798 h 4036004"/>
              <a:gd name="connsiteX31" fmla="*/ 353805 w 2155315"/>
              <a:gd name="connsiteY31" fmla="*/ 1995798 h 4036004"/>
              <a:gd name="connsiteX32" fmla="*/ 379205 w 2155315"/>
              <a:gd name="connsiteY32" fmla="*/ 1938648 h 4036004"/>
              <a:gd name="connsiteX33" fmla="*/ 525255 w 2155315"/>
              <a:gd name="connsiteY33" fmla="*/ 1760848 h 4036004"/>
              <a:gd name="connsiteX34" fmla="*/ 677655 w 2155315"/>
              <a:gd name="connsiteY34" fmla="*/ 1532248 h 4036004"/>
              <a:gd name="connsiteX35" fmla="*/ 703055 w 2155315"/>
              <a:gd name="connsiteY35" fmla="*/ 1373498 h 4036004"/>
              <a:gd name="connsiteX36" fmla="*/ 747505 w 2155315"/>
              <a:gd name="connsiteY36" fmla="*/ 1252848 h 4036004"/>
              <a:gd name="connsiteX37" fmla="*/ 753855 w 2155315"/>
              <a:gd name="connsiteY37" fmla="*/ 1424298 h 4036004"/>
              <a:gd name="connsiteX38" fmla="*/ 763380 w 2155315"/>
              <a:gd name="connsiteY38" fmla="*/ 1575110 h 4036004"/>
              <a:gd name="connsiteX39" fmla="*/ 722105 w 2155315"/>
              <a:gd name="connsiteY39" fmla="*/ 1792598 h 4036004"/>
              <a:gd name="connsiteX40" fmla="*/ 664955 w 2155315"/>
              <a:gd name="connsiteY40" fmla="*/ 2211698 h 4036004"/>
              <a:gd name="connsiteX41" fmla="*/ 677655 w 2155315"/>
              <a:gd name="connsiteY41" fmla="*/ 2478398 h 4036004"/>
              <a:gd name="connsiteX42" fmla="*/ 703055 w 2155315"/>
              <a:gd name="connsiteY42" fmla="*/ 2599048 h 4036004"/>
              <a:gd name="connsiteX43" fmla="*/ 703055 w 2155315"/>
              <a:gd name="connsiteY43" fmla="*/ 2681598 h 4036004"/>
              <a:gd name="connsiteX44" fmla="*/ 684005 w 2155315"/>
              <a:gd name="connsiteY44" fmla="*/ 2751448 h 4036004"/>
              <a:gd name="connsiteX45" fmla="*/ 684005 w 2155315"/>
              <a:gd name="connsiteY45" fmla="*/ 2840348 h 4036004"/>
              <a:gd name="connsiteX46" fmla="*/ 652255 w 2155315"/>
              <a:gd name="connsiteY46" fmla="*/ 3005448 h 4036004"/>
              <a:gd name="connsiteX47" fmla="*/ 664955 w 2155315"/>
              <a:gd name="connsiteY47" fmla="*/ 3227698 h 4036004"/>
              <a:gd name="connsiteX48" fmla="*/ 696705 w 2155315"/>
              <a:gd name="connsiteY48" fmla="*/ 3507098 h 4036004"/>
              <a:gd name="connsiteX49" fmla="*/ 684005 w 2155315"/>
              <a:gd name="connsiteY49" fmla="*/ 3672198 h 4036004"/>
              <a:gd name="connsiteX50" fmla="*/ 645905 w 2155315"/>
              <a:gd name="connsiteY50" fmla="*/ 3824598 h 4036004"/>
              <a:gd name="connsiteX51" fmla="*/ 639555 w 2155315"/>
              <a:gd name="connsiteY51" fmla="*/ 3888098 h 4036004"/>
              <a:gd name="connsiteX52" fmla="*/ 703055 w 2155315"/>
              <a:gd name="connsiteY52" fmla="*/ 3983348 h 4036004"/>
              <a:gd name="connsiteX53" fmla="*/ 785605 w 2155315"/>
              <a:gd name="connsiteY53" fmla="*/ 4034148 h 4036004"/>
              <a:gd name="connsiteX54" fmla="*/ 868155 w 2155315"/>
              <a:gd name="connsiteY54" fmla="*/ 3919848 h 4036004"/>
              <a:gd name="connsiteX55" fmla="*/ 874505 w 2155315"/>
              <a:gd name="connsiteY55" fmla="*/ 3697598 h 4036004"/>
              <a:gd name="connsiteX56" fmla="*/ 887205 w 2155315"/>
              <a:gd name="connsiteY56" fmla="*/ 3526148 h 4036004"/>
              <a:gd name="connsiteX57" fmla="*/ 874505 w 2155315"/>
              <a:gd name="connsiteY57" fmla="*/ 3392798 h 4036004"/>
              <a:gd name="connsiteX58" fmla="*/ 893555 w 2155315"/>
              <a:gd name="connsiteY58" fmla="*/ 3291198 h 4036004"/>
              <a:gd name="connsiteX59" fmla="*/ 918955 w 2155315"/>
              <a:gd name="connsiteY59" fmla="*/ 3202298 h 4036004"/>
              <a:gd name="connsiteX60" fmla="*/ 944355 w 2155315"/>
              <a:gd name="connsiteY60" fmla="*/ 3107048 h 4036004"/>
              <a:gd name="connsiteX61" fmla="*/ 931655 w 2155315"/>
              <a:gd name="connsiteY61" fmla="*/ 2992748 h 4036004"/>
              <a:gd name="connsiteX62" fmla="*/ 925305 w 2155315"/>
              <a:gd name="connsiteY62" fmla="*/ 2897498 h 4036004"/>
              <a:gd name="connsiteX63" fmla="*/ 950705 w 2155315"/>
              <a:gd name="connsiteY63" fmla="*/ 2789548 h 4036004"/>
              <a:gd name="connsiteX64" fmla="*/ 963405 w 2155315"/>
              <a:gd name="connsiteY64" fmla="*/ 2681598 h 4036004"/>
              <a:gd name="connsiteX65" fmla="*/ 995155 w 2155315"/>
              <a:gd name="connsiteY65" fmla="*/ 2452998 h 4036004"/>
              <a:gd name="connsiteX66" fmla="*/ 1026905 w 2155315"/>
              <a:gd name="connsiteY66" fmla="*/ 2192648 h 4036004"/>
              <a:gd name="connsiteX67" fmla="*/ 1058655 w 2155315"/>
              <a:gd name="connsiteY67" fmla="*/ 2154548 h 4036004"/>
              <a:gd name="connsiteX68" fmla="*/ 1084055 w 2155315"/>
              <a:gd name="connsiteY68" fmla="*/ 2167248 h 4036004"/>
              <a:gd name="connsiteX69" fmla="*/ 1096755 w 2155315"/>
              <a:gd name="connsiteY69" fmla="*/ 2224398 h 4036004"/>
              <a:gd name="connsiteX70" fmla="*/ 1128505 w 2155315"/>
              <a:gd name="connsiteY70" fmla="*/ 2497448 h 4036004"/>
              <a:gd name="connsiteX71" fmla="*/ 1166605 w 2155315"/>
              <a:gd name="connsiteY71" fmla="*/ 2751448 h 4036004"/>
              <a:gd name="connsiteX72" fmla="*/ 1192005 w 2155315"/>
              <a:gd name="connsiteY72" fmla="*/ 2853048 h 4036004"/>
              <a:gd name="connsiteX73" fmla="*/ 1192005 w 2155315"/>
              <a:gd name="connsiteY73" fmla="*/ 2935598 h 4036004"/>
              <a:gd name="connsiteX74" fmla="*/ 1185655 w 2155315"/>
              <a:gd name="connsiteY74" fmla="*/ 3018148 h 4036004"/>
              <a:gd name="connsiteX75" fmla="*/ 1192005 w 2155315"/>
              <a:gd name="connsiteY75" fmla="*/ 3113398 h 4036004"/>
              <a:gd name="connsiteX76" fmla="*/ 1223755 w 2155315"/>
              <a:gd name="connsiteY76" fmla="*/ 3316598 h 4036004"/>
              <a:gd name="connsiteX77" fmla="*/ 1249155 w 2155315"/>
              <a:gd name="connsiteY77" fmla="*/ 3449948 h 4036004"/>
              <a:gd name="connsiteX78" fmla="*/ 1242805 w 2155315"/>
              <a:gd name="connsiteY78" fmla="*/ 3576948 h 4036004"/>
              <a:gd name="connsiteX79" fmla="*/ 1242805 w 2155315"/>
              <a:gd name="connsiteY79" fmla="*/ 3640448 h 4036004"/>
              <a:gd name="connsiteX80" fmla="*/ 1261855 w 2155315"/>
              <a:gd name="connsiteY80" fmla="*/ 3672198 h 4036004"/>
              <a:gd name="connsiteX81" fmla="*/ 1268205 w 2155315"/>
              <a:gd name="connsiteY81" fmla="*/ 3773798 h 4036004"/>
              <a:gd name="connsiteX82" fmla="*/ 1268205 w 2155315"/>
              <a:gd name="connsiteY82" fmla="*/ 3869048 h 4036004"/>
              <a:gd name="connsiteX83" fmla="*/ 1293605 w 2155315"/>
              <a:gd name="connsiteY83" fmla="*/ 3932548 h 4036004"/>
              <a:gd name="connsiteX84" fmla="*/ 1338055 w 2155315"/>
              <a:gd name="connsiteY84" fmla="*/ 4008748 h 4036004"/>
              <a:gd name="connsiteX85" fmla="*/ 1357105 w 2155315"/>
              <a:gd name="connsiteY85" fmla="*/ 4021448 h 4036004"/>
              <a:gd name="connsiteX86" fmla="*/ 1414255 w 2155315"/>
              <a:gd name="connsiteY86" fmla="*/ 3996048 h 4036004"/>
              <a:gd name="connsiteX87" fmla="*/ 1484105 w 2155315"/>
              <a:gd name="connsiteY87" fmla="*/ 3926198 h 4036004"/>
              <a:gd name="connsiteX88" fmla="*/ 1496805 w 2155315"/>
              <a:gd name="connsiteY88" fmla="*/ 3818248 h 4036004"/>
              <a:gd name="connsiteX89" fmla="*/ 1446005 w 2155315"/>
              <a:gd name="connsiteY89" fmla="*/ 3678548 h 4036004"/>
              <a:gd name="connsiteX90" fmla="*/ 1439655 w 2155315"/>
              <a:gd name="connsiteY90" fmla="*/ 3538848 h 4036004"/>
              <a:gd name="connsiteX91" fmla="*/ 1439655 w 2155315"/>
              <a:gd name="connsiteY91" fmla="*/ 3392798 h 4036004"/>
              <a:gd name="connsiteX92" fmla="*/ 1477755 w 2155315"/>
              <a:gd name="connsiteY92" fmla="*/ 3113398 h 4036004"/>
              <a:gd name="connsiteX93" fmla="*/ 1426955 w 2155315"/>
              <a:gd name="connsiteY93" fmla="*/ 2821298 h 4036004"/>
              <a:gd name="connsiteX94" fmla="*/ 1420605 w 2155315"/>
              <a:gd name="connsiteY94" fmla="*/ 2668898 h 4036004"/>
              <a:gd name="connsiteX95" fmla="*/ 1471405 w 2155315"/>
              <a:gd name="connsiteY95" fmla="*/ 2357748 h 4036004"/>
              <a:gd name="connsiteX96" fmla="*/ 1496805 w 2155315"/>
              <a:gd name="connsiteY96" fmla="*/ 2033898 h 4036004"/>
              <a:gd name="connsiteX97" fmla="*/ 1403937 w 2155315"/>
              <a:gd name="connsiteY97" fmla="*/ 1601304 h 4036004"/>
              <a:gd name="connsiteX98" fmla="*/ 1395205 w 2155315"/>
              <a:gd name="connsiteY98" fmla="*/ 1449698 h 4036004"/>
              <a:gd name="connsiteX99" fmla="*/ 1420605 w 2155315"/>
              <a:gd name="connsiteY99" fmla="*/ 1189348 h 4036004"/>
              <a:gd name="connsiteX100" fmla="*/ 1465055 w 2155315"/>
              <a:gd name="connsiteY100" fmla="*/ 1354448 h 4036004"/>
              <a:gd name="connsiteX101" fmla="*/ 1496805 w 2155315"/>
              <a:gd name="connsiteY101" fmla="*/ 1519548 h 4036004"/>
              <a:gd name="connsiteX102" fmla="*/ 1668255 w 2155315"/>
              <a:gd name="connsiteY102" fmla="*/ 1817998 h 4036004"/>
              <a:gd name="connsiteX103" fmla="*/ 1757155 w 2155315"/>
              <a:gd name="connsiteY103" fmla="*/ 1976748 h 4036004"/>
              <a:gd name="connsiteX104" fmla="*/ 1788905 w 2155315"/>
              <a:gd name="connsiteY104" fmla="*/ 2084698 h 4036004"/>
              <a:gd name="connsiteX105" fmla="*/ 1820655 w 2155315"/>
              <a:gd name="connsiteY105" fmla="*/ 2173598 h 4036004"/>
              <a:gd name="connsiteX106" fmla="*/ 1865105 w 2155315"/>
              <a:gd name="connsiteY106" fmla="*/ 2287898 h 4036004"/>
              <a:gd name="connsiteX107" fmla="*/ 1903205 w 2155315"/>
              <a:gd name="connsiteY107" fmla="*/ 2294248 h 4036004"/>
              <a:gd name="connsiteX108" fmla="*/ 1903205 w 2155315"/>
              <a:gd name="connsiteY108" fmla="*/ 2179948 h 4036004"/>
              <a:gd name="connsiteX109" fmla="*/ 1934955 w 2155315"/>
              <a:gd name="connsiteY109" fmla="*/ 2262498 h 4036004"/>
              <a:gd name="connsiteX110" fmla="*/ 1959561 w 2155315"/>
              <a:gd name="connsiteY110" fmla="*/ 2328379 h 4036004"/>
              <a:gd name="connsiteX111" fmla="*/ 1994486 w 2155315"/>
              <a:gd name="connsiteY111" fmla="*/ 2323616 h 4036004"/>
              <a:gd name="connsiteX112" fmla="*/ 1992105 w 2155315"/>
              <a:gd name="connsiteY112" fmla="*/ 2281548 h 4036004"/>
              <a:gd name="connsiteX113" fmla="*/ 1969414 w 2155315"/>
              <a:gd name="connsiteY113" fmla="*/ 2212181 h 4036004"/>
              <a:gd name="connsiteX114" fmla="*/ 1985755 w 2155315"/>
              <a:gd name="connsiteY114" fmla="*/ 2192648 h 4036004"/>
              <a:gd name="connsiteX115" fmla="*/ 2054017 w 2155315"/>
              <a:gd name="connsiteY115" fmla="*/ 2321236 h 4036004"/>
              <a:gd name="connsiteX116" fmla="*/ 2092118 w 2155315"/>
              <a:gd name="connsiteY116" fmla="*/ 2318854 h 4036004"/>
              <a:gd name="connsiteX117" fmla="*/ 2057193 w 2155315"/>
              <a:gd name="connsiteY117" fmla="*/ 2234716 h 4036004"/>
              <a:gd name="connsiteX118" fmla="*/ 2023855 w 2155315"/>
              <a:gd name="connsiteY118" fmla="*/ 2154548 h 4036004"/>
              <a:gd name="connsiteX119" fmla="*/ 2083386 w 2155315"/>
              <a:gd name="connsiteY119" fmla="*/ 2216461 h 4036004"/>
              <a:gd name="connsiteX120" fmla="*/ 2132598 w 2155315"/>
              <a:gd name="connsiteY120" fmla="*/ 2241067 h 4036004"/>
              <a:gd name="connsiteX121" fmla="*/ 2125455 w 2155315"/>
              <a:gd name="connsiteY121" fmla="*/ 2186298 h 4036004"/>
              <a:gd name="connsiteX122" fmla="*/ 2036555 w 2155315"/>
              <a:gd name="connsiteY122" fmla="*/ 2071998 h 4036004"/>
              <a:gd name="connsiteX123" fmla="*/ 2004805 w 2155315"/>
              <a:gd name="connsiteY123" fmla="*/ 2014848 h 4036004"/>
              <a:gd name="connsiteX124" fmla="*/ 2077036 w 2155315"/>
              <a:gd name="connsiteY124" fmla="*/ 2035486 h 4036004"/>
              <a:gd name="connsiteX125" fmla="*/ 2150061 w 2155315"/>
              <a:gd name="connsiteY125" fmla="*/ 2029929 h 4036004"/>
              <a:gd name="connsiteX126" fmla="*/ 2145627 w 2155315"/>
              <a:gd name="connsiteY126" fmla="*/ 2005012 h 4036004"/>
              <a:gd name="connsiteX127" fmla="*/ 2111962 w 2155315"/>
              <a:gd name="connsiteY127" fmla="*/ 1983099 h 4036004"/>
              <a:gd name="connsiteX128" fmla="*/ 2036555 w 2155315"/>
              <a:gd name="connsiteY128" fmla="*/ 1932298 h 4036004"/>
              <a:gd name="connsiteX129" fmla="*/ 1915905 w 2155315"/>
              <a:gd name="connsiteY129" fmla="*/ 1887848 h 4036004"/>
              <a:gd name="connsiteX130" fmla="*/ 1865105 w 2155315"/>
              <a:gd name="connsiteY130" fmla="*/ 1773548 h 4036004"/>
              <a:gd name="connsiteX131" fmla="*/ 1801605 w 2155315"/>
              <a:gd name="connsiteY131" fmla="*/ 1538598 h 4036004"/>
              <a:gd name="connsiteX132" fmla="*/ 1731755 w 2155315"/>
              <a:gd name="connsiteY132" fmla="*/ 1424298 h 4036004"/>
              <a:gd name="connsiteX133" fmla="*/ 1687305 w 2155315"/>
              <a:gd name="connsiteY133" fmla="*/ 1214748 h 4036004"/>
              <a:gd name="connsiteX134" fmla="*/ 1649205 w 2155315"/>
              <a:gd name="connsiteY134" fmla="*/ 960748 h 4036004"/>
              <a:gd name="connsiteX135" fmla="*/ 1573005 w 2155315"/>
              <a:gd name="connsiteY135" fmla="*/ 814698 h 4036004"/>
              <a:gd name="connsiteX136" fmla="*/ 1388855 w 2155315"/>
              <a:gd name="connsiteY136" fmla="*/ 732148 h 4036004"/>
              <a:gd name="connsiteX137" fmla="*/ 1274555 w 2155315"/>
              <a:gd name="connsiteY137" fmla="*/ 668648 h 4036004"/>
              <a:gd name="connsiteX138" fmla="*/ 1249155 w 2155315"/>
              <a:gd name="connsiteY138" fmla="*/ 624198 h 4036004"/>
              <a:gd name="connsiteX139" fmla="*/ 1274555 w 2155315"/>
              <a:gd name="connsiteY139" fmla="*/ 554348 h 4036004"/>
              <a:gd name="connsiteX140" fmla="*/ 1344405 w 2155315"/>
              <a:gd name="connsiteY140" fmla="*/ 440048 h 4036004"/>
              <a:gd name="connsiteX141" fmla="*/ 1376155 w 2155315"/>
              <a:gd name="connsiteY141" fmla="*/ 370198 h 4036004"/>
              <a:gd name="connsiteX142" fmla="*/ 1376155 w 2155315"/>
              <a:gd name="connsiteY142" fmla="*/ 313048 h 4036004"/>
              <a:gd name="connsiteX143" fmla="*/ 1344405 w 2155315"/>
              <a:gd name="connsiteY143" fmla="*/ 274948 h 4036004"/>
              <a:gd name="connsiteX144" fmla="*/ 1319005 w 2155315"/>
              <a:gd name="connsiteY144" fmla="*/ 135248 h 4036004"/>
              <a:gd name="connsiteX145" fmla="*/ 1274555 w 2155315"/>
              <a:gd name="connsiteY145" fmla="*/ 59048 h 4036004"/>
              <a:gd name="connsiteX146" fmla="*/ 1192005 w 2155315"/>
              <a:gd name="connsiteY146" fmla="*/ 8248 h 4036004"/>
              <a:gd name="connsiteX147" fmla="*/ 1096755 w 2155315"/>
              <a:gd name="connsiteY147" fmla="*/ 1898 h 4036004"/>
              <a:gd name="connsiteX148" fmla="*/ 1001505 w 2155315"/>
              <a:gd name="connsiteY148" fmla="*/ 27298 h 4036004"/>
              <a:gd name="connsiteX149" fmla="*/ 925305 w 2155315"/>
              <a:gd name="connsiteY149" fmla="*/ 84448 h 4036004"/>
              <a:gd name="connsiteX150" fmla="*/ 887205 w 2155315"/>
              <a:gd name="connsiteY150" fmla="*/ 173348 h 4036004"/>
              <a:gd name="connsiteX151" fmla="*/ 887205 w 2155315"/>
              <a:gd name="connsiteY151" fmla="*/ 262248 h 4036004"/>
              <a:gd name="connsiteX152" fmla="*/ 840374 w 2155315"/>
              <a:gd name="connsiteY152" fmla="*/ 297173 h 4036004"/>
              <a:gd name="connsiteX153" fmla="*/ 838321 w 2155315"/>
              <a:gd name="connsiteY153" fmla="*/ 350044 h 4036004"/>
              <a:gd name="connsiteX154" fmla="*/ 884030 w 2155315"/>
              <a:gd name="connsiteY154" fmla="*/ 416236 h 4036004"/>
              <a:gd name="connsiteX155" fmla="*/ 944356 w 2155315"/>
              <a:gd name="connsiteY155" fmla="*/ 536092 h 4036004"/>
              <a:gd name="connsiteX156" fmla="*/ 957055 w 2155315"/>
              <a:gd name="connsiteY156" fmla="*/ 611498 h 4036004"/>
              <a:gd name="connsiteX157" fmla="*/ 915780 w 2155315"/>
              <a:gd name="connsiteY157" fmla="*/ 671823 h 4036004"/>
              <a:gd name="connsiteX0" fmla="*/ 915780 w 2155315"/>
              <a:gd name="connsiteY0" fmla="*/ 671823 h 4036004"/>
              <a:gd name="connsiteX1" fmla="*/ 696705 w 2155315"/>
              <a:gd name="connsiteY1" fmla="*/ 763898 h 4036004"/>
              <a:gd name="connsiteX2" fmla="*/ 601455 w 2155315"/>
              <a:gd name="connsiteY2" fmla="*/ 852798 h 4036004"/>
              <a:gd name="connsiteX3" fmla="*/ 512555 w 2155315"/>
              <a:gd name="connsiteY3" fmla="*/ 1176648 h 4036004"/>
              <a:gd name="connsiteX4" fmla="*/ 474455 w 2155315"/>
              <a:gd name="connsiteY4" fmla="*/ 1386198 h 4036004"/>
              <a:gd name="connsiteX5" fmla="*/ 404605 w 2155315"/>
              <a:gd name="connsiteY5" fmla="*/ 1487798 h 4036004"/>
              <a:gd name="connsiteX6" fmla="*/ 328405 w 2155315"/>
              <a:gd name="connsiteY6" fmla="*/ 1684648 h 4036004"/>
              <a:gd name="connsiteX7" fmla="*/ 252205 w 2155315"/>
              <a:gd name="connsiteY7" fmla="*/ 1830698 h 4036004"/>
              <a:gd name="connsiteX8" fmla="*/ 125205 w 2155315"/>
              <a:gd name="connsiteY8" fmla="*/ 1906898 h 4036004"/>
              <a:gd name="connsiteX9" fmla="*/ 52974 w 2155315"/>
              <a:gd name="connsiteY9" fmla="*/ 1960873 h 4036004"/>
              <a:gd name="connsiteX10" fmla="*/ 2968 w 2155315"/>
              <a:gd name="connsiteY10" fmla="*/ 1979129 h 4036004"/>
              <a:gd name="connsiteX11" fmla="*/ 12493 w 2155315"/>
              <a:gd name="connsiteY11" fmla="*/ 2010880 h 4036004"/>
              <a:gd name="connsiteX12" fmla="*/ 68055 w 2155315"/>
              <a:gd name="connsiteY12" fmla="*/ 2014848 h 4036004"/>
              <a:gd name="connsiteX13" fmla="*/ 87105 w 2155315"/>
              <a:gd name="connsiteY13" fmla="*/ 2008498 h 4036004"/>
              <a:gd name="connsiteX14" fmla="*/ 106155 w 2155315"/>
              <a:gd name="connsiteY14" fmla="*/ 2008498 h 4036004"/>
              <a:gd name="connsiteX15" fmla="*/ 106155 w 2155315"/>
              <a:gd name="connsiteY15" fmla="*/ 2040248 h 4036004"/>
              <a:gd name="connsiteX16" fmla="*/ 71230 w 2155315"/>
              <a:gd name="connsiteY16" fmla="*/ 2100573 h 4036004"/>
              <a:gd name="connsiteX17" fmla="*/ 17255 w 2155315"/>
              <a:gd name="connsiteY17" fmla="*/ 2167248 h 4036004"/>
              <a:gd name="connsiteX18" fmla="*/ 29955 w 2155315"/>
              <a:gd name="connsiteY18" fmla="*/ 2192648 h 4036004"/>
              <a:gd name="connsiteX19" fmla="*/ 78374 w 2155315"/>
              <a:gd name="connsiteY19" fmla="*/ 2160898 h 4036004"/>
              <a:gd name="connsiteX20" fmla="*/ 125999 w 2155315"/>
              <a:gd name="connsiteY20" fmla="*/ 2127561 h 4036004"/>
              <a:gd name="connsiteX21" fmla="*/ 95836 w 2155315"/>
              <a:gd name="connsiteY21" fmla="*/ 2214873 h 4036004"/>
              <a:gd name="connsiteX22" fmla="*/ 86311 w 2155315"/>
              <a:gd name="connsiteY22" fmla="*/ 2249004 h 4036004"/>
              <a:gd name="connsiteX23" fmla="*/ 124411 w 2155315"/>
              <a:gd name="connsiteY23" fmla="*/ 2250591 h 4036004"/>
              <a:gd name="connsiteX24" fmla="*/ 182355 w 2155315"/>
              <a:gd name="connsiteY24" fmla="*/ 2154548 h 4036004"/>
              <a:gd name="connsiteX25" fmla="*/ 156161 w 2155315"/>
              <a:gd name="connsiteY25" fmla="*/ 2274404 h 4036004"/>
              <a:gd name="connsiteX26" fmla="*/ 195055 w 2155315"/>
              <a:gd name="connsiteY26" fmla="*/ 2268848 h 4036004"/>
              <a:gd name="connsiteX27" fmla="*/ 252205 w 2155315"/>
              <a:gd name="connsiteY27" fmla="*/ 2167248 h 4036004"/>
              <a:gd name="connsiteX28" fmla="*/ 261730 w 2155315"/>
              <a:gd name="connsiteY28" fmla="*/ 2254561 h 4036004"/>
              <a:gd name="connsiteX29" fmla="*/ 291099 w 2155315"/>
              <a:gd name="connsiteY29" fmla="*/ 2245035 h 4036004"/>
              <a:gd name="connsiteX30" fmla="*/ 315705 w 2155315"/>
              <a:gd name="connsiteY30" fmla="*/ 2122798 h 4036004"/>
              <a:gd name="connsiteX31" fmla="*/ 353805 w 2155315"/>
              <a:gd name="connsiteY31" fmla="*/ 1995798 h 4036004"/>
              <a:gd name="connsiteX32" fmla="*/ 379205 w 2155315"/>
              <a:gd name="connsiteY32" fmla="*/ 1938648 h 4036004"/>
              <a:gd name="connsiteX33" fmla="*/ 525255 w 2155315"/>
              <a:gd name="connsiteY33" fmla="*/ 1760848 h 4036004"/>
              <a:gd name="connsiteX34" fmla="*/ 677655 w 2155315"/>
              <a:gd name="connsiteY34" fmla="*/ 1532248 h 4036004"/>
              <a:gd name="connsiteX35" fmla="*/ 703055 w 2155315"/>
              <a:gd name="connsiteY35" fmla="*/ 1373498 h 4036004"/>
              <a:gd name="connsiteX36" fmla="*/ 747505 w 2155315"/>
              <a:gd name="connsiteY36" fmla="*/ 1252848 h 4036004"/>
              <a:gd name="connsiteX37" fmla="*/ 753855 w 2155315"/>
              <a:gd name="connsiteY37" fmla="*/ 1424298 h 4036004"/>
              <a:gd name="connsiteX38" fmla="*/ 763380 w 2155315"/>
              <a:gd name="connsiteY38" fmla="*/ 1575110 h 4036004"/>
              <a:gd name="connsiteX39" fmla="*/ 722105 w 2155315"/>
              <a:gd name="connsiteY39" fmla="*/ 1792598 h 4036004"/>
              <a:gd name="connsiteX40" fmla="*/ 664955 w 2155315"/>
              <a:gd name="connsiteY40" fmla="*/ 2211698 h 4036004"/>
              <a:gd name="connsiteX41" fmla="*/ 677655 w 2155315"/>
              <a:gd name="connsiteY41" fmla="*/ 2478398 h 4036004"/>
              <a:gd name="connsiteX42" fmla="*/ 703055 w 2155315"/>
              <a:gd name="connsiteY42" fmla="*/ 2599048 h 4036004"/>
              <a:gd name="connsiteX43" fmla="*/ 703055 w 2155315"/>
              <a:gd name="connsiteY43" fmla="*/ 2681598 h 4036004"/>
              <a:gd name="connsiteX44" fmla="*/ 684005 w 2155315"/>
              <a:gd name="connsiteY44" fmla="*/ 2751448 h 4036004"/>
              <a:gd name="connsiteX45" fmla="*/ 684005 w 2155315"/>
              <a:gd name="connsiteY45" fmla="*/ 2840348 h 4036004"/>
              <a:gd name="connsiteX46" fmla="*/ 652255 w 2155315"/>
              <a:gd name="connsiteY46" fmla="*/ 3005448 h 4036004"/>
              <a:gd name="connsiteX47" fmla="*/ 664955 w 2155315"/>
              <a:gd name="connsiteY47" fmla="*/ 3227698 h 4036004"/>
              <a:gd name="connsiteX48" fmla="*/ 696705 w 2155315"/>
              <a:gd name="connsiteY48" fmla="*/ 3507098 h 4036004"/>
              <a:gd name="connsiteX49" fmla="*/ 684005 w 2155315"/>
              <a:gd name="connsiteY49" fmla="*/ 3672198 h 4036004"/>
              <a:gd name="connsiteX50" fmla="*/ 645905 w 2155315"/>
              <a:gd name="connsiteY50" fmla="*/ 3824598 h 4036004"/>
              <a:gd name="connsiteX51" fmla="*/ 639555 w 2155315"/>
              <a:gd name="connsiteY51" fmla="*/ 3888098 h 4036004"/>
              <a:gd name="connsiteX52" fmla="*/ 703055 w 2155315"/>
              <a:gd name="connsiteY52" fmla="*/ 3983348 h 4036004"/>
              <a:gd name="connsiteX53" fmla="*/ 785605 w 2155315"/>
              <a:gd name="connsiteY53" fmla="*/ 4034148 h 4036004"/>
              <a:gd name="connsiteX54" fmla="*/ 868155 w 2155315"/>
              <a:gd name="connsiteY54" fmla="*/ 3919848 h 4036004"/>
              <a:gd name="connsiteX55" fmla="*/ 874505 w 2155315"/>
              <a:gd name="connsiteY55" fmla="*/ 3697598 h 4036004"/>
              <a:gd name="connsiteX56" fmla="*/ 887205 w 2155315"/>
              <a:gd name="connsiteY56" fmla="*/ 3526148 h 4036004"/>
              <a:gd name="connsiteX57" fmla="*/ 874505 w 2155315"/>
              <a:gd name="connsiteY57" fmla="*/ 3392798 h 4036004"/>
              <a:gd name="connsiteX58" fmla="*/ 893555 w 2155315"/>
              <a:gd name="connsiteY58" fmla="*/ 3291198 h 4036004"/>
              <a:gd name="connsiteX59" fmla="*/ 918955 w 2155315"/>
              <a:gd name="connsiteY59" fmla="*/ 3202298 h 4036004"/>
              <a:gd name="connsiteX60" fmla="*/ 944355 w 2155315"/>
              <a:gd name="connsiteY60" fmla="*/ 3107048 h 4036004"/>
              <a:gd name="connsiteX61" fmla="*/ 931655 w 2155315"/>
              <a:gd name="connsiteY61" fmla="*/ 2992748 h 4036004"/>
              <a:gd name="connsiteX62" fmla="*/ 925305 w 2155315"/>
              <a:gd name="connsiteY62" fmla="*/ 2897498 h 4036004"/>
              <a:gd name="connsiteX63" fmla="*/ 950705 w 2155315"/>
              <a:gd name="connsiteY63" fmla="*/ 2789548 h 4036004"/>
              <a:gd name="connsiteX64" fmla="*/ 963405 w 2155315"/>
              <a:gd name="connsiteY64" fmla="*/ 2681598 h 4036004"/>
              <a:gd name="connsiteX65" fmla="*/ 995155 w 2155315"/>
              <a:gd name="connsiteY65" fmla="*/ 2452998 h 4036004"/>
              <a:gd name="connsiteX66" fmla="*/ 1026905 w 2155315"/>
              <a:gd name="connsiteY66" fmla="*/ 2192648 h 4036004"/>
              <a:gd name="connsiteX67" fmla="*/ 1058655 w 2155315"/>
              <a:gd name="connsiteY67" fmla="*/ 2154548 h 4036004"/>
              <a:gd name="connsiteX68" fmla="*/ 1084055 w 2155315"/>
              <a:gd name="connsiteY68" fmla="*/ 2167248 h 4036004"/>
              <a:gd name="connsiteX69" fmla="*/ 1096755 w 2155315"/>
              <a:gd name="connsiteY69" fmla="*/ 2224398 h 4036004"/>
              <a:gd name="connsiteX70" fmla="*/ 1128505 w 2155315"/>
              <a:gd name="connsiteY70" fmla="*/ 2497448 h 4036004"/>
              <a:gd name="connsiteX71" fmla="*/ 1166605 w 2155315"/>
              <a:gd name="connsiteY71" fmla="*/ 2751448 h 4036004"/>
              <a:gd name="connsiteX72" fmla="*/ 1192005 w 2155315"/>
              <a:gd name="connsiteY72" fmla="*/ 2853048 h 4036004"/>
              <a:gd name="connsiteX73" fmla="*/ 1192005 w 2155315"/>
              <a:gd name="connsiteY73" fmla="*/ 2935598 h 4036004"/>
              <a:gd name="connsiteX74" fmla="*/ 1185655 w 2155315"/>
              <a:gd name="connsiteY74" fmla="*/ 3018148 h 4036004"/>
              <a:gd name="connsiteX75" fmla="*/ 1192005 w 2155315"/>
              <a:gd name="connsiteY75" fmla="*/ 3113398 h 4036004"/>
              <a:gd name="connsiteX76" fmla="*/ 1223755 w 2155315"/>
              <a:gd name="connsiteY76" fmla="*/ 3316598 h 4036004"/>
              <a:gd name="connsiteX77" fmla="*/ 1249155 w 2155315"/>
              <a:gd name="connsiteY77" fmla="*/ 3449948 h 4036004"/>
              <a:gd name="connsiteX78" fmla="*/ 1242805 w 2155315"/>
              <a:gd name="connsiteY78" fmla="*/ 3576948 h 4036004"/>
              <a:gd name="connsiteX79" fmla="*/ 1242805 w 2155315"/>
              <a:gd name="connsiteY79" fmla="*/ 3640448 h 4036004"/>
              <a:gd name="connsiteX80" fmla="*/ 1261855 w 2155315"/>
              <a:gd name="connsiteY80" fmla="*/ 3672198 h 4036004"/>
              <a:gd name="connsiteX81" fmla="*/ 1268205 w 2155315"/>
              <a:gd name="connsiteY81" fmla="*/ 3773798 h 4036004"/>
              <a:gd name="connsiteX82" fmla="*/ 1268205 w 2155315"/>
              <a:gd name="connsiteY82" fmla="*/ 3869048 h 4036004"/>
              <a:gd name="connsiteX83" fmla="*/ 1293605 w 2155315"/>
              <a:gd name="connsiteY83" fmla="*/ 3932548 h 4036004"/>
              <a:gd name="connsiteX84" fmla="*/ 1338055 w 2155315"/>
              <a:gd name="connsiteY84" fmla="*/ 4008748 h 4036004"/>
              <a:gd name="connsiteX85" fmla="*/ 1357105 w 2155315"/>
              <a:gd name="connsiteY85" fmla="*/ 4021448 h 4036004"/>
              <a:gd name="connsiteX86" fmla="*/ 1414255 w 2155315"/>
              <a:gd name="connsiteY86" fmla="*/ 3996048 h 4036004"/>
              <a:gd name="connsiteX87" fmla="*/ 1484105 w 2155315"/>
              <a:gd name="connsiteY87" fmla="*/ 3926198 h 4036004"/>
              <a:gd name="connsiteX88" fmla="*/ 1496805 w 2155315"/>
              <a:gd name="connsiteY88" fmla="*/ 3818248 h 4036004"/>
              <a:gd name="connsiteX89" fmla="*/ 1446005 w 2155315"/>
              <a:gd name="connsiteY89" fmla="*/ 3678548 h 4036004"/>
              <a:gd name="connsiteX90" fmla="*/ 1439655 w 2155315"/>
              <a:gd name="connsiteY90" fmla="*/ 3538848 h 4036004"/>
              <a:gd name="connsiteX91" fmla="*/ 1439655 w 2155315"/>
              <a:gd name="connsiteY91" fmla="*/ 3392798 h 4036004"/>
              <a:gd name="connsiteX92" fmla="*/ 1477755 w 2155315"/>
              <a:gd name="connsiteY92" fmla="*/ 3113398 h 4036004"/>
              <a:gd name="connsiteX93" fmla="*/ 1426955 w 2155315"/>
              <a:gd name="connsiteY93" fmla="*/ 2821298 h 4036004"/>
              <a:gd name="connsiteX94" fmla="*/ 1420605 w 2155315"/>
              <a:gd name="connsiteY94" fmla="*/ 2668898 h 4036004"/>
              <a:gd name="connsiteX95" fmla="*/ 1471405 w 2155315"/>
              <a:gd name="connsiteY95" fmla="*/ 2357748 h 4036004"/>
              <a:gd name="connsiteX96" fmla="*/ 1496805 w 2155315"/>
              <a:gd name="connsiteY96" fmla="*/ 2033898 h 4036004"/>
              <a:gd name="connsiteX97" fmla="*/ 1403937 w 2155315"/>
              <a:gd name="connsiteY97" fmla="*/ 1601304 h 4036004"/>
              <a:gd name="connsiteX98" fmla="*/ 1395205 w 2155315"/>
              <a:gd name="connsiteY98" fmla="*/ 1449698 h 4036004"/>
              <a:gd name="connsiteX99" fmla="*/ 1420605 w 2155315"/>
              <a:gd name="connsiteY99" fmla="*/ 1189348 h 4036004"/>
              <a:gd name="connsiteX100" fmla="*/ 1465055 w 2155315"/>
              <a:gd name="connsiteY100" fmla="*/ 1354448 h 4036004"/>
              <a:gd name="connsiteX101" fmla="*/ 1496805 w 2155315"/>
              <a:gd name="connsiteY101" fmla="*/ 1519548 h 4036004"/>
              <a:gd name="connsiteX102" fmla="*/ 1668255 w 2155315"/>
              <a:gd name="connsiteY102" fmla="*/ 1817998 h 4036004"/>
              <a:gd name="connsiteX103" fmla="*/ 1757155 w 2155315"/>
              <a:gd name="connsiteY103" fmla="*/ 1976748 h 4036004"/>
              <a:gd name="connsiteX104" fmla="*/ 1788905 w 2155315"/>
              <a:gd name="connsiteY104" fmla="*/ 2084698 h 4036004"/>
              <a:gd name="connsiteX105" fmla="*/ 1820655 w 2155315"/>
              <a:gd name="connsiteY105" fmla="*/ 2173598 h 4036004"/>
              <a:gd name="connsiteX106" fmla="*/ 1865105 w 2155315"/>
              <a:gd name="connsiteY106" fmla="*/ 2287898 h 4036004"/>
              <a:gd name="connsiteX107" fmla="*/ 1903205 w 2155315"/>
              <a:gd name="connsiteY107" fmla="*/ 2294248 h 4036004"/>
              <a:gd name="connsiteX108" fmla="*/ 1903205 w 2155315"/>
              <a:gd name="connsiteY108" fmla="*/ 2179948 h 4036004"/>
              <a:gd name="connsiteX109" fmla="*/ 1934955 w 2155315"/>
              <a:gd name="connsiteY109" fmla="*/ 2262498 h 4036004"/>
              <a:gd name="connsiteX110" fmla="*/ 1959561 w 2155315"/>
              <a:gd name="connsiteY110" fmla="*/ 2328379 h 4036004"/>
              <a:gd name="connsiteX111" fmla="*/ 1994486 w 2155315"/>
              <a:gd name="connsiteY111" fmla="*/ 2323616 h 4036004"/>
              <a:gd name="connsiteX112" fmla="*/ 1992105 w 2155315"/>
              <a:gd name="connsiteY112" fmla="*/ 2281548 h 4036004"/>
              <a:gd name="connsiteX113" fmla="*/ 1969414 w 2155315"/>
              <a:gd name="connsiteY113" fmla="*/ 2212181 h 4036004"/>
              <a:gd name="connsiteX114" fmla="*/ 1985755 w 2155315"/>
              <a:gd name="connsiteY114" fmla="*/ 2192648 h 4036004"/>
              <a:gd name="connsiteX115" fmla="*/ 2054017 w 2155315"/>
              <a:gd name="connsiteY115" fmla="*/ 2321236 h 4036004"/>
              <a:gd name="connsiteX116" fmla="*/ 2092118 w 2155315"/>
              <a:gd name="connsiteY116" fmla="*/ 2318854 h 4036004"/>
              <a:gd name="connsiteX117" fmla="*/ 2057193 w 2155315"/>
              <a:gd name="connsiteY117" fmla="*/ 2234716 h 4036004"/>
              <a:gd name="connsiteX118" fmla="*/ 2023855 w 2155315"/>
              <a:gd name="connsiteY118" fmla="*/ 2154548 h 4036004"/>
              <a:gd name="connsiteX119" fmla="*/ 2083386 w 2155315"/>
              <a:gd name="connsiteY119" fmla="*/ 2216461 h 4036004"/>
              <a:gd name="connsiteX120" fmla="*/ 2132598 w 2155315"/>
              <a:gd name="connsiteY120" fmla="*/ 2241067 h 4036004"/>
              <a:gd name="connsiteX121" fmla="*/ 2125455 w 2155315"/>
              <a:gd name="connsiteY121" fmla="*/ 2186298 h 4036004"/>
              <a:gd name="connsiteX122" fmla="*/ 2036555 w 2155315"/>
              <a:gd name="connsiteY122" fmla="*/ 2071998 h 4036004"/>
              <a:gd name="connsiteX123" fmla="*/ 2004805 w 2155315"/>
              <a:gd name="connsiteY123" fmla="*/ 2014848 h 4036004"/>
              <a:gd name="connsiteX124" fmla="*/ 2077036 w 2155315"/>
              <a:gd name="connsiteY124" fmla="*/ 2035486 h 4036004"/>
              <a:gd name="connsiteX125" fmla="*/ 2150061 w 2155315"/>
              <a:gd name="connsiteY125" fmla="*/ 2029929 h 4036004"/>
              <a:gd name="connsiteX126" fmla="*/ 2145627 w 2155315"/>
              <a:gd name="connsiteY126" fmla="*/ 2005012 h 4036004"/>
              <a:gd name="connsiteX127" fmla="*/ 2111962 w 2155315"/>
              <a:gd name="connsiteY127" fmla="*/ 1983099 h 4036004"/>
              <a:gd name="connsiteX128" fmla="*/ 2036555 w 2155315"/>
              <a:gd name="connsiteY128" fmla="*/ 1932298 h 4036004"/>
              <a:gd name="connsiteX129" fmla="*/ 1915905 w 2155315"/>
              <a:gd name="connsiteY129" fmla="*/ 1887848 h 4036004"/>
              <a:gd name="connsiteX130" fmla="*/ 1865105 w 2155315"/>
              <a:gd name="connsiteY130" fmla="*/ 1773548 h 4036004"/>
              <a:gd name="connsiteX131" fmla="*/ 1801605 w 2155315"/>
              <a:gd name="connsiteY131" fmla="*/ 1538598 h 4036004"/>
              <a:gd name="connsiteX132" fmla="*/ 1731755 w 2155315"/>
              <a:gd name="connsiteY132" fmla="*/ 1424298 h 4036004"/>
              <a:gd name="connsiteX133" fmla="*/ 1687305 w 2155315"/>
              <a:gd name="connsiteY133" fmla="*/ 1214748 h 4036004"/>
              <a:gd name="connsiteX134" fmla="*/ 1649205 w 2155315"/>
              <a:gd name="connsiteY134" fmla="*/ 960748 h 4036004"/>
              <a:gd name="connsiteX135" fmla="*/ 1573005 w 2155315"/>
              <a:gd name="connsiteY135" fmla="*/ 814698 h 4036004"/>
              <a:gd name="connsiteX136" fmla="*/ 1388855 w 2155315"/>
              <a:gd name="connsiteY136" fmla="*/ 732148 h 4036004"/>
              <a:gd name="connsiteX137" fmla="*/ 1274555 w 2155315"/>
              <a:gd name="connsiteY137" fmla="*/ 668648 h 4036004"/>
              <a:gd name="connsiteX138" fmla="*/ 1249155 w 2155315"/>
              <a:gd name="connsiteY138" fmla="*/ 624198 h 4036004"/>
              <a:gd name="connsiteX139" fmla="*/ 1274555 w 2155315"/>
              <a:gd name="connsiteY139" fmla="*/ 554348 h 4036004"/>
              <a:gd name="connsiteX140" fmla="*/ 1344405 w 2155315"/>
              <a:gd name="connsiteY140" fmla="*/ 440048 h 4036004"/>
              <a:gd name="connsiteX141" fmla="*/ 1376155 w 2155315"/>
              <a:gd name="connsiteY141" fmla="*/ 370198 h 4036004"/>
              <a:gd name="connsiteX142" fmla="*/ 1376155 w 2155315"/>
              <a:gd name="connsiteY142" fmla="*/ 313048 h 4036004"/>
              <a:gd name="connsiteX143" fmla="*/ 1344405 w 2155315"/>
              <a:gd name="connsiteY143" fmla="*/ 274948 h 4036004"/>
              <a:gd name="connsiteX144" fmla="*/ 1319005 w 2155315"/>
              <a:gd name="connsiteY144" fmla="*/ 135248 h 4036004"/>
              <a:gd name="connsiteX145" fmla="*/ 1274555 w 2155315"/>
              <a:gd name="connsiteY145" fmla="*/ 59048 h 4036004"/>
              <a:gd name="connsiteX146" fmla="*/ 1192005 w 2155315"/>
              <a:gd name="connsiteY146" fmla="*/ 8248 h 4036004"/>
              <a:gd name="connsiteX147" fmla="*/ 1096755 w 2155315"/>
              <a:gd name="connsiteY147" fmla="*/ 1898 h 4036004"/>
              <a:gd name="connsiteX148" fmla="*/ 1001505 w 2155315"/>
              <a:gd name="connsiteY148" fmla="*/ 27298 h 4036004"/>
              <a:gd name="connsiteX149" fmla="*/ 925305 w 2155315"/>
              <a:gd name="connsiteY149" fmla="*/ 84448 h 4036004"/>
              <a:gd name="connsiteX150" fmla="*/ 887205 w 2155315"/>
              <a:gd name="connsiteY150" fmla="*/ 173348 h 4036004"/>
              <a:gd name="connsiteX151" fmla="*/ 887205 w 2155315"/>
              <a:gd name="connsiteY151" fmla="*/ 262248 h 4036004"/>
              <a:gd name="connsiteX152" fmla="*/ 840374 w 2155315"/>
              <a:gd name="connsiteY152" fmla="*/ 297173 h 4036004"/>
              <a:gd name="connsiteX153" fmla="*/ 845464 w 2155315"/>
              <a:gd name="connsiteY153" fmla="*/ 350044 h 4036004"/>
              <a:gd name="connsiteX154" fmla="*/ 884030 w 2155315"/>
              <a:gd name="connsiteY154" fmla="*/ 416236 h 4036004"/>
              <a:gd name="connsiteX155" fmla="*/ 944356 w 2155315"/>
              <a:gd name="connsiteY155" fmla="*/ 536092 h 4036004"/>
              <a:gd name="connsiteX156" fmla="*/ 957055 w 2155315"/>
              <a:gd name="connsiteY156" fmla="*/ 611498 h 4036004"/>
              <a:gd name="connsiteX157" fmla="*/ 915780 w 2155315"/>
              <a:gd name="connsiteY157" fmla="*/ 671823 h 4036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</a:cxnLst>
            <a:rect l="l" t="t" r="r" b="b"/>
            <a:pathLst>
              <a:path w="2155315" h="4036004">
                <a:moveTo>
                  <a:pt x="915780" y="671823"/>
                </a:moveTo>
                <a:cubicBezTo>
                  <a:pt x="872389" y="697223"/>
                  <a:pt x="749092" y="733736"/>
                  <a:pt x="696705" y="763898"/>
                </a:cubicBezTo>
                <a:cubicBezTo>
                  <a:pt x="644318" y="794060"/>
                  <a:pt x="632147" y="784006"/>
                  <a:pt x="601455" y="852798"/>
                </a:cubicBezTo>
                <a:cubicBezTo>
                  <a:pt x="570763" y="921590"/>
                  <a:pt x="533722" y="1087748"/>
                  <a:pt x="512555" y="1176648"/>
                </a:cubicBezTo>
                <a:cubicBezTo>
                  <a:pt x="491388" y="1265548"/>
                  <a:pt x="492447" y="1334340"/>
                  <a:pt x="474455" y="1386198"/>
                </a:cubicBezTo>
                <a:cubicBezTo>
                  <a:pt x="456463" y="1438056"/>
                  <a:pt x="428947" y="1438056"/>
                  <a:pt x="404605" y="1487798"/>
                </a:cubicBezTo>
                <a:cubicBezTo>
                  <a:pt x="380263" y="1537540"/>
                  <a:pt x="353805" y="1627498"/>
                  <a:pt x="328405" y="1684648"/>
                </a:cubicBezTo>
                <a:cubicBezTo>
                  <a:pt x="303005" y="1741798"/>
                  <a:pt x="286072" y="1793656"/>
                  <a:pt x="252205" y="1830698"/>
                </a:cubicBezTo>
                <a:cubicBezTo>
                  <a:pt x="218338" y="1867740"/>
                  <a:pt x="158410" y="1885202"/>
                  <a:pt x="125205" y="1906898"/>
                </a:cubicBezTo>
                <a:cubicBezTo>
                  <a:pt x="92000" y="1928594"/>
                  <a:pt x="73347" y="1948835"/>
                  <a:pt x="52974" y="1960873"/>
                </a:cubicBezTo>
                <a:cubicBezTo>
                  <a:pt x="32601" y="1972911"/>
                  <a:pt x="9715" y="1970795"/>
                  <a:pt x="2968" y="1979129"/>
                </a:cubicBezTo>
                <a:cubicBezTo>
                  <a:pt x="-3779" y="1987463"/>
                  <a:pt x="1645" y="2004927"/>
                  <a:pt x="12493" y="2010880"/>
                </a:cubicBezTo>
                <a:cubicBezTo>
                  <a:pt x="23341" y="2016833"/>
                  <a:pt x="55620" y="2015245"/>
                  <a:pt x="68055" y="2014848"/>
                </a:cubicBezTo>
                <a:cubicBezTo>
                  <a:pt x="80490" y="2014451"/>
                  <a:pt x="80755" y="2009556"/>
                  <a:pt x="87105" y="2008498"/>
                </a:cubicBezTo>
                <a:cubicBezTo>
                  <a:pt x="93455" y="2007440"/>
                  <a:pt x="102980" y="2003206"/>
                  <a:pt x="106155" y="2008498"/>
                </a:cubicBezTo>
                <a:cubicBezTo>
                  <a:pt x="109330" y="2013790"/>
                  <a:pt x="111976" y="2024902"/>
                  <a:pt x="106155" y="2040248"/>
                </a:cubicBezTo>
                <a:cubicBezTo>
                  <a:pt x="100334" y="2055594"/>
                  <a:pt x="86047" y="2079406"/>
                  <a:pt x="71230" y="2100573"/>
                </a:cubicBezTo>
                <a:cubicBezTo>
                  <a:pt x="56413" y="2121740"/>
                  <a:pt x="24134" y="2151902"/>
                  <a:pt x="17255" y="2167248"/>
                </a:cubicBezTo>
                <a:cubicBezTo>
                  <a:pt x="10376" y="2182594"/>
                  <a:pt x="19768" y="2193706"/>
                  <a:pt x="29955" y="2192648"/>
                </a:cubicBezTo>
                <a:cubicBezTo>
                  <a:pt x="40142" y="2191590"/>
                  <a:pt x="62367" y="2171746"/>
                  <a:pt x="78374" y="2160898"/>
                </a:cubicBezTo>
                <a:cubicBezTo>
                  <a:pt x="94381" y="2150050"/>
                  <a:pt x="123089" y="2118565"/>
                  <a:pt x="125999" y="2127561"/>
                </a:cubicBezTo>
                <a:cubicBezTo>
                  <a:pt x="128909" y="2136557"/>
                  <a:pt x="102451" y="2194633"/>
                  <a:pt x="95836" y="2214873"/>
                </a:cubicBezTo>
                <a:cubicBezTo>
                  <a:pt x="89221" y="2235114"/>
                  <a:pt x="81549" y="2243051"/>
                  <a:pt x="86311" y="2249004"/>
                </a:cubicBezTo>
                <a:cubicBezTo>
                  <a:pt x="91073" y="2254957"/>
                  <a:pt x="108404" y="2266334"/>
                  <a:pt x="124411" y="2250591"/>
                </a:cubicBezTo>
                <a:cubicBezTo>
                  <a:pt x="140418" y="2234848"/>
                  <a:pt x="177063" y="2150579"/>
                  <a:pt x="182355" y="2154548"/>
                </a:cubicBezTo>
                <a:cubicBezTo>
                  <a:pt x="187647" y="2158517"/>
                  <a:pt x="154044" y="2255354"/>
                  <a:pt x="156161" y="2274404"/>
                </a:cubicBezTo>
                <a:cubicBezTo>
                  <a:pt x="158278" y="2293454"/>
                  <a:pt x="179048" y="2286707"/>
                  <a:pt x="195055" y="2268848"/>
                </a:cubicBezTo>
                <a:cubicBezTo>
                  <a:pt x="211062" y="2250989"/>
                  <a:pt x="241093" y="2169629"/>
                  <a:pt x="252205" y="2167248"/>
                </a:cubicBezTo>
                <a:cubicBezTo>
                  <a:pt x="263318" y="2164867"/>
                  <a:pt x="255248" y="2241597"/>
                  <a:pt x="261730" y="2254561"/>
                </a:cubicBezTo>
                <a:cubicBezTo>
                  <a:pt x="268212" y="2267525"/>
                  <a:pt x="282103" y="2266995"/>
                  <a:pt x="291099" y="2245035"/>
                </a:cubicBezTo>
                <a:cubicBezTo>
                  <a:pt x="300095" y="2223075"/>
                  <a:pt x="305254" y="2164338"/>
                  <a:pt x="315705" y="2122798"/>
                </a:cubicBezTo>
                <a:cubicBezTo>
                  <a:pt x="326156" y="2081259"/>
                  <a:pt x="343222" y="2026490"/>
                  <a:pt x="353805" y="1995798"/>
                </a:cubicBezTo>
                <a:cubicBezTo>
                  <a:pt x="364388" y="1965106"/>
                  <a:pt x="350630" y="1977806"/>
                  <a:pt x="379205" y="1938648"/>
                </a:cubicBezTo>
                <a:cubicBezTo>
                  <a:pt x="407780" y="1899490"/>
                  <a:pt x="475513" y="1828581"/>
                  <a:pt x="525255" y="1760848"/>
                </a:cubicBezTo>
                <a:cubicBezTo>
                  <a:pt x="574997" y="1693115"/>
                  <a:pt x="648022" y="1596806"/>
                  <a:pt x="677655" y="1532248"/>
                </a:cubicBezTo>
                <a:cubicBezTo>
                  <a:pt x="707288" y="1467690"/>
                  <a:pt x="691413" y="1420065"/>
                  <a:pt x="703055" y="1373498"/>
                </a:cubicBezTo>
                <a:cubicBezTo>
                  <a:pt x="714697" y="1326931"/>
                  <a:pt x="739038" y="1244381"/>
                  <a:pt x="747505" y="1252848"/>
                </a:cubicBezTo>
                <a:cubicBezTo>
                  <a:pt x="755972" y="1261315"/>
                  <a:pt x="751209" y="1370588"/>
                  <a:pt x="753855" y="1424298"/>
                </a:cubicBezTo>
                <a:cubicBezTo>
                  <a:pt x="756501" y="1478008"/>
                  <a:pt x="768672" y="1513727"/>
                  <a:pt x="763380" y="1575110"/>
                </a:cubicBezTo>
                <a:cubicBezTo>
                  <a:pt x="758088" y="1636493"/>
                  <a:pt x="738509" y="1686500"/>
                  <a:pt x="722105" y="1792598"/>
                </a:cubicBezTo>
                <a:cubicBezTo>
                  <a:pt x="705701" y="1898696"/>
                  <a:pt x="672363" y="2097398"/>
                  <a:pt x="664955" y="2211698"/>
                </a:cubicBezTo>
                <a:cubicBezTo>
                  <a:pt x="657547" y="2325998"/>
                  <a:pt x="671305" y="2413840"/>
                  <a:pt x="677655" y="2478398"/>
                </a:cubicBezTo>
                <a:cubicBezTo>
                  <a:pt x="684005" y="2542956"/>
                  <a:pt x="698822" y="2565181"/>
                  <a:pt x="703055" y="2599048"/>
                </a:cubicBezTo>
                <a:cubicBezTo>
                  <a:pt x="707288" y="2632915"/>
                  <a:pt x="706230" y="2656198"/>
                  <a:pt x="703055" y="2681598"/>
                </a:cubicBezTo>
                <a:cubicBezTo>
                  <a:pt x="699880" y="2706998"/>
                  <a:pt x="687180" y="2724990"/>
                  <a:pt x="684005" y="2751448"/>
                </a:cubicBezTo>
                <a:cubicBezTo>
                  <a:pt x="680830" y="2777906"/>
                  <a:pt x="689297" y="2798015"/>
                  <a:pt x="684005" y="2840348"/>
                </a:cubicBezTo>
                <a:cubicBezTo>
                  <a:pt x="678713" y="2882681"/>
                  <a:pt x="655430" y="2940890"/>
                  <a:pt x="652255" y="3005448"/>
                </a:cubicBezTo>
                <a:cubicBezTo>
                  <a:pt x="649080" y="3070006"/>
                  <a:pt x="657547" y="3144090"/>
                  <a:pt x="664955" y="3227698"/>
                </a:cubicBezTo>
                <a:cubicBezTo>
                  <a:pt x="672363" y="3311306"/>
                  <a:pt x="693530" y="3433015"/>
                  <a:pt x="696705" y="3507098"/>
                </a:cubicBezTo>
                <a:cubicBezTo>
                  <a:pt x="699880" y="3581181"/>
                  <a:pt x="692472" y="3619281"/>
                  <a:pt x="684005" y="3672198"/>
                </a:cubicBezTo>
                <a:cubicBezTo>
                  <a:pt x="675538" y="3725115"/>
                  <a:pt x="653313" y="3788615"/>
                  <a:pt x="645905" y="3824598"/>
                </a:cubicBezTo>
                <a:cubicBezTo>
                  <a:pt x="638497" y="3860581"/>
                  <a:pt x="630030" y="3861640"/>
                  <a:pt x="639555" y="3888098"/>
                </a:cubicBezTo>
                <a:cubicBezTo>
                  <a:pt x="649080" y="3914556"/>
                  <a:pt x="678713" y="3959006"/>
                  <a:pt x="703055" y="3983348"/>
                </a:cubicBezTo>
                <a:cubicBezTo>
                  <a:pt x="727397" y="4007690"/>
                  <a:pt x="758088" y="4044731"/>
                  <a:pt x="785605" y="4034148"/>
                </a:cubicBezTo>
                <a:cubicBezTo>
                  <a:pt x="813122" y="4023565"/>
                  <a:pt x="853338" y="3975940"/>
                  <a:pt x="868155" y="3919848"/>
                </a:cubicBezTo>
                <a:cubicBezTo>
                  <a:pt x="882972" y="3863756"/>
                  <a:pt x="871330" y="3763215"/>
                  <a:pt x="874505" y="3697598"/>
                </a:cubicBezTo>
                <a:cubicBezTo>
                  <a:pt x="877680" y="3631981"/>
                  <a:pt x="887205" y="3576948"/>
                  <a:pt x="887205" y="3526148"/>
                </a:cubicBezTo>
                <a:cubicBezTo>
                  <a:pt x="887205" y="3475348"/>
                  <a:pt x="873447" y="3431956"/>
                  <a:pt x="874505" y="3392798"/>
                </a:cubicBezTo>
                <a:cubicBezTo>
                  <a:pt x="875563" y="3353640"/>
                  <a:pt x="886147" y="3322948"/>
                  <a:pt x="893555" y="3291198"/>
                </a:cubicBezTo>
                <a:cubicBezTo>
                  <a:pt x="900963" y="3259448"/>
                  <a:pt x="910488" y="3232990"/>
                  <a:pt x="918955" y="3202298"/>
                </a:cubicBezTo>
                <a:cubicBezTo>
                  <a:pt x="927422" y="3171606"/>
                  <a:pt x="942238" y="3141973"/>
                  <a:pt x="944355" y="3107048"/>
                </a:cubicBezTo>
                <a:cubicBezTo>
                  <a:pt x="946472" y="3072123"/>
                  <a:pt x="934830" y="3027673"/>
                  <a:pt x="931655" y="2992748"/>
                </a:cubicBezTo>
                <a:cubicBezTo>
                  <a:pt x="928480" y="2957823"/>
                  <a:pt x="922130" y="2931365"/>
                  <a:pt x="925305" y="2897498"/>
                </a:cubicBezTo>
                <a:cubicBezTo>
                  <a:pt x="928480" y="2863631"/>
                  <a:pt x="944355" y="2825531"/>
                  <a:pt x="950705" y="2789548"/>
                </a:cubicBezTo>
                <a:cubicBezTo>
                  <a:pt x="957055" y="2753565"/>
                  <a:pt x="955997" y="2737690"/>
                  <a:pt x="963405" y="2681598"/>
                </a:cubicBezTo>
                <a:cubicBezTo>
                  <a:pt x="970813" y="2625506"/>
                  <a:pt x="984572" y="2534490"/>
                  <a:pt x="995155" y="2452998"/>
                </a:cubicBezTo>
                <a:cubicBezTo>
                  <a:pt x="1005738" y="2371506"/>
                  <a:pt x="1016322" y="2242390"/>
                  <a:pt x="1026905" y="2192648"/>
                </a:cubicBezTo>
                <a:cubicBezTo>
                  <a:pt x="1037488" y="2142906"/>
                  <a:pt x="1049130" y="2158781"/>
                  <a:pt x="1058655" y="2154548"/>
                </a:cubicBezTo>
                <a:cubicBezTo>
                  <a:pt x="1068180" y="2150315"/>
                  <a:pt x="1077705" y="2155606"/>
                  <a:pt x="1084055" y="2167248"/>
                </a:cubicBezTo>
                <a:cubicBezTo>
                  <a:pt x="1090405" y="2178890"/>
                  <a:pt x="1089347" y="2169365"/>
                  <a:pt x="1096755" y="2224398"/>
                </a:cubicBezTo>
                <a:cubicBezTo>
                  <a:pt x="1104163" y="2279431"/>
                  <a:pt x="1116863" y="2409606"/>
                  <a:pt x="1128505" y="2497448"/>
                </a:cubicBezTo>
                <a:cubicBezTo>
                  <a:pt x="1140147" y="2585290"/>
                  <a:pt x="1156022" y="2692181"/>
                  <a:pt x="1166605" y="2751448"/>
                </a:cubicBezTo>
                <a:cubicBezTo>
                  <a:pt x="1177188" y="2810715"/>
                  <a:pt x="1187772" y="2822356"/>
                  <a:pt x="1192005" y="2853048"/>
                </a:cubicBezTo>
                <a:cubicBezTo>
                  <a:pt x="1196238" y="2883740"/>
                  <a:pt x="1193063" y="2908081"/>
                  <a:pt x="1192005" y="2935598"/>
                </a:cubicBezTo>
                <a:cubicBezTo>
                  <a:pt x="1190947" y="2963115"/>
                  <a:pt x="1185655" y="2988515"/>
                  <a:pt x="1185655" y="3018148"/>
                </a:cubicBezTo>
                <a:cubicBezTo>
                  <a:pt x="1185655" y="3047781"/>
                  <a:pt x="1185655" y="3063656"/>
                  <a:pt x="1192005" y="3113398"/>
                </a:cubicBezTo>
                <a:cubicBezTo>
                  <a:pt x="1198355" y="3163140"/>
                  <a:pt x="1214230" y="3260506"/>
                  <a:pt x="1223755" y="3316598"/>
                </a:cubicBezTo>
                <a:cubicBezTo>
                  <a:pt x="1233280" y="3372690"/>
                  <a:pt x="1245980" y="3406556"/>
                  <a:pt x="1249155" y="3449948"/>
                </a:cubicBezTo>
                <a:cubicBezTo>
                  <a:pt x="1252330" y="3493340"/>
                  <a:pt x="1243863" y="3545198"/>
                  <a:pt x="1242805" y="3576948"/>
                </a:cubicBezTo>
                <a:cubicBezTo>
                  <a:pt x="1241747" y="3608698"/>
                  <a:pt x="1239630" y="3624573"/>
                  <a:pt x="1242805" y="3640448"/>
                </a:cubicBezTo>
                <a:cubicBezTo>
                  <a:pt x="1245980" y="3656323"/>
                  <a:pt x="1257622" y="3649973"/>
                  <a:pt x="1261855" y="3672198"/>
                </a:cubicBezTo>
                <a:cubicBezTo>
                  <a:pt x="1266088" y="3694423"/>
                  <a:pt x="1267147" y="3740990"/>
                  <a:pt x="1268205" y="3773798"/>
                </a:cubicBezTo>
                <a:cubicBezTo>
                  <a:pt x="1269263" y="3806606"/>
                  <a:pt x="1263972" y="3842590"/>
                  <a:pt x="1268205" y="3869048"/>
                </a:cubicBezTo>
                <a:cubicBezTo>
                  <a:pt x="1272438" y="3895506"/>
                  <a:pt x="1281963" y="3909265"/>
                  <a:pt x="1293605" y="3932548"/>
                </a:cubicBezTo>
                <a:cubicBezTo>
                  <a:pt x="1305247" y="3955831"/>
                  <a:pt x="1327472" y="3993931"/>
                  <a:pt x="1338055" y="4008748"/>
                </a:cubicBezTo>
                <a:cubicBezTo>
                  <a:pt x="1348638" y="4023565"/>
                  <a:pt x="1344405" y="4023565"/>
                  <a:pt x="1357105" y="4021448"/>
                </a:cubicBezTo>
                <a:cubicBezTo>
                  <a:pt x="1369805" y="4019331"/>
                  <a:pt x="1393088" y="4011923"/>
                  <a:pt x="1414255" y="3996048"/>
                </a:cubicBezTo>
                <a:cubicBezTo>
                  <a:pt x="1435422" y="3980173"/>
                  <a:pt x="1470347" y="3955831"/>
                  <a:pt x="1484105" y="3926198"/>
                </a:cubicBezTo>
                <a:cubicBezTo>
                  <a:pt x="1497863" y="3896565"/>
                  <a:pt x="1503155" y="3859523"/>
                  <a:pt x="1496805" y="3818248"/>
                </a:cubicBezTo>
                <a:cubicBezTo>
                  <a:pt x="1490455" y="3776973"/>
                  <a:pt x="1455530" y="3725115"/>
                  <a:pt x="1446005" y="3678548"/>
                </a:cubicBezTo>
                <a:cubicBezTo>
                  <a:pt x="1436480" y="3631981"/>
                  <a:pt x="1440713" y="3586473"/>
                  <a:pt x="1439655" y="3538848"/>
                </a:cubicBezTo>
                <a:cubicBezTo>
                  <a:pt x="1438597" y="3491223"/>
                  <a:pt x="1433305" y="3463706"/>
                  <a:pt x="1439655" y="3392798"/>
                </a:cubicBezTo>
                <a:cubicBezTo>
                  <a:pt x="1446005" y="3321890"/>
                  <a:pt x="1479872" y="3208648"/>
                  <a:pt x="1477755" y="3113398"/>
                </a:cubicBezTo>
                <a:cubicBezTo>
                  <a:pt x="1475638" y="3018148"/>
                  <a:pt x="1436480" y="2895381"/>
                  <a:pt x="1426955" y="2821298"/>
                </a:cubicBezTo>
                <a:cubicBezTo>
                  <a:pt x="1417430" y="2747215"/>
                  <a:pt x="1413197" y="2746156"/>
                  <a:pt x="1420605" y="2668898"/>
                </a:cubicBezTo>
                <a:cubicBezTo>
                  <a:pt x="1428013" y="2591640"/>
                  <a:pt x="1458705" y="2463581"/>
                  <a:pt x="1471405" y="2357748"/>
                </a:cubicBezTo>
                <a:cubicBezTo>
                  <a:pt x="1484105" y="2251915"/>
                  <a:pt x="1508050" y="2159972"/>
                  <a:pt x="1496805" y="2033898"/>
                </a:cubicBezTo>
                <a:cubicBezTo>
                  <a:pt x="1485560" y="1907824"/>
                  <a:pt x="1420870" y="1698671"/>
                  <a:pt x="1403937" y="1601304"/>
                </a:cubicBezTo>
                <a:cubicBezTo>
                  <a:pt x="1387004" y="1503937"/>
                  <a:pt x="1392427" y="1518357"/>
                  <a:pt x="1395205" y="1449698"/>
                </a:cubicBezTo>
                <a:cubicBezTo>
                  <a:pt x="1397983" y="1381039"/>
                  <a:pt x="1408963" y="1205223"/>
                  <a:pt x="1420605" y="1189348"/>
                </a:cubicBezTo>
                <a:cubicBezTo>
                  <a:pt x="1432247" y="1173473"/>
                  <a:pt x="1452355" y="1299415"/>
                  <a:pt x="1465055" y="1354448"/>
                </a:cubicBezTo>
                <a:cubicBezTo>
                  <a:pt x="1477755" y="1409481"/>
                  <a:pt x="1462938" y="1442290"/>
                  <a:pt x="1496805" y="1519548"/>
                </a:cubicBezTo>
                <a:cubicBezTo>
                  <a:pt x="1530672" y="1596806"/>
                  <a:pt x="1624863" y="1741798"/>
                  <a:pt x="1668255" y="1817998"/>
                </a:cubicBezTo>
                <a:cubicBezTo>
                  <a:pt x="1711647" y="1894198"/>
                  <a:pt x="1737047" y="1932298"/>
                  <a:pt x="1757155" y="1976748"/>
                </a:cubicBezTo>
                <a:cubicBezTo>
                  <a:pt x="1777263" y="2021198"/>
                  <a:pt x="1778322" y="2051890"/>
                  <a:pt x="1788905" y="2084698"/>
                </a:cubicBezTo>
                <a:cubicBezTo>
                  <a:pt x="1799488" y="2117506"/>
                  <a:pt x="1807955" y="2139731"/>
                  <a:pt x="1820655" y="2173598"/>
                </a:cubicBezTo>
                <a:cubicBezTo>
                  <a:pt x="1833355" y="2207465"/>
                  <a:pt x="1851347" y="2267790"/>
                  <a:pt x="1865105" y="2287898"/>
                </a:cubicBezTo>
                <a:cubicBezTo>
                  <a:pt x="1878863" y="2308006"/>
                  <a:pt x="1896855" y="2312240"/>
                  <a:pt x="1903205" y="2294248"/>
                </a:cubicBezTo>
                <a:cubicBezTo>
                  <a:pt x="1909555" y="2276256"/>
                  <a:pt x="1897913" y="2185240"/>
                  <a:pt x="1903205" y="2179948"/>
                </a:cubicBezTo>
                <a:cubicBezTo>
                  <a:pt x="1908497" y="2174656"/>
                  <a:pt x="1925562" y="2237760"/>
                  <a:pt x="1934955" y="2262498"/>
                </a:cubicBezTo>
                <a:cubicBezTo>
                  <a:pt x="1944348" y="2287236"/>
                  <a:pt x="1949639" y="2318193"/>
                  <a:pt x="1959561" y="2328379"/>
                </a:cubicBezTo>
                <a:cubicBezTo>
                  <a:pt x="1969483" y="2338565"/>
                  <a:pt x="1989062" y="2331421"/>
                  <a:pt x="1994486" y="2323616"/>
                </a:cubicBezTo>
                <a:cubicBezTo>
                  <a:pt x="1999910" y="2315811"/>
                  <a:pt x="1996284" y="2300121"/>
                  <a:pt x="1992105" y="2281548"/>
                </a:cubicBezTo>
                <a:cubicBezTo>
                  <a:pt x="1987926" y="2262975"/>
                  <a:pt x="1970472" y="2226998"/>
                  <a:pt x="1969414" y="2212181"/>
                </a:cubicBezTo>
                <a:cubicBezTo>
                  <a:pt x="1968356" y="2197364"/>
                  <a:pt x="1971655" y="2174472"/>
                  <a:pt x="1985755" y="2192648"/>
                </a:cubicBezTo>
                <a:cubicBezTo>
                  <a:pt x="1999856" y="2210824"/>
                  <a:pt x="2036290" y="2300202"/>
                  <a:pt x="2054017" y="2321236"/>
                </a:cubicBezTo>
                <a:cubicBezTo>
                  <a:pt x="2071744" y="2342270"/>
                  <a:pt x="2091589" y="2333274"/>
                  <a:pt x="2092118" y="2318854"/>
                </a:cubicBezTo>
                <a:cubicBezTo>
                  <a:pt x="2092647" y="2304434"/>
                  <a:pt x="2068570" y="2262100"/>
                  <a:pt x="2057193" y="2234716"/>
                </a:cubicBezTo>
                <a:cubicBezTo>
                  <a:pt x="2045816" y="2207332"/>
                  <a:pt x="2019490" y="2157590"/>
                  <a:pt x="2023855" y="2154548"/>
                </a:cubicBezTo>
                <a:cubicBezTo>
                  <a:pt x="2028220" y="2151506"/>
                  <a:pt x="2065262" y="2202041"/>
                  <a:pt x="2083386" y="2216461"/>
                </a:cubicBezTo>
                <a:cubicBezTo>
                  <a:pt x="2101510" y="2230881"/>
                  <a:pt x="2125587" y="2246094"/>
                  <a:pt x="2132598" y="2241067"/>
                </a:cubicBezTo>
                <a:cubicBezTo>
                  <a:pt x="2139609" y="2236040"/>
                  <a:pt x="2141462" y="2214476"/>
                  <a:pt x="2125455" y="2186298"/>
                </a:cubicBezTo>
                <a:cubicBezTo>
                  <a:pt x="2109448" y="2158120"/>
                  <a:pt x="2056663" y="2100573"/>
                  <a:pt x="2036555" y="2071998"/>
                </a:cubicBezTo>
                <a:cubicBezTo>
                  <a:pt x="2016447" y="2043423"/>
                  <a:pt x="1998058" y="2020933"/>
                  <a:pt x="2004805" y="2014848"/>
                </a:cubicBezTo>
                <a:cubicBezTo>
                  <a:pt x="2011552" y="2008763"/>
                  <a:pt x="2052827" y="2032973"/>
                  <a:pt x="2077036" y="2035486"/>
                </a:cubicBezTo>
                <a:cubicBezTo>
                  <a:pt x="2101245" y="2037999"/>
                  <a:pt x="2138629" y="2035008"/>
                  <a:pt x="2150061" y="2029929"/>
                </a:cubicBezTo>
                <a:cubicBezTo>
                  <a:pt x="2161493" y="2024850"/>
                  <a:pt x="2151580" y="2010833"/>
                  <a:pt x="2145627" y="2005012"/>
                </a:cubicBezTo>
                <a:cubicBezTo>
                  <a:pt x="2139674" y="1999191"/>
                  <a:pt x="2130141" y="1995218"/>
                  <a:pt x="2111962" y="1983099"/>
                </a:cubicBezTo>
                <a:cubicBezTo>
                  <a:pt x="2093783" y="1970980"/>
                  <a:pt x="2069231" y="1948173"/>
                  <a:pt x="2036555" y="1932298"/>
                </a:cubicBezTo>
                <a:cubicBezTo>
                  <a:pt x="2003879" y="1916423"/>
                  <a:pt x="1944480" y="1914306"/>
                  <a:pt x="1915905" y="1887848"/>
                </a:cubicBezTo>
                <a:cubicBezTo>
                  <a:pt x="1887330" y="1861390"/>
                  <a:pt x="1884155" y="1831756"/>
                  <a:pt x="1865105" y="1773548"/>
                </a:cubicBezTo>
                <a:cubicBezTo>
                  <a:pt x="1846055" y="1715340"/>
                  <a:pt x="1823830" y="1596806"/>
                  <a:pt x="1801605" y="1538598"/>
                </a:cubicBezTo>
                <a:cubicBezTo>
                  <a:pt x="1779380" y="1480390"/>
                  <a:pt x="1750805" y="1478273"/>
                  <a:pt x="1731755" y="1424298"/>
                </a:cubicBezTo>
                <a:cubicBezTo>
                  <a:pt x="1712705" y="1370323"/>
                  <a:pt x="1701063" y="1292006"/>
                  <a:pt x="1687305" y="1214748"/>
                </a:cubicBezTo>
                <a:cubicBezTo>
                  <a:pt x="1673547" y="1137490"/>
                  <a:pt x="1668255" y="1027423"/>
                  <a:pt x="1649205" y="960748"/>
                </a:cubicBezTo>
                <a:cubicBezTo>
                  <a:pt x="1630155" y="894073"/>
                  <a:pt x="1616397" y="852798"/>
                  <a:pt x="1573005" y="814698"/>
                </a:cubicBezTo>
                <a:cubicBezTo>
                  <a:pt x="1529613" y="776598"/>
                  <a:pt x="1438597" y="756490"/>
                  <a:pt x="1388855" y="732148"/>
                </a:cubicBezTo>
                <a:cubicBezTo>
                  <a:pt x="1339113" y="707806"/>
                  <a:pt x="1297838" y="686640"/>
                  <a:pt x="1274555" y="668648"/>
                </a:cubicBezTo>
                <a:cubicBezTo>
                  <a:pt x="1251272" y="650656"/>
                  <a:pt x="1249155" y="643248"/>
                  <a:pt x="1249155" y="624198"/>
                </a:cubicBezTo>
                <a:cubicBezTo>
                  <a:pt x="1249155" y="605148"/>
                  <a:pt x="1258680" y="585040"/>
                  <a:pt x="1274555" y="554348"/>
                </a:cubicBezTo>
                <a:cubicBezTo>
                  <a:pt x="1290430" y="523656"/>
                  <a:pt x="1327472" y="470740"/>
                  <a:pt x="1344405" y="440048"/>
                </a:cubicBezTo>
                <a:cubicBezTo>
                  <a:pt x="1361338" y="409356"/>
                  <a:pt x="1370863" y="391364"/>
                  <a:pt x="1376155" y="370198"/>
                </a:cubicBezTo>
                <a:cubicBezTo>
                  <a:pt x="1381447" y="349032"/>
                  <a:pt x="1381447" y="328923"/>
                  <a:pt x="1376155" y="313048"/>
                </a:cubicBezTo>
                <a:cubicBezTo>
                  <a:pt x="1370863" y="297173"/>
                  <a:pt x="1353930" y="304581"/>
                  <a:pt x="1344405" y="274948"/>
                </a:cubicBezTo>
                <a:cubicBezTo>
                  <a:pt x="1334880" y="245315"/>
                  <a:pt x="1330647" y="171231"/>
                  <a:pt x="1319005" y="135248"/>
                </a:cubicBezTo>
                <a:cubicBezTo>
                  <a:pt x="1307363" y="99265"/>
                  <a:pt x="1295722" y="80215"/>
                  <a:pt x="1274555" y="59048"/>
                </a:cubicBezTo>
                <a:cubicBezTo>
                  <a:pt x="1253388" y="37881"/>
                  <a:pt x="1221638" y="17773"/>
                  <a:pt x="1192005" y="8248"/>
                </a:cubicBezTo>
                <a:cubicBezTo>
                  <a:pt x="1162372" y="-1277"/>
                  <a:pt x="1128505" y="-1277"/>
                  <a:pt x="1096755" y="1898"/>
                </a:cubicBezTo>
                <a:cubicBezTo>
                  <a:pt x="1065005" y="5073"/>
                  <a:pt x="1030080" y="13540"/>
                  <a:pt x="1001505" y="27298"/>
                </a:cubicBezTo>
                <a:cubicBezTo>
                  <a:pt x="972930" y="41056"/>
                  <a:pt x="944355" y="60106"/>
                  <a:pt x="925305" y="84448"/>
                </a:cubicBezTo>
                <a:cubicBezTo>
                  <a:pt x="906255" y="108790"/>
                  <a:pt x="893555" y="143715"/>
                  <a:pt x="887205" y="173348"/>
                </a:cubicBezTo>
                <a:cubicBezTo>
                  <a:pt x="880855" y="202981"/>
                  <a:pt x="895010" y="241610"/>
                  <a:pt x="887205" y="262248"/>
                </a:cubicBezTo>
                <a:cubicBezTo>
                  <a:pt x="879400" y="282886"/>
                  <a:pt x="847331" y="282540"/>
                  <a:pt x="840374" y="297173"/>
                </a:cubicBezTo>
                <a:cubicBezTo>
                  <a:pt x="833417" y="311806"/>
                  <a:pt x="838585" y="331788"/>
                  <a:pt x="845464" y="350044"/>
                </a:cubicBezTo>
                <a:cubicBezTo>
                  <a:pt x="852343" y="368300"/>
                  <a:pt x="867548" y="385228"/>
                  <a:pt x="884030" y="416236"/>
                </a:cubicBezTo>
                <a:cubicBezTo>
                  <a:pt x="900512" y="447244"/>
                  <a:pt x="930598" y="501167"/>
                  <a:pt x="944356" y="536092"/>
                </a:cubicBezTo>
                <a:cubicBezTo>
                  <a:pt x="958114" y="571017"/>
                  <a:pt x="961818" y="588876"/>
                  <a:pt x="957055" y="611498"/>
                </a:cubicBezTo>
                <a:cubicBezTo>
                  <a:pt x="952292" y="634120"/>
                  <a:pt x="959171" y="646423"/>
                  <a:pt x="915780" y="671823"/>
                </a:cubicBezTo>
                <a:close/>
              </a:path>
            </a:pathLst>
          </a:custGeom>
          <a:ln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IN" sz="7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678321" y="1740569"/>
            <a:ext cx="778332" cy="148188"/>
            <a:chOff x="1501639" y="2565078"/>
            <a:chExt cx="1760674" cy="341956"/>
          </a:xfrm>
        </p:grpSpPr>
        <p:sp>
          <p:nvSpPr>
            <p:cNvPr id="5" name="Rectangle 4"/>
            <p:cNvSpPr/>
            <p:nvPr/>
          </p:nvSpPr>
          <p:spPr>
            <a:xfrm>
              <a:off x="1501639" y="2565078"/>
              <a:ext cx="51240" cy="34195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51644" y="2648318"/>
              <a:ext cx="1467781" cy="17547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30"/>
            <p:cNvSpPr/>
            <p:nvPr/>
          </p:nvSpPr>
          <p:spPr>
            <a:xfrm>
              <a:off x="3019424" y="2645937"/>
              <a:ext cx="242889" cy="177858"/>
            </a:xfrm>
            <a:custGeom>
              <a:avLst/>
              <a:gdLst>
                <a:gd name="connsiteX0" fmla="*/ 0 w 167481"/>
                <a:gd name="connsiteY0" fmla="*/ 0 h 175477"/>
                <a:gd name="connsiteX1" fmla="*/ 167481 w 167481"/>
                <a:gd name="connsiteY1" fmla="*/ 0 h 175477"/>
                <a:gd name="connsiteX2" fmla="*/ 167481 w 167481"/>
                <a:gd name="connsiteY2" fmla="*/ 175477 h 175477"/>
                <a:gd name="connsiteX3" fmla="*/ 0 w 167481"/>
                <a:gd name="connsiteY3" fmla="*/ 175477 h 175477"/>
                <a:gd name="connsiteX4" fmla="*/ 0 w 167481"/>
                <a:gd name="connsiteY4" fmla="*/ 0 h 175477"/>
                <a:gd name="connsiteX0" fmla="*/ 0 w 255588"/>
                <a:gd name="connsiteY0" fmla="*/ 0 h 175477"/>
                <a:gd name="connsiteX1" fmla="*/ 167481 w 255588"/>
                <a:gd name="connsiteY1" fmla="*/ 0 h 175477"/>
                <a:gd name="connsiteX2" fmla="*/ 255588 w 255588"/>
                <a:gd name="connsiteY2" fmla="*/ 63926 h 175477"/>
                <a:gd name="connsiteX3" fmla="*/ 167481 w 255588"/>
                <a:gd name="connsiteY3" fmla="*/ 175477 h 175477"/>
                <a:gd name="connsiteX4" fmla="*/ 0 w 255588"/>
                <a:gd name="connsiteY4" fmla="*/ 175477 h 175477"/>
                <a:gd name="connsiteX5" fmla="*/ 0 w 255588"/>
                <a:gd name="connsiteY5" fmla="*/ 0 h 175477"/>
                <a:gd name="connsiteX0" fmla="*/ 0 w 255810"/>
                <a:gd name="connsiteY0" fmla="*/ 0 h 175477"/>
                <a:gd name="connsiteX1" fmla="*/ 167481 w 255810"/>
                <a:gd name="connsiteY1" fmla="*/ 0 h 175477"/>
                <a:gd name="connsiteX2" fmla="*/ 255588 w 255810"/>
                <a:gd name="connsiteY2" fmla="*/ 63926 h 175477"/>
                <a:gd name="connsiteX3" fmla="*/ 250824 w 255810"/>
                <a:gd name="connsiteY3" fmla="*/ 116313 h 175477"/>
                <a:gd name="connsiteX4" fmla="*/ 167481 w 255810"/>
                <a:gd name="connsiteY4" fmla="*/ 175477 h 175477"/>
                <a:gd name="connsiteX5" fmla="*/ 0 w 255810"/>
                <a:gd name="connsiteY5" fmla="*/ 175477 h 175477"/>
                <a:gd name="connsiteX6" fmla="*/ 0 w 255810"/>
                <a:gd name="connsiteY6" fmla="*/ 0 h 175477"/>
                <a:gd name="connsiteX0" fmla="*/ 0 w 258791"/>
                <a:gd name="connsiteY0" fmla="*/ 0 h 175477"/>
                <a:gd name="connsiteX1" fmla="*/ 167481 w 258791"/>
                <a:gd name="connsiteY1" fmla="*/ 0 h 175477"/>
                <a:gd name="connsiteX2" fmla="*/ 255588 w 258791"/>
                <a:gd name="connsiteY2" fmla="*/ 63926 h 175477"/>
                <a:gd name="connsiteX3" fmla="*/ 250824 w 258791"/>
                <a:gd name="connsiteY3" fmla="*/ 116313 h 175477"/>
                <a:gd name="connsiteX4" fmla="*/ 167481 w 258791"/>
                <a:gd name="connsiteY4" fmla="*/ 175477 h 175477"/>
                <a:gd name="connsiteX5" fmla="*/ 0 w 258791"/>
                <a:gd name="connsiteY5" fmla="*/ 175477 h 175477"/>
                <a:gd name="connsiteX6" fmla="*/ 0 w 258791"/>
                <a:gd name="connsiteY6" fmla="*/ 0 h 175477"/>
                <a:gd name="connsiteX0" fmla="*/ 0 w 255588"/>
                <a:gd name="connsiteY0" fmla="*/ 0 h 175477"/>
                <a:gd name="connsiteX1" fmla="*/ 167481 w 255588"/>
                <a:gd name="connsiteY1" fmla="*/ 0 h 175477"/>
                <a:gd name="connsiteX2" fmla="*/ 255588 w 255588"/>
                <a:gd name="connsiteY2" fmla="*/ 63926 h 175477"/>
                <a:gd name="connsiteX3" fmla="*/ 250824 w 255588"/>
                <a:gd name="connsiteY3" fmla="*/ 116313 h 175477"/>
                <a:gd name="connsiteX4" fmla="*/ 167481 w 255588"/>
                <a:gd name="connsiteY4" fmla="*/ 175477 h 175477"/>
                <a:gd name="connsiteX5" fmla="*/ 0 w 255588"/>
                <a:gd name="connsiteY5" fmla="*/ 175477 h 175477"/>
                <a:gd name="connsiteX6" fmla="*/ 0 w 255588"/>
                <a:gd name="connsiteY6" fmla="*/ 0 h 175477"/>
                <a:gd name="connsiteX0" fmla="*/ 0 w 255588"/>
                <a:gd name="connsiteY0" fmla="*/ 0 h 175477"/>
                <a:gd name="connsiteX1" fmla="*/ 167481 w 255588"/>
                <a:gd name="connsiteY1" fmla="*/ 0 h 175477"/>
                <a:gd name="connsiteX2" fmla="*/ 255588 w 255588"/>
                <a:gd name="connsiteY2" fmla="*/ 63926 h 175477"/>
                <a:gd name="connsiteX3" fmla="*/ 250824 w 255588"/>
                <a:gd name="connsiteY3" fmla="*/ 116313 h 175477"/>
                <a:gd name="connsiteX4" fmla="*/ 188913 w 255588"/>
                <a:gd name="connsiteY4" fmla="*/ 175477 h 175477"/>
                <a:gd name="connsiteX5" fmla="*/ 0 w 255588"/>
                <a:gd name="connsiteY5" fmla="*/ 175477 h 175477"/>
                <a:gd name="connsiteX6" fmla="*/ 0 w 255588"/>
                <a:gd name="connsiteY6" fmla="*/ 0 h 175477"/>
                <a:gd name="connsiteX0" fmla="*/ 0 w 255588"/>
                <a:gd name="connsiteY0" fmla="*/ 2381 h 177858"/>
                <a:gd name="connsiteX1" fmla="*/ 191294 w 255588"/>
                <a:gd name="connsiteY1" fmla="*/ 0 h 177858"/>
                <a:gd name="connsiteX2" fmla="*/ 255588 w 255588"/>
                <a:gd name="connsiteY2" fmla="*/ 66307 h 177858"/>
                <a:gd name="connsiteX3" fmla="*/ 250824 w 255588"/>
                <a:gd name="connsiteY3" fmla="*/ 118694 h 177858"/>
                <a:gd name="connsiteX4" fmla="*/ 188913 w 255588"/>
                <a:gd name="connsiteY4" fmla="*/ 177858 h 177858"/>
                <a:gd name="connsiteX5" fmla="*/ 0 w 255588"/>
                <a:gd name="connsiteY5" fmla="*/ 177858 h 177858"/>
                <a:gd name="connsiteX6" fmla="*/ 0 w 255588"/>
                <a:gd name="connsiteY6" fmla="*/ 2381 h 17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5588" h="177858">
                  <a:moveTo>
                    <a:pt x="0" y="2381"/>
                  </a:moveTo>
                  <a:lnTo>
                    <a:pt x="191294" y="0"/>
                  </a:lnTo>
                  <a:cubicBezTo>
                    <a:pt x="191294" y="12577"/>
                    <a:pt x="255588" y="53730"/>
                    <a:pt x="255588" y="66307"/>
                  </a:cubicBezTo>
                  <a:cubicBezTo>
                    <a:pt x="254794" y="90120"/>
                    <a:pt x="251619" y="94882"/>
                    <a:pt x="250824" y="118694"/>
                  </a:cubicBezTo>
                  <a:lnTo>
                    <a:pt x="188913" y="177858"/>
                  </a:lnTo>
                  <a:lnTo>
                    <a:pt x="0" y="177858"/>
                  </a:lnTo>
                  <a:lnTo>
                    <a:pt x="0" y="2381"/>
                  </a:lnTo>
                  <a:close/>
                </a:path>
              </a:pathLst>
            </a:custGeom>
            <a:solidFill>
              <a:srgbClr val="C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37682" y="2615737"/>
              <a:ext cx="52783" cy="240638"/>
            </a:xfrm>
            <a:prstGeom prst="rect">
              <a:avLst/>
            </a:prstGeom>
            <a:solidFill>
              <a:srgbClr val="C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76295" y="2615737"/>
              <a:ext cx="20907" cy="240638"/>
            </a:xfrm>
            <a:prstGeom prst="rect">
              <a:avLst/>
            </a:prstGeom>
            <a:solidFill>
              <a:srgbClr val="C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1555260" y="2742405"/>
              <a:ext cx="146416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923017" y="1735333"/>
            <a:ext cx="1247343" cy="158660"/>
            <a:chOff x="2055168" y="2551047"/>
            <a:chExt cx="2821632" cy="358906"/>
          </a:xfrm>
        </p:grpSpPr>
        <p:sp>
          <p:nvSpPr>
            <p:cNvPr id="12" name="Rectangle 11"/>
            <p:cNvSpPr/>
            <p:nvPr/>
          </p:nvSpPr>
          <p:spPr>
            <a:xfrm>
              <a:off x="2118667" y="2597360"/>
              <a:ext cx="1515767" cy="26628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055168" y="2551047"/>
              <a:ext cx="63500" cy="35890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34433" y="2607932"/>
              <a:ext cx="166042" cy="24513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9"/>
            <p:cNvSpPr/>
            <p:nvPr/>
          </p:nvSpPr>
          <p:spPr>
            <a:xfrm>
              <a:off x="3801121" y="2607932"/>
              <a:ext cx="401786" cy="245137"/>
            </a:xfrm>
            <a:custGeom>
              <a:avLst/>
              <a:gdLst>
                <a:gd name="connsiteX0" fmla="*/ 0 w 166042"/>
                <a:gd name="connsiteY0" fmla="*/ 0 h 245137"/>
                <a:gd name="connsiteX1" fmla="*/ 166042 w 166042"/>
                <a:gd name="connsiteY1" fmla="*/ 0 h 245137"/>
                <a:gd name="connsiteX2" fmla="*/ 166042 w 166042"/>
                <a:gd name="connsiteY2" fmla="*/ 245137 h 245137"/>
                <a:gd name="connsiteX3" fmla="*/ 0 w 166042"/>
                <a:gd name="connsiteY3" fmla="*/ 245137 h 245137"/>
                <a:gd name="connsiteX4" fmla="*/ 0 w 166042"/>
                <a:gd name="connsiteY4" fmla="*/ 0 h 245137"/>
                <a:gd name="connsiteX0" fmla="*/ 0 w 166042"/>
                <a:gd name="connsiteY0" fmla="*/ 0 h 245137"/>
                <a:gd name="connsiteX1" fmla="*/ 32692 w 166042"/>
                <a:gd name="connsiteY1" fmla="*/ 47162 h 245137"/>
                <a:gd name="connsiteX2" fmla="*/ 166042 w 166042"/>
                <a:gd name="connsiteY2" fmla="*/ 0 h 245137"/>
                <a:gd name="connsiteX3" fmla="*/ 166042 w 166042"/>
                <a:gd name="connsiteY3" fmla="*/ 245137 h 245137"/>
                <a:gd name="connsiteX4" fmla="*/ 0 w 166042"/>
                <a:gd name="connsiteY4" fmla="*/ 245137 h 245137"/>
                <a:gd name="connsiteX5" fmla="*/ 0 w 166042"/>
                <a:gd name="connsiteY5" fmla="*/ 0 h 245137"/>
                <a:gd name="connsiteX0" fmla="*/ 0 w 401786"/>
                <a:gd name="connsiteY0" fmla="*/ 0 h 245137"/>
                <a:gd name="connsiteX1" fmla="*/ 32692 w 401786"/>
                <a:gd name="connsiteY1" fmla="*/ 47162 h 245137"/>
                <a:gd name="connsiteX2" fmla="*/ 401786 w 401786"/>
                <a:gd name="connsiteY2" fmla="*/ 133350 h 245137"/>
                <a:gd name="connsiteX3" fmla="*/ 166042 w 401786"/>
                <a:gd name="connsiteY3" fmla="*/ 245137 h 245137"/>
                <a:gd name="connsiteX4" fmla="*/ 0 w 401786"/>
                <a:gd name="connsiteY4" fmla="*/ 245137 h 245137"/>
                <a:gd name="connsiteX5" fmla="*/ 0 w 401786"/>
                <a:gd name="connsiteY5" fmla="*/ 0 h 245137"/>
                <a:gd name="connsiteX0" fmla="*/ 0 w 401786"/>
                <a:gd name="connsiteY0" fmla="*/ 0 h 245137"/>
                <a:gd name="connsiteX1" fmla="*/ 32692 w 401786"/>
                <a:gd name="connsiteY1" fmla="*/ 47162 h 245137"/>
                <a:gd name="connsiteX2" fmla="*/ 282723 w 401786"/>
                <a:gd name="connsiteY2" fmla="*/ 73356 h 245137"/>
                <a:gd name="connsiteX3" fmla="*/ 401786 w 401786"/>
                <a:gd name="connsiteY3" fmla="*/ 133350 h 245137"/>
                <a:gd name="connsiteX4" fmla="*/ 166042 w 401786"/>
                <a:gd name="connsiteY4" fmla="*/ 245137 h 245137"/>
                <a:gd name="connsiteX5" fmla="*/ 0 w 401786"/>
                <a:gd name="connsiteY5" fmla="*/ 245137 h 245137"/>
                <a:gd name="connsiteX6" fmla="*/ 0 w 401786"/>
                <a:gd name="connsiteY6" fmla="*/ 0 h 245137"/>
                <a:gd name="connsiteX0" fmla="*/ 0 w 401786"/>
                <a:gd name="connsiteY0" fmla="*/ 0 h 245137"/>
                <a:gd name="connsiteX1" fmla="*/ 32692 w 401786"/>
                <a:gd name="connsiteY1" fmla="*/ 47162 h 245137"/>
                <a:gd name="connsiteX2" fmla="*/ 282723 w 401786"/>
                <a:gd name="connsiteY2" fmla="*/ 73356 h 245137"/>
                <a:gd name="connsiteX3" fmla="*/ 313679 w 401786"/>
                <a:gd name="connsiteY3" fmla="*/ 104312 h 245137"/>
                <a:gd name="connsiteX4" fmla="*/ 401786 w 401786"/>
                <a:gd name="connsiteY4" fmla="*/ 133350 h 245137"/>
                <a:gd name="connsiteX5" fmla="*/ 166042 w 401786"/>
                <a:gd name="connsiteY5" fmla="*/ 245137 h 245137"/>
                <a:gd name="connsiteX6" fmla="*/ 0 w 401786"/>
                <a:gd name="connsiteY6" fmla="*/ 245137 h 245137"/>
                <a:gd name="connsiteX7" fmla="*/ 0 w 401786"/>
                <a:gd name="connsiteY7" fmla="*/ 0 h 245137"/>
                <a:gd name="connsiteX0" fmla="*/ 0 w 401786"/>
                <a:gd name="connsiteY0" fmla="*/ 0 h 245137"/>
                <a:gd name="connsiteX1" fmla="*/ 32692 w 401786"/>
                <a:gd name="connsiteY1" fmla="*/ 47162 h 245137"/>
                <a:gd name="connsiteX2" fmla="*/ 282723 w 401786"/>
                <a:gd name="connsiteY2" fmla="*/ 73356 h 245137"/>
                <a:gd name="connsiteX3" fmla="*/ 313679 w 401786"/>
                <a:gd name="connsiteY3" fmla="*/ 104312 h 245137"/>
                <a:gd name="connsiteX4" fmla="*/ 385117 w 401786"/>
                <a:gd name="connsiteY4" fmla="*/ 116218 h 245137"/>
                <a:gd name="connsiteX5" fmla="*/ 401786 w 401786"/>
                <a:gd name="connsiteY5" fmla="*/ 133350 h 245137"/>
                <a:gd name="connsiteX6" fmla="*/ 166042 w 401786"/>
                <a:gd name="connsiteY6" fmla="*/ 245137 h 245137"/>
                <a:gd name="connsiteX7" fmla="*/ 0 w 401786"/>
                <a:gd name="connsiteY7" fmla="*/ 245137 h 245137"/>
                <a:gd name="connsiteX8" fmla="*/ 0 w 401786"/>
                <a:gd name="connsiteY8" fmla="*/ 0 h 245137"/>
                <a:gd name="connsiteX0" fmla="*/ 0 w 401786"/>
                <a:gd name="connsiteY0" fmla="*/ 0 h 245137"/>
                <a:gd name="connsiteX1" fmla="*/ 32692 w 401786"/>
                <a:gd name="connsiteY1" fmla="*/ 47162 h 245137"/>
                <a:gd name="connsiteX2" fmla="*/ 282723 w 401786"/>
                <a:gd name="connsiteY2" fmla="*/ 73356 h 245137"/>
                <a:gd name="connsiteX3" fmla="*/ 313679 w 401786"/>
                <a:gd name="connsiteY3" fmla="*/ 104312 h 245137"/>
                <a:gd name="connsiteX4" fmla="*/ 385117 w 401786"/>
                <a:gd name="connsiteY4" fmla="*/ 116218 h 245137"/>
                <a:gd name="connsiteX5" fmla="*/ 401786 w 401786"/>
                <a:gd name="connsiteY5" fmla="*/ 133350 h 245137"/>
                <a:gd name="connsiteX6" fmla="*/ 380354 w 401786"/>
                <a:gd name="connsiteY6" fmla="*/ 156699 h 245137"/>
                <a:gd name="connsiteX7" fmla="*/ 166042 w 401786"/>
                <a:gd name="connsiteY7" fmla="*/ 245137 h 245137"/>
                <a:gd name="connsiteX8" fmla="*/ 0 w 401786"/>
                <a:gd name="connsiteY8" fmla="*/ 245137 h 245137"/>
                <a:gd name="connsiteX9" fmla="*/ 0 w 401786"/>
                <a:gd name="connsiteY9" fmla="*/ 0 h 245137"/>
                <a:gd name="connsiteX0" fmla="*/ 0 w 401786"/>
                <a:gd name="connsiteY0" fmla="*/ 0 h 245137"/>
                <a:gd name="connsiteX1" fmla="*/ 32692 w 401786"/>
                <a:gd name="connsiteY1" fmla="*/ 47162 h 245137"/>
                <a:gd name="connsiteX2" fmla="*/ 282723 w 401786"/>
                <a:gd name="connsiteY2" fmla="*/ 73356 h 245137"/>
                <a:gd name="connsiteX3" fmla="*/ 313679 w 401786"/>
                <a:gd name="connsiteY3" fmla="*/ 104312 h 245137"/>
                <a:gd name="connsiteX4" fmla="*/ 385117 w 401786"/>
                <a:gd name="connsiteY4" fmla="*/ 116218 h 245137"/>
                <a:gd name="connsiteX5" fmla="*/ 401786 w 401786"/>
                <a:gd name="connsiteY5" fmla="*/ 133350 h 245137"/>
                <a:gd name="connsiteX6" fmla="*/ 380354 w 401786"/>
                <a:gd name="connsiteY6" fmla="*/ 156699 h 245137"/>
                <a:gd name="connsiteX7" fmla="*/ 313679 w 401786"/>
                <a:gd name="connsiteY7" fmla="*/ 159081 h 245137"/>
                <a:gd name="connsiteX8" fmla="*/ 166042 w 401786"/>
                <a:gd name="connsiteY8" fmla="*/ 245137 h 245137"/>
                <a:gd name="connsiteX9" fmla="*/ 0 w 401786"/>
                <a:gd name="connsiteY9" fmla="*/ 245137 h 245137"/>
                <a:gd name="connsiteX10" fmla="*/ 0 w 401786"/>
                <a:gd name="connsiteY10" fmla="*/ 0 h 245137"/>
                <a:gd name="connsiteX0" fmla="*/ 0 w 401786"/>
                <a:gd name="connsiteY0" fmla="*/ 0 h 245137"/>
                <a:gd name="connsiteX1" fmla="*/ 32692 w 401786"/>
                <a:gd name="connsiteY1" fmla="*/ 47162 h 245137"/>
                <a:gd name="connsiteX2" fmla="*/ 282723 w 401786"/>
                <a:gd name="connsiteY2" fmla="*/ 73356 h 245137"/>
                <a:gd name="connsiteX3" fmla="*/ 313679 w 401786"/>
                <a:gd name="connsiteY3" fmla="*/ 104312 h 245137"/>
                <a:gd name="connsiteX4" fmla="*/ 385117 w 401786"/>
                <a:gd name="connsiteY4" fmla="*/ 116218 h 245137"/>
                <a:gd name="connsiteX5" fmla="*/ 401786 w 401786"/>
                <a:gd name="connsiteY5" fmla="*/ 133350 h 245137"/>
                <a:gd name="connsiteX6" fmla="*/ 380354 w 401786"/>
                <a:gd name="connsiteY6" fmla="*/ 156699 h 245137"/>
                <a:gd name="connsiteX7" fmla="*/ 313679 w 401786"/>
                <a:gd name="connsiteY7" fmla="*/ 159081 h 245137"/>
                <a:gd name="connsiteX8" fmla="*/ 280342 w 401786"/>
                <a:gd name="connsiteY8" fmla="*/ 192418 h 245137"/>
                <a:gd name="connsiteX9" fmla="*/ 166042 w 401786"/>
                <a:gd name="connsiteY9" fmla="*/ 245137 h 245137"/>
                <a:gd name="connsiteX10" fmla="*/ 0 w 401786"/>
                <a:gd name="connsiteY10" fmla="*/ 245137 h 245137"/>
                <a:gd name="connsiteX11" fmla="*/ 0 w 401786"/>
                <a:gd name="connsiteY11" fmla="*/ 0 h 245137"/>
                <a:gd name="connsiteX0" fmla="*/ 0 w 401786"/>
                <a:gd name="connsiteY0" fmla="*/ 0 h 245137"/>
                <a:gd name="connsiteX1" fmla="*/ 32692 w 401786"/>
                <a:gd name="connsiteY1" fmla="*/ 47162 h 245137"/>
                <a:gd name="connsiteX2" fmla="*/ 282723 w 401786"/>
                <a:gd name="connsiteY2" fmla="*/ 73356 h 245137"/>
                <a:gd name="connsiteX3" fmla="*/ 313679 w 401786"/>
                <a:gd name="connsiteY3" fmla="*/ 104312 h 245137"/>
                <a:gd name="connsiteX4" fmla="*/ 385117 w 401786"/>
                <a:gd name="connsiteY4" fmla="*/ 116218 h 245137"/>
                <a:gd name="connsiteX5" fmla="*/ 401786 w 401786"/>
                <a:gd name="connsiteY5" fmla="*/ 133350 h 245137"/>
                <a:gd name="connsiteX6" fmla="*/ 380354 w 401786"/>
                <a:gd name="connsiteY6" fmla="*/ 156699 h 245137"/>
                <a:gd name="connsiteX7" fmla="*/ 313679 w 401786"/>
                <a:gd name="connsiteY7" fmla="*/ 159081 h 245137"/>
                <a:gd name="connsiteX8" fmla="*/ 280342 w 401786"/>
                <a:gd name="connsiteY8" fmla="*/ 192418 h 245137"/>
                <a:gd name="connsiteX9" fmla="*/ 39835 w 401786"/>
                <a:gd name="connsiteY9" fmla="*/ 199893 h 245137"/>
                <a:gd name="connsiteX10" fmla="*/ 0 w 401786"/>
                <a:gd name="connsiteY10" fmla="*/ 245137 h 245137"/>
                <a:gd name="connsiteX11" fmla="*/ 0 w 401786"/>
                <a:gd name="connsiteY11" fmla="*/ 0 h 245137"/>
                <a:gd name="connsiteX0" fmla="*/ 0 w 401786"/>
                <a:gd name="connsiteY0" fmla="*/ 0 h 245137"/>
                <a:gd name="connsiteX1" fmla="*/ 39836 w 401786"/>
                <a:gd name="connsiteY1" fmla="*/ 49543 h 245137"/>
                <a:gd name="connsiteX2" fmla="*/ 282723 w 401786"/>
                <a:gd name="connsiteY2" fmla="*/ 73356 h 245137"/>
                <a:gd name="connsiteX3" fmla="*/ 313679 w 401786"/>
                <a:gd name="connsiteY3" fmla="*/ 104312 h 245137"/>
                <a:gd name="connsiteX4" fmla="*/ 385117 w 401786"/>
                <a:gd name="connsiteY4" fmla="*/ 116218 h 245137"/>
                <a:gd name="connsiteX5" fmla="*/ 401786 w 401786"/>
                <a:gd name="connsiteY5" fmla="*/ 133350 h 245137"/>
                <a:gd name="connsiteX6" fmla="*/ 380354 w 401786"/>
                <a:gd name="connsiteY6" fmla="*/ 156699 h 245137"/>
                <a:gd name="connsiteX7" fmla="*/ 313679 w 401786"/>
                <a:gd name="connsiteY7" fmla="*/ 159081 h 245137"/>
                <a:gd name="connsiteX8" fmla="*/ 280342 w 401786"/>
                <a:gd name="connsiteY8" fmla="*/ 192418 h 245137"/>
                <a:gd name="connsiteX9" fmla="*/ 39835 w 401786"/>
                <a:gd name="connsiteY9" fmla="*/ 199893 h 245137"/>
                <a:gd name="connsiteX10" fmla="*/ 0 w 401786"/>
                <a:gd name="connsiteY10" fmla="*/ 245137 h 245137"/>
                <a:gd name="connsiteX11" fmla="*/ 0 w 401786"/>
                <a:gd name="connsiteY11" fmla="*/ 0 h 245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1786" h="245137">
                  <a:moveTo>
                    <a:pt x="0" y="0"/>
                  </a:moveTo>
                  <a:cubicBezTo>
                    <a:pt x="14866" y="-154"/>
                    <a:pt x="24970" y="49697"/>
                    <a:pt x="39836" y="49543"/>
                  </a:cubicBezTo>
                  <a:cubicBezTo>
                    <a:pt x="112861" y="67799"/>
                    <a:pt x="209698" y="55100"/>
                    <a:pt x="282723" y="73356"/>
                  </a:cubicBezTo>
                  <a:cubicBezTo>
                    <a:pt x="305742" y="82881"/>
                    <a:pt x="290660" y="94787"/>
                    <a:pt x="313679" y="104312"/>
                  </a:cubicBezTo>
                  <a:cubicBezTo>
                    <a:pt x="336698" y="111456"/>
                    <a:pt x="362098" y="109074"/>
                    <a:pt x="385117" y="116218"/>
                  </a:cubicBezTo>
                  <a:lnTo>
                    <a:pt x="401786" y="133350"/>
                  </a:lnTo>
                  <a:cubicBezTo>
                    <a:pt x="390673" y="139546"/>
                    <a:pt x="391467" y="150503"/>
                    <a:pt x="380354" y="156699"/>
                  </a:cubicBezTo>
                  <a:cubicBezTo>
                    <a:pt x="350192" y="169399"/>
                    <a:pt x="343841" y="146381"/>
                    <a:pt x="313679" y="159081"/>
                  </a:cubicBezTo>
                  <a:cubicBezTo>
                    <a:pt x="288279" y="174956"/>
                    <a:pt x="305742" y="176543"/>
                    <a:pt x="280342" y="192418"/>
                  </a:cubicBezTo>
                  <a:lnTo>
                    <a:pt x="39835" y="199893"/>
                  </a:lnTo>
                  <a:lnTo>
                    <a:pt x="0" y="24513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4200526" y="2742405"/>
              <a:ext cx="67627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3658752" y="2632867"/>
              <a:ext cx="110690" cy="59535"/>
              <a:chOff x="3659905" y="2632867"/>
              <a:chExt cx="110690" cy="59535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>
                <a:off x="3659905" y="2632867"/>
                <a:ext cx="110642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659921" y="2647950"/>
                <a:ext cx="110642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3659937" y="2670176"/>
                <a:ext cx="110642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3659953" y="2692402"/>
                <a:ext cx="110642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 flipH="1" flipV="1">
              <a:off x="3658752" y="2766219"/>
              <a:ext cx="110690" cy="59535"/>
              <a:chOff x="3659905" y="2632867"/>
              <a:chExt cx="110690" cy="59535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3659905" y="2632867"/>
                <a:ext cx="110642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659921" y="2647950"/>
                <a:ext cx="110642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659937" y="2670176"/>
                <a:ext cx="110642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659953" y="2692402"/>
                <a:ext cx="110642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Rectangle 26"/>
          <p:cNvSpPr/>
          <p:nvPr/>
        </p:nvSpPr>
        <p:spPr>
          <a:xfrm>
            <a:off x="3461419" y="1763762"/>
            <a:ext cx="154967" cy="106564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39"/>
          <p:cNvSpPr/>
          <p:nvPr/>
        </p:nvSpPr>
        <p:spPr>
          <a:xfrm flipH="1" flipV="1">
            <a:off x="4177214" y="1817606"/>
            <a:ext cx="150217" cy="98053"/>
          </a:xfrm>
          <a:custGeom>
            <a:avLst/>
            <a:gdLst>
              <a:gd name="connsiteX0" fmla="*/ 0 w 54315"/>
              <a:gd name="connsiteY0" fmla="*/ 14031 h 28062"/>
              <a:gd name="connsiteX1" fmla="*/ 27158 w 54315"/>
              <a:gd name="connsiteY1" fmla="*/ 0 h 28062"/>
              <a:gd name="connsiteX2" fmla="*/ 54316 w 54315"/>
              <a:gd name="connsiteY2" fmla="*/ 14031 h 28062"/>
              <a:gd name="connsiteX3" fmla="*/ 27158 w 54315"/>
              <a:gd name="connsiteY3" fmla="*/ 28062 h 28062"/>
              <a:gd name="connsiteX4" fmla="*/ 0 w 54315"/>
              <a:gd name="connsiteY4" fmla="*/ 14031 h 28062"/>
              <a:gd name="connsiteX0" fmla="*/ 0 w 104322"/>
              <a:gd name="connsiteY0" fmla="*/ 17476 h 82623"/>
              <a:gd name="connsiteX1" fmla="*/ 27158 w 104322"/>
              <a:gd name="connsiteY1" fmla="*/ 3445 h 82623"/>
              <a:gd name="connsiteX2" fmla="*/ 104322 w 104322"/>
              <a:gd name="connsiteY2" fmla="*/ 81770 h 82623"/>
              <a:gd name="connsiteX3" fmla="*/ 27158 w 104322"/>
              <a:gd name="connsiteY3" fmla="*/ 31507 h 82623"/>
              <a:gd name="connsiteX4" fmla="*/ 0 w 104322"/>
              <a:gd name="connsiteY4" fmla="*/ 17476 h 82623"/>
              <a:gd name="connsiteX0" fmla="*/ 8146 w 112468"/>
              <a:gd name="connsiteY0" fmla="*/ 32772 h 97919"/>
              <a:gd name="connsiteX1" fmla="*/ 9110 w 112468"/>
              <a:gd name="connsiteY1" fmla="*/ 2072 h 97919"/>
              <a:gd name="connsiteX2" fmla="*/ 112468 w 112468"/>
              <a:gd name="connsiteY2" fmla="*/ 97066 h 97919"/>
              <a:gd name="connsiteX3" fmla="*/ 35304 w 112468"/>
              <a:gd name="connsiteY3" fmla="*/ 46803 h 97919"/>
              <a:gd name="connsiteX4" fmla="*/ 8146 w 112468"/>
              <a:gd name="connsiteY4" fmla="*/ 32772 h 97919"/>
              <a:gd name="connsiteX0" fmla="*/ 488 w 150054"/>
              <a:gd name="connsiteY0" fmla="*/ 37107 h 97479"/>
              <a:gd name="connsiteX1" fmla="*/ 46696 w 150054"/>
              <a:gd name="connsiteY1" fmla="*/ 1644 h 97479"/>
              <a:gd name="connsiteX2" fmla="*/ 150054 w 150054"/>
              <a:gd name="connsiteY2" fmla="*/ 96638 h 97479"/>
              <a:gd name="connsiteX3" fmla="*/ 72890 w 150054"/>
              <a:gd name="connsiteY3" fmla="*/ 46375 h 97479"/>
              <a:gd name="connsiteX4" fmla="*/ 488 w 150054"/>
              <a:gd name="connsiteY4" fmla="*/ 37107 h 97479"/>
              <a:gd name="connsiteX0" fmla="*/ 651 w 150217"/>
              <a:gd name="connsiteY0" fmla="*/ 37224 h 98053"/>
              <a:gd name="connsiteX1" fmla="*/ 46859 w 150217"/>
              <a:gd name="connsiteY1" fmla="*/ 1761 h 98053"/>
              <a:gd name="connsiteX2" fmla="*/ 150217 w 150217"/>
              <a:gd name="connsiteY2" fmla="*/ 96755 h 98053"/>
              <a:gd name="connsiteX3" fmla="*/ 77815 w 150217"/>
              <a:gd name="connsiteY3" fmla="*/ 65542 h 98053"/>
              <a:gd name="connsiteX4" fmla="*/ 651 w 150217"/>
              <a:gd name="connsiteY4" fmla="*/ 37224 h 9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217" h="98053">
                <a:moveTo>
                  <a:pt x="651" y="37224"/>
                </a:moveTo>
                <a:cubicBezTo>
                  <a:pt x="-4508" y="26594"/>
                  <a:pt x="21931" y="-8161"/>
                  <a:pt x="46859" y="1761"/>
                </a:cubicBezTo>
                <a:cubicBezTo>
                  <a:pt x="71787" y="11683"/>
                  <a:pt x="150217" y="89006"/>
                  <a:pt x="150217" y="96755"/>
                </a:cubicBezTo>
                <a:cubicBezTo>
                  <a:pt x="150217" y="104504"/>
                  <a:pt x="102743" y="75464"/>
                  <a:pt x="77815" y="65542"/>
                </a:cubicBezTo>
                <a:cubicBezTo>
                  <a:pt x="52887" y="55620"/>
                  <a:pt x="5810" y="47854"/>
                  <a:pt x="651" y="37224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4197500" y="1816794"/>
            <a:ext cx="54822" cy="57250"/>
            <a:chOff x="4139435" y="1660786"/>
            <a:chExt cx="54822" cy="57250"/>
          </a:xfrm>
        </p:grpSpPr>
        <p:sp>
          <p:nvSpPr>
            <p:cNvPr id="30" name="Oval 29"/>
            <p:cNvSpPr/>
            <p:nvPr/>
          </p:nvSpPr>
          <p:spPr>
            <a:xfrm>
              <a:off x="4139435" y="1660786"/>
              <a:ext cx="54822" cy="5725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/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4154059" y="1677272"/>
              <a:ext cx="25575" cy="2427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268938" y="1800125"/>
            <a:ext cx="54822" cy="57250"/>
            <a:chOff x="4139435" y="1660786"/>
            <a:chExt cx="54822" cy="57250"/>
          </a:xfrm>
        </p:grpSpPr>
        <p:sp>
          <p:nvSpPr>
            <p:cNvPr id="33" name="Oval 32"/>
            <p:cNvSpPr/>
            <p:nvPr/>
          </p:nvSpPr>
          <p:spPr>
            <a:xfrm>
              <a:off x="4139435" y="1660786"/>
              <a:ext cx="54822" cy="5725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/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154059" y="1677272"/>
              <a:ext cx="25575" cy="2427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278463" y="1876325"/>
            <a:ext cx="54822" cy="57250"/>
            <a:chOff x="4139435" y="1660786"/>
            <a:chExt cx="54822" cy="57250"/>
          </a:xfrm>
        </p:grpSpPr>
        <p:sp>
          <p:nvSpPr>
            <p:cNvPr id="36" name="Oval 35"/>
            <p:cNvSpPr/>
            <p:nvPr/>
          </p:nvSpPr>
          <p:spPr>
            <a:xfrm>
              <a:off x="4139435" y="1660786"/>
              <a:ext cx="54822" cy="5725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/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154059" y="1677272"/>
              <a:ext cx="25575" cy="2427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214169" y="1888231"/>
            <a:ext cx="54822" cy="57250"/>
            <a:chOff x="4139435" y="1660786"/>
            <a:chExt cx="54822" cy="57250"/>
          </a:xfrm>
        </p:grpSpPr>
        <p:sp>
          <p:nvSpPr>
            <p:cNvPr id="39" name="Oval 38"/>
            <p:cNvSpPr/>
            <p:nvPr/>
          </p:nvSpPr>
          <p:spPr>
            <a:xfrm>
              <a:off x="4139435" y="1660786"/>
              <a:ext cx="54822" cy="5725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/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154059" y="1677272"/>
              <a:ext cx="25575" cy="2427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268938" y="1947762"/>
            <a:ext cx="54822" cy="57250"/>
            <a:chOff x="4139435" y="1660786"/>
            <a:chExt cx="54822" cy="57250"/>
          </a:xfrm>
        </p:grpSpPr>
        <p:sp>
          <p:nvSpPr>
            <p:cNvPr id="42" name="Oval 41"/>
            <p:cNvSpPr/>
            <p:nvPr/>
          </p:nvSpPr>
          <p:spPr>
            <a:xfrm>
              <a:off x="4139435" y="1660786"/>
              <a:ext cx="54822" cy="5725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/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154059" y="1677272"/>
              <a:ext cx="25575" cy="2427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345138" y="1831081"/>
            <a:ext cx="54822" cy="57250"/>
            <a:chOff x="4139435" y="1660786"/>
            <a:chExt cx="54822" cy="57250"/>
          </a:xfrm>
        </p:grpSpPr>
        <p:sp>
          <p:nvSpPr>
            <p:cNvPr id="45" name="Oval 44"/>
            <p:cNvSpPr/>
            <p:nvPr/>
          </p:nvSpPr>
          <p:spPr>
            <a:xfrm>
              <a:off x="4139435" y="1660786"/>
              <a:ext cx="54822" cy="5725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/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154059" y="1677272"/>
              <a:ext cx="25575" cy="2427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366569" y="1909662"/>
            <a:ext cx="54822" cy="57250"/>
            <a:chOff x="4139435" y="1660786"/>
            <a:chExt cx="54822" cy="57250"/>
          </a:xfrm>
        </p:grpSpPr>
        <p:sp>
          <p:nvSpPr>
            <p:cNvPr id="48" name="Oval 47"/>
            <p:cNvSpPr/>
            <p:nvPr/>
          </p:nvSpPr>
          <p:spPr>
            <a:xfrm>
              <a:off x="4139435" y="1660786"/>
              <a:ext cx="54822" cy="5725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/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154059" y="1677272"/>
              <a:ext cx="25575" cy="2427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358979" y="1721845"/>
            <a:ext cx="54822" cy="57250"/>
            <a:chOff x="4139435" y="1660786"/>
            <a:chExt cx="54822" cy="57250"/>
          </a:xfrm>
        </p:grpSpPr>
        <p:sp>
          <p:nvSpPr>
            <p:cNvPr id="51" name="Oval 50"/>
            <p:cNvSpPr/>
            <p:nvPr/>
          </p:nvSpPr>
          <p:spPr>
            <a:xfrm>
              <a:off x="4139435" y="1660786"/>
              <a:ext cx="54822" cy="5725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/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4154059" y="1677272"/>
              <a:ext cx="25575" cy="24279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328565" y="2819018"/>
            <a:ext cx="54822" cy="57250"/>
            <a:chOff x="4139435" y="1660786"/>
            <a:chExt cx="54822" cy="57250"/>
          </a:xfrm>
        </p:grpSpPr>
        <p:sp>
          <p:nvSpPr>
            <p:cNvPr id="54" name="Oval 53"/>
            <p:cNvSpPr/>
            <p:nvPr/>
          </p:nvSpPr>
          <p:spPr>
            <a:xfrm>
              <a:off x="4139435" y="1660786"/>
              <a:ext cx="54822" cy="5725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/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4154059" y="1677272"/>
              <a:ext cx="25575" cy="24279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6" name="Picture 55" descr="D:\ICSE (Images, animations and Videos)\Chpt. 13 Airds to Health\Images\princ_rm_photo_of_illustration_of_skin_infection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045" b="84478" l="34280" r="5598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613" t="69159" r="44827" b="15421"/>
          <a:stretch/>
        </p:blipFill>
        <p:spPr bwMode="auto">
          <a:xfrm>
            <a:off x="5369844" y="1815619"/>
            <a:ext cx="219533" cy="10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5" descr="D:\ICSE (Images, animations and Videos)\Chpt. 13 Airds to Health\Images\princ_rm_photo_of_illustration_of_skin_infection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0448" b="69254" l="37728" r="5010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951" t="50000" r="50000" b="31651"/>
          <a:stretch/>
        </p:blipFill>
        <p:spPr bwMode="auto">
          <a:xfrm>
            <a:off x="3427869" y="2421133"/>
            <a:ext cx="126986" cy="12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6" descr="D:\ICSE (Images, animations and Videos)\Chpt. 13 Airds to Health\Images\images.jpg"/>
          <p:cNvPicPr>
            <a:picLocks noChangeAspect="1" noChangeArrowheads="1"/>
          </p:cNvPicPr>
          <p:nvPr/>
        </p:nvPicPr>
        <p:blipFill rotWithShape="1">
          <a:blip r:embed="rId7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8557" b="85052" l="10811" r="57529">
                        <a14:foregroundMark x1="52510" y1="51546" x2="54826" y2="515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618" t="19977" r="42020" b="16105"/>
          <a:stretch/>
        </p:blipFill>
        <p:spPr bwMode="auto">
          <a:xfrm>
            <a:off x="5067195" y="1252158"/>
            <a:ext cx="160786" cy="160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3" descr="D:\ICSE (Images, animations and Videos)\Chpt. 13 Airds to Health\Images\Germs.gif"/>
          <p:cNvPicPr>
            <a:picLocks noChangeAspect="1" noChangeArrowheads="1" noCrop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925" y="3228487"/>
            <a:ext cx="277091" cy="27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0" name="Group 59"/>
          <p:cNvGrpSpPr/>
          <p:nvPr/>
        </p:nvGrpSpPr>
        <p:grpSpPr>
          <a:xfrm>
            <a:off x="4584823" y="1447418"/>
            <a:ext cx="54822" cy="57250"/>
            <a:chOff x="4139435" y="1660786"/>
            <a:chExt cx="54822" cy="57250"/>
          </a:xfrm>
        </p:grpSpPr>
        <p:sp>
          <p:nvSpPr>
            <p:cNvPr id="61" name="Oval 60"/>
            <p:cNvSpPr/>
            <p:nvPr/>
          </p:nvSpPr>
          <p:spPr>
            <a:xfrm>
              <a:off x="4139435" y="1660786"/>
              <a:ext cx="54822" cy="5725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/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4154059" y="1677272"/>
              <a:ext cx="25575" cy="24279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064782" y="2209418"/>
            <a:ext cx="54822" cy="57250"/>
            <a:chOff x="4139435" y="1660786"/>
            <a:chExt cx="54822" cy="57250"/>
          </a:xfrm>
        </p:grpSpPr>
        <p:sp>
          <p:nvSpPr>
            <p:cNvPr id="64" name="Oval 63"/>
            <p:cNvSpPr/>
            <p:nvPr/>
          </p:nvSpPr>
          <p:spPr>
            <a:xfrm>
              <a:off x="4139435" y="1660786"/>
              <a:ext cx="54822" cy="5725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/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4154059" y="1677272"/>
              <a:ext cx="25575" cy="24279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899557" y="2577208"/>
            <a:ext cx="54822" cy="57250"/>
            <a:chOff x="4139435" y="1660786"/>
            <a:chExt cx="54822" cy="57250"/>
          </a:xfrm>
        </p:grpSpPr>
        <p:sp>
          <p:nvSpPr>
            <p:cNvPr id="67" name="Oval 66"/>
            <p:cNvSpPr/>
            <p:nvPr/>
          </p:nvSpPr>
          <p:spPr>
            <a:xfrm>
              <a:off x="4139435" y="1660786"/>
              <a:ext cx="54822" cy="5725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/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4154059" y="1677272"/>
              <a:ext cx="25575" cy="24279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683782" y="2133218"/>
            <a:ext cx="54822" cy="57250"/>
            <a:chOff x="4139435" y="1660786"/>
            <a:chExt cx="54822" cy="57250"/>
          </a:xfrm>
        </p:grpSpPr>
        <p:sp>
          <p:nvSpPr>
            <p:cNvPr id="70" name="Oval 69"/>
            <p:cNvSpPr/>
            <p:nvPr/>
          </p:nvSpPr>
          <p:spPr>
            <a:xfrm>
              <a:off x="4139435" y="1660786"/>
              <a:ext cx="54822" cy="5725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/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4154059" y="1677272"/>
              <a:ext cx="25575" cy="24279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4782402" y="3123818"/>
            <a:ext cx="54822" cy="57250"/>
            <a:chOff x="4139435" y="1660786"/>
            <a:chExt cx="54822" cy="57250"/>
          </a:xfrm>
        </p:grpSpPr>
        <p:sp>
          <p:nvSpPr>
            <p:cNvPr id="73" name="Oval 72"/>
            <p:cNvSpPr/>
            <p:nvPr/>
          </p:nvSpPr>
          <p:spPr>
            <a:xfrm>
              <a:off x="4139435" y="1660786"/>
              <a:ext cx="54822" cy="5725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/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4154059" y="1677272"/>
              <a:ext cx="25575" cy="24279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Rectangle 74"/>
          <p:cNvSpPr/>
          <p:nvPr/>
        </p:nvSpPr>
        <p:spPr>
          <a:xfrm>
            <a:off x="5120768" y="1424443"/>
            <a:ext cx="16610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Memory cells</a:t>
            </a:r>
            <a:endParaRPr lang="en-US" dirty="0"/>
          </a:p>
        </p:txBody>
      </p:sp>
      <p:sp>
        <p:nvSpPr>
          <p:cNvPr id="76" name="Rounded Rectangular Callout 75"/>
          <p:cNvSpPr/>
          <p:nvPr/>
        </p:nvSpPr>
        <p:spPr>
          <a:xfrm>
            <a:off x="1833563" y="2881313"/>
            <a:ext cx="1295808" cy="408623"/>
          </a:xfrm>
          <a:prstGeom prst="wedgeRoundRectCallout">
            <a:avLst>
              <a:gd name="adj1" fmla="val -1815"/>
              <a:gd name="adj2" fmla="val -72215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Strength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303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8.64198E-7 L 0.02031 8.64198E-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7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8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7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33333E-6 L 0.05434 0.01358 C 0.07448 0.02253 0.01684 0.07192 0.02847 0.07871 C 0.02882 0.09383 0.03038 0.1105 0.05608 0.10402 " pathEditMode="relative" rAng="0" ptsTypes="Ffaf">
                                      <p:cBhvr>
                                        <p:cTn id="6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15" y="5525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08642E-6 L 0.029 0.00617 C 0.04913 0.01512 0.0382 -0.02562 0.054 -0.0176 C 0.05365 -0.01081 0.00504 0.03673 0.02656 0.04629 " pathEditMode="relative" rAng="0" ptsTypes="Ffaf">
                                      <p:cBhvr>
                                        <p:cTn id="7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1" y="1019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7284E-6 L 0.02552 -0.05 C 0.03959 -0.04105 0.01615 -0.12562 0.03802 -0.12562 " pathEditMode="relative" rAng="0" ptsTypes="Fff">
                                      <p:cBhvr>
                                        <p:cTn id="7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-6296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11111E-6 L -0.02014 0.03735 C -0.00608 0.0463 -0.05278 0.09229 -0.03091 0.09229 " pathEditMode="relative" rAng="0" ptsTypes="Fff">
                                      <p:cBhvr>
                                        <p:cTn id="7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9" y="4599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20988E-6 L 0.05504 -0.02839 C 0.0691 -0.01944 0.05782 0.04105 0.07761 0.06482 C 0.0974 0.0892 0.08733 0.11945 0.08924 0.13025 " pathEditMode="relative" rAng="0" ptsTypes="FffF">
                                      <p:cBhvr>
                                        <p:cTn id="7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61" y="5093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22222E-6 L 0.0309 0.06636 C 0.04496 0.07531 0.02013 0.13457 0.02586 0.15216 C 0.00763 0.1892 0.01493 0.33611 0.01267 0.37284 " pathEditMode="relative" rAng="0" ptsTypes="FffF">
                                      <p:cBhvr>
                                        <p:cTn id="7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" y="18642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6.17284E-7 L 0.04566 -0.04321 C 0.05972 -0.03426 0.02379 0.13765 0.04566 0.13765 C 0.07066 0.13765 0.05 0.35 0.0599 0.34784 " pathEditMode="relative" rAng="0" ptsTypes="FffF">
                                      <p:cBhvr>
                                        <p:cTn id="8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4" y="153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path" presetSubtype="0" repeatCount="200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22222E-6 L 0.00313 -0.04198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-2099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42" presetClass="path" presetSubtype="0" repeatCount="2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83951E-6 L 0.01632 0.06358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6" y="3179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42" presetClass="path" presetSubtype="0" repeatCount="2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07407E-6 L 0.0132 0.07098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0" y="3549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42" presetClass="path" presetSubtype="0" repeatCount="2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11111E-6 L 0.00139 0.04012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2006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42" presetClass="path" presetSubtype="0" repeatCount="2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7037E-6 L 0.00278 0.1179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5895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42" presetClass="path" presetSubtype="0" repeatCount="2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4.16667E-6 0.1926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630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42" presetClass="path" presetSubtype="0" repeatCount="2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8.64198E-7 L 0.01667 -0.05432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-27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000"/>
                            </p:stCondLst>
                            <p:childTnLst>
                              <p:par>
                                <p:cTn id="1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97531E-6 L -0.06337 0.06451 " pathEditMode="relative" rAng="0" ptsTypes="AA">
                                      <p:cBhvr>
                                        <p:cTn id="17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77" y="3210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37" presetClass="path" presetSubtype="0" accel="20000" decel="2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32099E-6 L -0.06093 -0.00648 " pathEditMode="relative" rAng="0" ptsTypes="AA">
                                      <p:cBhvr>
                                        <p:cTn id="18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56" y="-340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9.87654E-7 L -0.05591 -0.0963 " pathEditMode="relative" rAng="0" ptsTypes="AA">
                                      <p:cBhvr>
                                        <p:cTn id="182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95" y="-4815"/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23457E-6 L 0.0533 0.01018 " pathEditMode="relative" rAng="0" ptsTypes="AA">
                                      <p:cBhvr>
                                        <p:cTn id="184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4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51 -0.04229 L -0.00451 0.03734 " pathEditMode="relative" rAng="0" ptsTypes="AA">
                                      <p:cBhvr>
                                        <p:cTn id="18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1" y="3981"/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85 0.07191 L -0.01788 -0.08087 " pathEditMode="relative" rAng="0" ptsTypes="AA">
                                      <p:cBhvr>
                                        <p:cTn id="190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5" y="-7654"/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0.11914 L -0.00573 -0.0537 " pathEditMode="relative" rAng="0" ptsTypes="AA">
                                      <p:cBhvr>
                                        <p:cTn id="19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" y="-8642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88 -0.05278 L 0.00417 -0.0142 " pathEditMode="relative" rAng="0" ptsTypes="AA">
                                      <p:cBhvr>
                                        <p:cTn id="194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4" y="19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7" grpId="0" animBg="1"/>
      <p:bldP spid="27" grpId="1" animBg="1"/>
      <p:bldP spid="27" grpId="2" animBg="1"/>
      <p:bldP spid="28" grpId="0" animBg="1"/>
      <p:bldP spid="28" grpId="1" animBg="1"/>
      <p:bldP spid="75" grpId="0" animBg="1"/>
      <p:bldP spid="75" grpId="1" animBg="1"/>
      <p:bldP spid="76" grpId="0" animBg="1"/>
      <p:bldP spid="76" grpId="1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7877</TotalTime>
  <Words>128</Words>
  <Application>Microsoft Office PowerPoint</Application>
  <PresentationFormat>On-screen Show (16:9)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1525</cp:revision>
  <dcterms:created xsi:type="dcterms:W3CDTF">2013-07-31T12:47:49Z</dcterms:created>
  <dcterms:modified xsi:type="dcterms:W3CDTF">2015-03-05T12:23:51Z</dcterms:modified>
</cp:coreProperties>
</file>