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  <p:ext uri="http://customooxmlschemas.google.com/">
      <go:slidesCustomData xmlns:go="http://customooxmlschemas.google.com/" r:id="rId12" roundtripDataSignature="AMtx7mjlh9CFecyzanhuQu0a29Pn+LYEV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2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gif"/><Relationship Id="rId3" Type="http://schemas.openxmlformats.org/officeDocument/2006/relationships/image" Target="../media/image1.jpg"/><Relationship Id="rId4" Type="http://schemas.openxmlformats.org/officeDocument/2006/relationships/image" Target="../media/image12.gif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7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" name="Google Shape;12;p7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7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7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7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9" name="Google Shape;69;p16"/>
          <p:cNvSpPr txBox="1"/>
          <p:nvPr>
            <p:ph idx="1" type="body"/>
          </p:nvPr>
        </p:nvSpPr>
        <p:spPr>
          <a:xfrm rot="5400000">
            <a:off x="2874764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Google Shape;70;p16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6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6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/>
          <p:nvPr>
            <p:ph type="title"/>
          </p:nvPr>
        </p:nvSpPr>
        <p:spPr>
          <a:xfrm rot="5400000">
            <a:off x="5463778" y="1371601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5" name="Google Shape;75;p17"/>
          <p:cNvSpPr txBox="1"/>
          <p:nvPr>
            <p:ph idx="1" type="body"/>
          </p:nvPr>
        </p:nvSpPr>
        <p:spPr>
          <a:xfrm rot="5400000">
            <a:off x="1272778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Google Shape;76;p17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7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7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/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9"/>
          <p:cNvSpPr txBox="1"/>
          <p:nvPr>
            <p:ph idx="1" type="subTitle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88" name="Google Shape;88;p19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9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9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0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0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4" name="Google Shape;94;p20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0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0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1"/>
          <p:cNvSpPr txBox="1"/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1"/>
          <p:cNvSpPr txBox="1"/>
          <p:nvPr>
            <p:ph idx="1" type="body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0" name="Google Shape;100;p21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1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2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2"/>
          <p:cNvSpPr txBox="1"/>
          <p:nvPr>
            <p:ph idx="1" type="body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06" name="Google Shape;106;p22"/>
          <p:cNvSpPr txBox="1"/>
          <p:nvPr>
            <p:ph idx="2" type="body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07" name="Google Shape;107;p22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2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2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3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3"/>
          <p:cNvSpPr txBox="1"/>
          <p:nvPr>
            <p:ph idx="1" type="body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3" name="Google Shape;113;p23"/>
          <p:cNvSpPr txBox="1"/>
          <p:nvPr>
            <p:ph idx="2" type="body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14" name="Google Shape;114;p23"/>
          <p:cNvSpPr txBox="1"/>
          <p:nvPr>
            <p:ph idx="3" type="body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5" name="Google Shape;115;p23"/>
          <p:cNvSpPr txBox="1"/>
          <p:nvPr>
            <p:ph idx="4" type="body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16" name="Google Shape;116;p23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5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25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25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6"/>
          <p:cNvSpPr txBox="1"/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6"/>
          <p:cNvSpPr txBox="1"/>
          <p:nvPr>
            <p:ph idx="1" type="body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31" name="Google Shape;131;p26"/>
          <p:cNvSpPr txBox="1"/>
          <p:nvPr>
            <p:ph idx="2" type="body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32" name="Google Shape;132;p26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26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26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oogle Shape;17;p8"/>
          <p:cNvGrpSpPr/>
          <p:nvPr/>
        </p:nvGrpSpPr>
        <p:grpSpPr>
          <a:xfrm>
            <a:off x="765175" y="1471484"/>
            <a:ext cx="3378200" cy="3081466"/>
            <a:chOff x="584200" y="1047750"/>
            <a:chExt cx="3644900" cy="3632200"/>
          </a:xfrm>
        </p:grpSpPr>
        <p:sp>
          <p:nvSpPr>
            <p:cNvPr id="18" name="Google Shape;18;p8"/>
            <p:cNvSpPr/>
            <p:nvPr/>
          </p:nvSpPr>
          <p:spPr>
            <a:xfrm>
              <a:off x="609600" y="1047750"/>
              <a:ext cx="1981200" cy="1752600"/>
            </a:xfrm>
            <a:prstGeom prst="hexagon">
              <a:avLst>
                <a:gd fmla="val 25000" name="adj"/>
                <a:gd fmla="val 115470" name="vf"/>
              </a:avLst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 cap="flat" cmpd="sng" w="25400">
              <a:solidFill>
                <a:srgbClr val="00206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8"/>
            <p:cNvSpPr/>
            <p:nvPr/>
          </p:nvSpPr>
          <p:spPr>
            <a:xfrm>
              <a:off x="2247900" y="2038350"/>
              <a:ext cx="1981200" cy="1752600"/>
            </a:xfrm>
            <a:prstGeom prst="hexagon">
              <a:avLst>
                <a:gd fmla="val 25000" name="adj"/>
                <a:gd fmla="val 115470" name="vf"/>
              </a:avLst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 cap="flat" cmpd="sng" w="25400">
              <a:solidFill>
                <a:srgbClr val="00206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8"/>
            <p:cNvSpPr/>
            <p:nvPr/>
          </p:nvSpPr>
          <p:spPr>
            <a:xfrm>
              <a:off x="584200" y="2927350"/>
              <a:ext cx="1981200" cy="1752600"/>
            </a:xfrm>
            <a:prstGeom prst="hexagon">
              <a:avLst>
                <a:gd fmla="val 25000" name="adj"/>
                <a:gd fmla="val 115470" name="vf"/>
              </a:avLst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 cap="flat" cmpd="sng" w="25400">
              <a:solidFill>
                <a:srgbClr val="00206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" name="Google Shape;21;p8"/>
          <p:cNvSpPr/>
          <p:nvPr/>
        </p:nvSpPr>
        <p:spPr>
          <a:xfrm>
            <a:off x="696133" y="260687"/>
            <a:ext cx="6829004" cy="553998"/>
          </a:xfrm>
          <a:prstGeom prst="round1Rect">
            <a:avLst>
              <a:gd fmla="val 33548" name="adj"/>
            </a:avLst>
          </a:prstGeom>
          <a:gradFill>
            <a:gsLst>
              <a:gs pos="0">
                <a:srgbClr val="2D5C97"/>
              </a:gs>
              <a:gs pos="80000">
                <a:srgbClr val="3C7AC5"/>
              </a:gs>
              <a:gs pos="100000">
                <a:srgbClr val="397BC9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14. Natural resources</a:t>
            </a:r>
            <a:endParaRPr b="1" sz="3000">
              <a:solidFill>
                <a:schemeClr val="lt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7"/>
          <p:cNvSpPr txBox="1"/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27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138" name="Google Shape;138;p27"/>
          <p:cNvSpPr txBox="1"/>
          <p:nvPr>
            <p:ph idx="1" type="body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39" name="Google Shape;139;p27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27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27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8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28"/>
          <p:cNvSpPr txBox="1"/>
          <p:nvPr>
            <p:ph idx="1" type="body"/>
          </p:nvPr>
        </p:nvSpPr>
        <p:spPr>
          <a:xfrm rot="5400000">
            <a:off x="2874764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5" name="Google Shape;145;p28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28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28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9"/>
          <p:cNvSpPr txBox="1"/>
          <p:nvPr>
            <p:ph type="title"/>
          </p:nvPr>
        </p:nvSpPr>
        <p:spPr>
          <a:xfrm rot="5400000">
            <a:off x="5463778" y="1371601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29"/>
          <p:cNvSpPr txBox="1"/>
          <p:nvPr>
            <p:ph idx="1" type="body"/>
          </p:nvPr>
        </p:nvSpPr>
        <p:spPr>
          <a:xfrm rot="5400000">
            <a:off x="1272778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1" name="Google Shape;151;p29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29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29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9"/>
          <p:cNvSpPr txBox="1"/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4" name="Google Shape;24;p9"/>
          <p:cNvSpPr txBox="1"/>
          <p:nvPr>
            <p:ph idx="1" type="body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Google Shape;25;p9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9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9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0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0" name="Google Shape;30;p10"/>
          <p:cNvSpPr txBox="1"/>
          <p:nvPr>
            <p:ph idx="1" type="body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10"/>
          <p:cNvSpPr txBox="1"/>
          <p:nvPr>
            <p:ph idx="2" type="body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10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10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10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1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7" name="Google Shape;37;p11"/>
          <p:cNvSpPr txBox="1"/>
          <p:nvPr>
            <p:ph idx="1" type="body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11"/>
          <p:cNvSpPr txBox="1"/>
          <p:nvPr>
            <p:ph idx="2" type="body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11"/>
          <p:cNvSpPr txBox="1"/>
          <p:nvPr>
            <p:ph idx="3" type="body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11"/>
          <p:cNvSpPr txBox="1"/>
          <p:nvPr>
            <p:ph idx="4" type="body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11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11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11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2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6" name="Google Shape;46;p12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12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12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Google Shape;51;p13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/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5" name="Google Shape;55;p14"/>
          <p:cNvSpPr txBox="1"/>
          <p:nvPr>
            <p:ph idx="1" type="body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14"/>
          <p:cNvSpPr txBox="1"/>
          <p:nvPr>
            <p:ph idx="2" type="body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14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2" name="Google Shape;62;p15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63" name="Google Shape;63;p15"/>
          <p:cNvSpPr txBox="1"/>
          <p:nvPr>
            <p:ph idx="1" type="body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5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5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5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8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1" name="Google Shape;81;p18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Google Shape;82;p18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18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Google Shape;84;p18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1" Type="http://schemas.openxmlformats.org/officeDocument/2006/relationships/image" Target="../media/image10.gif"/><Relationship Id="rId10" Type="http://schemas.openxmlformats.org/officeDocument/2006/relationships/image" Target="../media/image18.gif"/><Relationship Id="rId13" Type="http://schemas.openxmlformats.org/officeDocument/2006/relationships/image" Target="../media/image3.gif"/><Relationship Id="rId12" Type="http://schemas.openxmlformats.org/officeDocument/2006/relationships/image" Target="../media/image5.gi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1.png"/><Relationship Id="rId4" Type="http://schemas.openxmlformats.org/officeDocument/2006/relationships/image" Target="../media/image13.gif"/><Relationship Id="rId9" Type="http://schemas.openxmlformats.org/officeDocument/2006/relationships/image" Target="../media/image9.gif"/><Relationship Id="rId15" Type="http://schemas.openxmlformats.org/officeDocument/2006/relationships/image" Target="../media/image4.gif"/><Relationship Id="rId14" Type="http://schemas.openxmlformats.org/officeDocument/2006/relationships/image" Target="../media/image27.gif"/><Relationship Id="rId17" Type="http://schemas.openxmlformats.org/officeDocument/2006/relationships/image" Target="../media/image14.gif"/><Relationship Id="rId16" Type="http://schemas.openxmlformats.org/officeDocument/2006/relationships/image" Target="../media/image11.gif"/><Relationship Id="rId5" Type="http://schemas.openxmlformats.org/officeDocument/2006/relationships/image" Target="../media/image17.gif"/><Relationship Id="rId6" Type="http://schemas.openxmlformats.org/officeDocument/2006/relationships/image" Target="../media/image15.gif"/><Relationship Id="rId7" Type="http://schemas.openxmlformats.org/officeDocument/2006/relationships/image" Target="../media/image7.gif"/><Relationship Id="rId8" Type="http://schemas.openxmlformats.org/officeDocument/2006/relationships/image" Target="../media/image16.gif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jpg"/><Relationship Id="rId4" Type="http://schemas.openxmlformats.org/officeDocument/2006/relationships/image" Target="../media/image20.jpg"/><Relationship Id="rId5" Type="http://schemas.openxmlformats.org/officeDocument/2006/relationships/image" Target="../media/image8.jpg"/><Relationship Id="rId6" Type="http://schemas.openxmlformats.org/officeDocument/2006/relationships/image" Target="../media/image19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2.png"/><Relationship Id="rId4" Type="http://schemas.openxmlformats.org/officeDocument/2006/relationships/image" Target="../media/image24.jpg"/><Relationship Id="rId5" Type="http://schemas.openxmlformats.org/officeDocument/2006/relationships/image" Target="../media/image23.jpg"/><Relationship Id="rId6" Type="http://schemas.openxmlformats.org/officeDocument/2006/relationships/image" Target="../media/image8.jpg"/><Relationship Id="rId7" Type="http://schemas.openxmlformats.org/officeDocument/2006/relationships/image" Target="../media/image19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"/>
          <p:cNvSpPr/>
          <p:nvPr/>
        </p:nvSpPr>
        <p:spPr>
          <a:xfrm>
            <a:off x="3299859" y="1657350"/>
            <a:ext cx="2544286" cy="18620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500" cap="none">
                <a:solidFill>
                  <a:srgbClr val="FF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M1</a:t>
            </a:r>
            <a:endParaRPr b="1" sz="11500" cap="none">
              <a:solidFill>
                <a:srgbClr val="FF00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3851" y="1131590"/>
            <a:ext cx="3820157" cy="36318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63689" y="1848282"/>
            <a:ext cx="1130200" cy="9286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2468420">
            <a:off x="3491076" y="1174566"/>
            <a:ext cx="953320" cy="791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-4619385">
            <a:off x="426479" y="2051607"/>
            <a:ext cx="633609" cy="9563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 rot="-2951889">
            <a:off x="816911" y="971509"/>
            <a:ext cx="974769" cy="12040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 rot="4064140">
            <a:off x="4393982" y="1581785"/>
            <a:ext cx="560192" cy="1249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2045173" y="830962"/>
            <a:ext cx="1040984" cy="7930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3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903968" y="2733351"/>
            <a:ext cx="571512" cy="5715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3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1819333" y="1363783"/>
            <a:ext cx="1266825" cy="4500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3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2355925" y="2359935"/>
            <a:ext cx="703728" cy="427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3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3923928" y="1670828"/>
            <a:ext cx="856030" cy="5408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3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3226582" y="2400072"/>
            <a:ext cx="1182816" cy="3289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3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 flipH="1" rot="728851">
            <a:off x="2527209" y="1863480"/>
            <a:ext cx="688492" cy="4187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3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1624269" y="2217580"/>
            <a:ext cx="559398" cy="6244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3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2893888" y="3019106"/>
            <a:ext cx="903642" cy="451821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3"/>
          <p:cNvSpPr txBox="1"/>
          <p:nvPr/>
        </p:nvSpPr>
        <p:spPr>
          <a:xfrm>
            <a:off x="4674078" y="960412"/>
            <a:ext cx="4218402" cy="70788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17365D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Earth is the only planet on which life exists</a:t>
            </a:r>
            <a:endParaRPr b="1" sz="2000">
              <a:solidFill>
                <a:srgbClr val="17365D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184" name="Google Shape;184;p3"/>
          <p:cNvSpPr txBox="1"/>
          <p:nvPr/>
        </p:nvSpPr>
        <p:spPr>
          <a:xfrm>
            <a:off x="5436096" y="1795729"/>
            <a:ext cx="2952327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E36C09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It is due to factors like</a:t>
            </a:r>
            <a:endParaRPr/>
          </a:p>
        </p:txBody>
      </p:sp>
      <p:sp>
        <p:nvSpPr>
          <p:cNvPr id="185" name="Google Shape;185;p3"/>
          <p:cNvSpPr txBox="1"/>
          <p:nvPr/>
        </p:nvSpPr>
        <p:spPr>
          <a:xfrm>
            <a:off x="158062" y="4425096"/>
            <a:ext cx="302110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953734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Energy from the sun   </a:t>
            </a:r>
            <a:endParaRPr b="1" sz="1800">
              <a:solidFill>
                <a:srgbClr val="953734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186" name="Google Shape;186;p3"/>
          <p:cNvSpPr txBox="1"/>
          <p:nvPr/>
        </p:nvSpPr>
        <p:spPr>
          <a:xfrm>
            <a:off x="158062" y="4713128"/>
            <a:ext cx="337623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953734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Resources on the earth</a:t>
            </a:r>
            <a:endParaRPr b="1" sz="1800">
              <a:solidFill>
                <a:srgbClr val="953734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187" name="Google Shape;187;p3"/>
          <p:cNvSpPr/>
          <p:nvPr/>
        </p:nvSpPr>
        <p:spPr>
          <a:xfrm>
            <a:off x="3131840" y="4587974"/>
            <a:ext cx="273948" cy="432384"/>
          </a:xfrm>
          <a:prstGeom prst="rightBrace">
            <a:avLst>
              <a:gd fmla="val 19379" name="adj1"/>
              <a:gd fmla="val 50000" name="adj2"/>
            </a:avLst>
          </a:prstGeom>
          <a:noFill/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188" name="Google Shape;188;p3"/>
          <p:cNvSpPr txBox="1"/>
          <p:nvPr/>
        </p:nvSpPr>
        <p:spPr>
          <a:xfrm>
            <a:off x="3412252" y="4451578"/>
            <a:ext cx="284187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711B03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are the basic requirements of life</a:t>
            </a:r>
            <a:endParaRPr b="1" sz="1800">
              <a:solidFill>
                <a:srgbClr val="711B03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189" name="Google Shape;189;p3"/>
          <p:cNvSpPr txBox="1"/>
          <p:nvPr/>
        </p:nvSpPr>
        <p:spPr>
          <a:xfrm>
            <a:off x="1288742" y="141481"/>
            <a:ext cx="6566516" cy="5847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14. NATURAL RESOURCES</a:t>
            </a:r>
            <a:endParaRPr b="1" sz="32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190" name="Google Shape;190;p3"/>
          <p:cNvSpPr txBox="1"/>
          <p:nvPr/>
        </p:nvSpPr>
        <p:spPr>
          <a:xfrm>
            <a:off x="5004048" y="2242685"/>
            <a:ext cx="209924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B05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Temperature</a:t>
            </a:r>
            <a:endParaRPr/>
          </a:p>
        </p:txBody>
      </p:sp>
      <p:sp>
        <p:nvSpPr>
          <p:cNvPr id="191" name="Google Shape;191;p3"/>
          <p:cNvSpPr txBox="1"/>
          <p:nvPr/>
        </p:nvSpPr>
        <p:spPr>
          <a:xfrm>
            <a:off x="6948264" y="2242685"/>
            <a:ext cx="126955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B05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Water</a:t>
            </a:r>
            <a:endParaRPr/>
          </a:p>
        </p:txBody>
      </p:sp>
      <p:sp>
        <p:nvSpPr>
          <p:cNvPr id="192" name="Google Shape;192;p3"/>
          <p:cNvSpPr txBox="1"/>
          <p:nvPr/>
        </p:nvSpPr>
        <p:spPr>
          <a:xfrm>
            <a:off x="8011120" y="2242685"/>
            <a:ext cx="115212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B05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Food</a:t>
            </a:r>
            <a:endParaRPr b="1" sz="2000">
              <a:solidFill>
                <a:srgbClr val="00B05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4"/>
          <p:cNvSpPr txBox="1"/>
          <p:nvPr/>
        </p:nvSpPr>
        <p:spPr>
          <a:xfrm>
            <a:off x="2591780" y="813941"/>
            <a:ext cx="396044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Land, Water and Air </a:t>
            </a:r>
            <a:endParaRPr b="1" sz="24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198" name="Google Shape;198;p4"/>
          <p:cNvSpPr txBox="1"/>
          <p:nvPr/>
        </p:nvSpPr>
        <p:spPr>
          <a:xfrm>
            <a:off x="149919" y="1250207"/>
            <a:ext cx="3672409" cy="3693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Outer crust of the earth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Water covers 75% of the earth’s surface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Air that covers the earth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Life supporting zone on the earth where the atmosphere, the hydrosphere and the lithosphere interact and make life possible</a:t>
            </a:r>
            <a:endParaRPr b="1" sz="18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199" name="Google Shape;199;p4"/>
          <p:cNvSpPr txBox="1"/>
          <p:nvPr/>
        </p:nvSpPr>
        <p:spPr>
          <a:xfrm>
            <a:off x="2231740" y="195486"/>
            <a:ext cx="4680520" cy="4616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Resources on the earth are </a:t>
            </a:r>
            <a:endParaRPr b="1" sz="24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200" name="Google Shape;200;p4"/>
          <p:cNvSpPr txBox="1"/>
          <p:nvPr/>
        </p:nvSpPr>
        <p:spPr>
          <a:xfrm>
            <a:off x="5131936" y="1261224"/>
            <a:ext cx="2088233" cy="2585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Lithosphere </a:t>
            </a:r>
            <a:endParaRPr b="1" sz="18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Hydrosphere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Atmosphere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Biosphere</a:t>
            </a:r>
            <a:endParaRPr b="1" sz="18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grpSp>
        <p:nvGrpSpPr>
          <p:cNvPr id="201" name="Google Shape;201;p4"/>
          <p:cNvGrpSpPr/>
          <p:nvPr/>
        </p:nvGrpSpPr>
        <p:grpSpPr>
          <a:xfrm>
            <a:off x="3725315" y="1225632"/>
            <a:ext cx="1350741" cy="496224"/>
            <a:chOff x="3869331" y="1322212"/>
            <a:chExt cx="1350741" cy="496224"/>
          </a:xfrm>
        </p:grpSpPr>
        <p:sp>
          <p:nvSpPr>
            <p:cNvPr id="202" name="Google Shape;202;p4"/>
            <p:cNvSpPr/>
            <p:nvPr/>
          </p:nvSpPr>
          <p:spPr>
            <a:xfrm flipH="1" rot="10800000">
              <a:off x="3869331" y="1322212"/>
              <a:ext cx="1350741" cy="496224"/>
            </a:xfrm>
            <a:prstGeom prst="rightArrow">
              <a:avLst>
                <a:gd fmla="val 50000" name="adj1"/>
                <a:gd fmla="val 50000" name="adj2"/>
              </a:avLst>
            </a:prstGeom>
            <a:gradFill>
              <a:gsLst>
                <a:gs pos="0">
                  <a:srgbClr val="FFA09D"/>
                </a:gs>
                <a:gs pos="35000">
                  <a:srgbClr val="FFBCBC"/>
                </a:gs>
                <a:gs pos="100000">
                  <a:srgbClr val="FFE2E2"/>
                </a:gs>
              </a:gsLst>
              <a:lin ang="16200000" scaled="0"/>
            </a:gradFill>
            <a:ln cap="flat" cmpd="sng" w="9525">
              <a:solidFill>
                <a:srgbClr val="C0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endParaRPr>
            </a:p>
          </p:txBody>
        </p:sp>
        <p:sp>
          <p:nvSpPr>
            <p:cNvPr id="203" name="Google Shape;203;p4"/>
            <p:cNvSpPr/>
            <p:nvPr/>
          </p:nvSpPr>
          <p:spPr>
            <a:xfrm>
              <a:off x="3869331" y="1381997"/>
              <a:ext cx="1064715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Bookman Old Style"/>
                  <a:ea typeface="Bookman Old Style"/>
                  <a:cs typeface="Bookman Old Style"/>
                  <a:sym typeface="Bookman Old Style"/>
                </a:rPr>
                <a:t>is called</a:t>
              </a:r>
              <a:endParaRPr b="1" sz="16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endParaRPr>
            </a:p>
          </p:txBody>
        </p:sp>
      </p:grpSp>
      <p:grpSp>
        <p:nvGrpSpPr>
          <p:cNvPr id="204" name="Google Shape;204;p4"/>
          <p:cNvGrpSpPr/>
          <p:nvPr/>
        </p:nvGrpSpPr>
        <p:grpSpPr>
          <a:xfrm>
            <a:off x="3725315" y="1787494"/>
            <a:ext cx="1350741" cy="496224"/>
            <a:chOff x="3869331" y="1322212"/>
            <a:chExt cx="1350741" cy="496224"/>
          </a:xfrm>
        </p:grpSpPr>
        <p:sp>
          <p:nvSpPr>
            <p:cNvPr id="205" name="Google Shape;205;p4"/>
            <p:cNvSpPr/>
            <p:nvPr/>
          </p:nvSpPr>
          <p:spPr>
            <a:xfrm flipH="1" rot="10800000">
              <a:off x="3869331" y="1322212"/>
              <a:ext cx="1350741" cy="496224"/>
            </a:xfrm>
            <a:prstGeom prst="rightArrow">
              <a:avLst>
                <a:gd fmla="val 50000" name="adj1"/>
                <a:gd fmla="val 50000" name="adj2"/>
              </a:avLst>
            </a:prstGeom>
            <a:gradFill>
              <a:gsLst>
                <a:gs pos="0">
                  <a:srgbClr val="FFA09D"/>
                </a:gs>
                <a:gs pos="35000">
                  <a:srgbClr val="FFBCBC"/>
                </a:gs>
                <a:gs pos="100000">
                  <a:srgbClr val="FFE2E2"/>
                </a:gs>
              </a:gsLst>
              <a:lin ang="16200000" scaled="0"/>
            </a:gradFill>
            <a:ln cap="flat" cmpd="sng" w="9525">
              <a:solidFill>
                <a:srgbClr val="C0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endParaRPr>
            </a:p>
          </p:txBody>
        </p:sp>
        <p:sp>
          <p:nvSpPr>
            <p:cNvPr id="206" name="Google Shape;206;p4"/>
            <p:cNvSpPr/>
            <p:nvPr/>
          </p:nvSpPr>
          <p:spPr>
            <a:xfrm>
              <a:off x="3869331" y="1381997"/>
              <a:ext cx="1064715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Bookman Old Style"/>
                  <a:ea typeface="Bookman Old Style"/>
                  <a:cs typeface="Bookman Old Style"/>
                  <a:sym typeface="Bookman Old Style"/>
                </a:rPr>
                <a:t>is called</a:t>
              </a:r>
              <a:endParaRPr b="1" sz="16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endParaRPr>
            </a:p>
          </p:txBody>
        </p:sp>
      </p:grpSp>
      <p:grpSp>
        <p:nvGrpSpPr>
          <p:cNvPr id="207" name="Google Shape;207;p4"/>
          <p:cNvGrpSpPr/>
          <p:nvPr/>
        </p:nvGrpSpPr>
        <p:grpSpPr>
          <a:xfrm>
            <a:off x="3707904" y="2600642"/>
            <a:ext cx="1350741" cy="496224"/>
            <a:chOff x="3869331" y="1322212"/>
            <a:chExt cx="1350741" cy="496224"/>
          </a:xfrm>
        </p:grpSpPr>
        <p:sp>
          <p:nvSpPr>
            <p:cNvPr id="208" name="Google Shape;208;p4"/>
            <p:cNvSpPr/>
            <p:nvPr/>
          </p:nvSpPr>
          <p:spPr>
            <a:xfrm flipH="1" rot="10800000">
              <a:off x="3869331" y="1322212"/>
              <a:ext cx="1350741" cy="496224"/>
            </a:xfrm>
            <a:prstGeom prst="rightArrow">
              <a:avLst>
                <a:gd fmla="val 50000" name="adj1"/>
                <a:gd fmla="val 50000" name="adj2"/>
              </a:avLst>
            </a:prstGeom>
            <a:gradFill>
              <a:gsLst>
                <a:gs pos="0">
                  <a:srgbClr val="FFA09D"/>
                </a:gs>
                <a:gs pos="35000">
                  <a:srgbClr val="FFBCBC"/>
                </a:gs>
                <a:gs pos="100000">
                  <a:srgbClr val="FFE2E2"/>
                </a:gs>
              </a:gsLst>
              <a:lin ang="16200000" scaled="0"/>
            </a:gradFill>
            <a:ln cap="flat" cmpd="sng" w="9525">
              <a:solidFill>
                <a:srgbClr val="C0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endParaRPr>
            </a:p>
          </p:txBody>
        </p:sp>
        <p:sp>
          <p:nvSpPr>
            <p:cNvPr id="209" name="Google Shape;209;p4"/>
            <p:cNvSpPr/>
            <p:nvPr/>
          </p:nvSpPr>
          <p:spPr>
            <a:xfrm>
              <a:off x="3869331" y="1381997"/>
              <a:ext cx="1064715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Bookman Old Style"/>
                  <a:ea typeface="Bookman Old Style"/>
                  <a:cs typeface="Bookman Old Style"/>
                  <a:sym typeface="Bookman Old Style"/>
                </a:rPr>
                <a:t>is called</a:t>
              </a:r>
              <a:endParaRPr b="1" sz="16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endParaRPr>
            </a:p>
          </p:txBody>
        </p:sp>
      </p:grpSp>
      <p:grpSp>
        <p:nvGrpSpPr>
          <p:cNvPr id="210" name="Google Shape;210;p4"/>
          <p:cNvGrpSpPr/>
          <p:nvPr/>
        </p:nvGrpSpPr>
        <p:grpSpPr>
          <a:xfrm>
            <a:off x="3707904" y="3147814"/>
            <a:ext cx="1350741" cy="496224"/>
            <a:chOff x="3869331" y="1322212"/>
            <a:chExt cx="1350741" cy="496224"/>
          </a:xfrm>
        </p:grpSpPr>
        <p:sp>
          <p:nvSpPr>
            <p:cNvPr id="211" name="Google Shape;211;p4"/>
            <p:cNvSpPr/>
            <p:nvPr/>
          </p:nvSpPr>
          <p:spPr>
            <a:xfrm flipH="1" rot="10800000">
              <a:off x="3869331" y="1322212"/>
              <a:ext cx="1350741" cy="496224"/>
            </a:xfrm>
            <a:prstGeom prst="rightArrow">
              <a:avLst>
                <a:gd fmla="val 50000" name="adj1"/>
                <a:gd fmla="val 50000" name="adj2"/>
              </a:avLst>
            </a:prstGeom>
            <a:gradFill>
              <a:gsLst>
                <a:gs pos="0">
                  <a:srgbClr val="FFA09D"/>
                </a:gs>
                <a:gs pos="35000">
                  <a:srgbClr val="FFBCBC"/>
                </a:gs>
                <a:gs pos="100000">
                  <a:srgbClr val="FFE2E2"/>
                </a:gs>
              </a:gsLst>
              <a:lin ang="16200000" scaled="0"/>
            </a:gradFill>
            <a:ln cap="flat" cmpd="sng" w="9525">
              <a:solidFill>
                <a:srgbClr val="C0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endParaRPr>
            </a:p>
          </p:txBody>
        </p:sp>
        <p:sp>
          <p:nvSpPr>
            <p:cNvPr id="212" name="Google Shape;212;p4"/>
            <p:cNvSpPr/>
            <p:nvPr/>
          </p:nvSpPr>
          <p:spPr>
            <a:xfrm>
              <a:off x="3869331" y="1381997"/>
              <a:ext cx="1064715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Bookman Old Style"/>
                  <a:ea typeface="Bookman Old Style"/>
                  <a:cs typeface="Bookman Old Style"/>
                  <a:sym typeface="Bookman Old Style"/>
                </a:rPr>
                <a:t>is called</a:t>
              </a:r>
              <a:endParaRPr b="1" sz="16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endParaRPr>
            </a:p>
          </p:txBody>
        </p:sp>
      </p:grpSp>
      <p:pic>
        <p:nvPicPr>
          <p:cNvPr id="213" name="Google Shape;213;p4"/>
          <p:cNvPicPr preferRelativeResize="0"/>
          <p:nvPr/>
        </p:nvPicPr>
        <p:blipFill rotWithShape="1">
          <a:blip r:embed="rId3">
            <a:alphaModFix/>
          </a:blip>
          <a:srcRect b="0" l="14044" r="0" t="0"/>
          <a:stretch/>
        </p:blipFill>
        <p:spPr>
          <a:xfrm>
            <a:off x="6897745" y="902467"/>
            <a:ext cx="1966297" cy="1122981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pic>
        <p:nvPicPr>
          <p:cNvPr id="214" name="Google Shape;214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73224" y="885526"/>
            <a:ext cx="1996411" cy="1214191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pic>
        <p:nvPicPr>
          <p:cNvPr id="215" name="Google Shape;215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358454" y="884500"/>
            <a:ext cx="1400498" cy="1219721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pic>
        <p:nvPicPr>
          <p:cNvPr id="216" name="Google Shape;216;p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855804" y="933366"/>
            <a:ext cx="1992051" cy="1290306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Google Shape;221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3528" y="270727"/>
            <a:ext cx="5341122" cy="3386474"/>
          </a:xfrm>
          <a:prstGeom prst="roundRect">
            <a:avLst>
              <a:gd fmla="val 1636" name="adj"/>
            </a:avLst>
          </a:prstGeom>
          <a:noFill/>
          <a:ln>
            <a:noFill/>
          </a:ln>
        </p:spPr>
      </p:pic>
      <p:sp>
        <p:nvSpPr>
          <p:cNvPr id="222" name="Google Shape;222;p5"/>
          <p:cNvSpPr/>
          <p:nvPr/>
        </p:nvSpPr>
        <p:spPr>
          <a:xfrm>
            <a:off x="3648426" y="517426"/>
            <a:ext cx="1368152" cy="457200"/>
          </a:xfrm>
          <a:prstGeom prst="roundRect">
            <a:avLst>
              <a:gd fmla="val 31250" name="adj"/>
            </a:avLst>
          </a:prstGeom>
          <a:solidFill>
            <a:schemeClr val="accent1">
              <a:alpha val="23921"/>
            </a:schemeClr>
          </a:solidFill>
          <a:ln cap="flat" cmpd="sng" w="2540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5"/>
          <p:cNvSpPr/>
          <p:nvPr/>
        </p:nvSpPr>
        <p:spPr>
          <a:xfrm>
            <a:off x="1776218" y="1935591"/>
            <a:ext cx="1152128" cy="457200"/>
          </a:xfrm>
          <a:prstGeom prst="roundRect">
            <a:avLst>
              <a:gd fmla="val 31250" name="adj"/>
            </a:avLst>
          </a:prstGeom>
          <a:solidFill>
            <a:schemeClr val="accent1">
              <a:alpha val="23921"/>
            </a:schemeClr>
          </a:solidFill>
          <a:ln cap="flat" cmpd="sng" w="2540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5"/>
          <p:cNvSpPr/>
          <p:nvPr/>
        </p:nvSpPr>
        <p:spPr>
          <a:xfrm>
            <a:off x="4440514" y="2661063"/>
            <a:ext cx="1224136" cy="457200"/>
          </a:xfrm>
          <a:prstGeom prst="roundRect">
            <a:avLst>
              <a:gd fmla="val 31250" name="adj"/>
            </a:avLst>
          </a:prstGeom>
          <a:solidFill>
            <a:schemeClr val="accent1">
              <a:alpha val="23921"/>
            </a:schemeClr>
          </a:solidFill>
          <a:ln cap="flat" cmpd="sng" w="2540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5"/>
          <p:cNvSpPr/>
          <p:nvPr/>
        </p:nvSpPr>
        <p:spPr>
          <a:xfrm>
            <a:off x="984130" y="2798296"/>
            <a:ext cx="1404156" cy="457200"/>
          </a:xfrm>
          <a:prstGeom prst="roundRect">
            <a:avLst>
              <a:gd fmla="val 31250" name="adj"/>
            </a:avLst>
          </a:prstGeom>
          <a:solidFill>
            <a:schemeClr val="accent1">
              <a:alpha val="23921"/>
            </a:schemeClr>
          </a:solidFill>
          <a:ln cap="flat" cmpd="sng" w="2540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6" name="Google Shape;226;p5"/>
          <p:cNvPicPr preferRelativeResize="0"/>
          <p:nvPr/>
        </p:nvPicPr>
        <p:blipFill rotWithShape="1">
          <a:blip r:embed="rId4">
            <a:alphaModFix/>
          </a:blip>
          <a:srcRect b="0" l="14044" r="0" t="0"/>
          <a:stretch/>
        </p:blipFill>
        <p:spPr>
          <a:xfrm>
            <a:off x="5851241" y="414162"/>
            <a:ext cx="3202159" cy="18288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pic>
        <p:nvPicPr>
          <p:cNvPr id="227" name="Google Shape;227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826720" y="339893"/>
            <a:ext cx="3251200" cy="1977338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pic>
        <p:nvPicPr>
          <p:cNvPr id="228" name="Google Shape;228;p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311949" y="335391"/>
            <a:ext cx="2280743" cy="1986343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pic>
        <p:nvPicPr>
          <p:cNvPr id="229" name="Google Shape;229;p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809300" y="339893"/>
            <a:ext cx="3244100" cy="2101292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sp>
        <p:nvSpPr>
          <p:cNvPr id="230" name="Google Shape;230;p5"/>
          <p:cNvSpPr txBox="1"/>
          <p:nvPr/>
        </p:nvSpPr>
        <p:spPr>
          <a:xfrm>
            <a:off x="2301652" y="3549382"/>
            <a:ext cx="179568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206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BIOSPHERE</a:t>
            </a:r>
            <a:endParaRPr b="1" sz="2000">
              <a:solidFill>
                <a:srgbClr val="00206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231" name="Google Shape;231;p5"/>
          <p:cNvSpPr txBox="1"/>
          <p:nvPr/>
        </p:nvSpPr>
        <p:spPr>
          <a:xfrm>
            <a:off x="1788149" y="4155926"/>
            <a:ext cx="955711" cy="33855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C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BIOTIC</a:t>
            </a:r>
            <a:endParaRPr b="1" sz="1600">
              <a:solidFill>
                <a:srgbClr val="C000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232" name="Google Shape;232;p5"/>
          <p:cNvSpPr txBox="1"/>
          <p:nvPr/>
        </p:nvSpPr>
        <p:spPr>
          <a:xfrm>
            <a:off x="3545949" y="4163091"/>
            <a:ext cx="1103187" cy="33855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C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ABIOTIC</a:t>
            </a:r>
            <a:endParaRPr b="1" sz="1600">
              <a:solidFill>
                <a:srgbClr val="C000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233" name="Google Shape;233;p5"/>
          <p:cNvSpPr txBox="1"/>
          <p:nvPr/>
        </p:nvSpPr>
        <p:spPr>
          <a:xfrm>
            <a:off x="973833" y="4515966"/>
            <a:ext cx="2446039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C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Plants, animals, microorganisms.</a:t>
            </a:r>
            <a:endParaRPr/>
          </a:p>
        </p:txBody>
      </p:sp>
      <p:sp>
        <p:nvSpPr>
          <p:cNvPr id="234" name="Google Shape;234;p5"/>
          <p:cNvSpPr txBox="1"/>
          <p:nvPr/>
        </p:nvSpPr>
        <p:spPr>
          <a:xfrm>
            <a:off x="3347865" y="4537452"/>
            <a:ext cx="189186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C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Air, soil, water.</a:t>
            </a:r>
            <a:endParaRPr b="1" sz="1600">
              <a:solidFill>
                <a:srgbClr val="C000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235" name="Google Shape;235;p5"/>
          <p:cNvSpPr/>
          <p:nvPr/>
        </p:nvSpPr>
        <p:spPr>
          <a:xfrm rot="-5400000">
            <a:off x="3020774" y="3049391"/>
            <a:ext cx="302890" cy="1800201"/>
          </a:xfrm>
          <a:prstGeom prst="rightBrace">
            <a:avLst>
              <a:gd fmla="val 78418" name="adj1"/>
              <a:gd fmla="val 50000" name="adj2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5"/>
          <p:cNvSpPr txBox="1"/>
          <p:nvPr/>
        </p:nvSpPr>
        <p:spPr>
          <a:xfrm>
            <a:off x="3995936" y="3549382"/>
            <a:ext cx="4270721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206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is made up of two components</a:t>
            </a:r>
            <a:endParaRPr b="1" sz="2000">
              <a:solidFill>
                <a:srgbClr val="00206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237" name="Google Shape;237;p5"/>
          <p:cNvSpPr/>
          <p:nvPr/>
        </p:nvSpPr>
        <p:spPr>
          <a:xfrm>
            <a:off x="485328" y="3884913"/>
            <a:ext cx="1036052" cy="432048"/>
          </a:xfrm>
          <a:prstGeom prst="wedgeRoundRectCallout">
            <a:avLst>
              <a:gd fmla="val 79510" name="adj1"/>
              <a:gd fmla="val 52552" name="adj2"/>
              <a:gd fmla="val 16667" name="adj3"/>
            </a:avLst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00" scaled="0"/>
          </a:gradFill>
          <a:ln cap="flat" cmpd="sng" w="9525">
            <a:solidFill>
              <a:srgbClr val="7C5F9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Living</a:t>
            </a:r>
            <a:endParaRPr sz="16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238" name="Google Shape;238;p5"/>
          <p:cNvSpPr/>
          <p:nvPr/>
        </p:nvSpPr>
        <p:spPr>
          <a:xfrm>
            <a:off x="4941437" y="3884913"/>
            <a:ext cx="1446425" cy="432048"/>
          </a:xfrm>
          <a:prstGeom prst="wedgeRoundRectCallout">
            <a:avLst>
              <a:gd fmla="val -75242" name="adj1"/>
              <a:gd fmla="val 59166" name="adj2"/>
              <a:gd fmla="val 16667" name="adj3"/>
            </a:avLst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00" scaled="0"/>
          </a:gradFill>
          <a:ln cap="flat" cmpd="sng" w="9525">
            <a:solidFill>
              <a:srgbClr val="7C5F9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Non-living</a:t>
            </a:r>
            <a:endParaRPr sz="16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Design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2013-09-27T10:29:20Z</dcterms:created>
  <dc:creator>PC-21</dc:creator>
</cp:coreProperties>
</file>