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handoutMasterIdLst>
    <p:handoutMasterId r:id="rId10"/>
  </p:handoutMasterIdLst>
  <p:sldIdLst>
    <p:sldId id="300" r:id="rId3"/>
    <p:sldId id="258" r:id="rId4"/>
    <p:sldId id="290" r:id="rId5"/>
    <p:sldId id="291" r:id="rId6"/>
    <p:sldId id="298" r:id="rId7"/>
    <p:sldId id="299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00"/>
    <a:srgbClr val="9E0000"/>
    <a:srgbClr val="B12421"/>
    <a:srgbClr val="679E2A"/>
    <a:srgbClr val="82C836"/>
    <a:srgbClr val="C0E9FC"/>
    <a:srgbClr val="CE751C"/>
    <a:srgbClr val="E1801F"/>
    <a:srgbClr val="764120"/>
    <a:srgbClr val="D2E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>
      <p:cViewPr>
        <p:scale>
          <a:sx n="98" d="100"/>
          <a:sy n="98" d="100"/>
        </p:scale>
        <p:origin x="-102" y="-654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6AAAF-AA28-485D-A0D0-EE450329EC15}" type="datetimeFigureOut">
              <a:rPr lang="en-US" smtClean="0"/>
              <a:t>3/12/2015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39BE6-D79C-4B11-B03C-8466406B41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57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60654-74AB-480A-8478-36B3567D269C}" type="datetimeFigureOut">
              <a:rPr lang="en-IN" smtClean="0"/>
              <a:t>12-03-2015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0D2AC-C8EE-4265-97AF-4D41F7C98A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99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765175" y="1471484"/>
            <a:ext cx="3378200" cy="3081466"/>
            <a:chOff x="584200" y="1047750"/>
            <a:chExt cx="3644900" cy="3632200"/>
          </a:xfrm>
        </p:grpSpPr>
        <p:sp>
          <p:nvSpPr>
            <p:cNvPr id="8" name="Hexagon 7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Hexagon 8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Hexagon 9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ound Single Corner Rectangle 10"/>
          <p:cNvSpPr/>
          <p:nvPr userDrawn="1"/>
        </p:nvSpPr>
        <p:spPr>
          <a:xfrm>
            <a:off x="696133" y="260687"/>
            <a:ext cx="6829004" cy="553998"/>
          </a:xfrm>
          <a:prstGeom prst="round1Rect">
            <a:avLst>
              <a:gd name="adj" fmla="val 3354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3000" b="1" kern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man Old Style" panose="02050604050505020204" pitchFamily="18" charset="0"/>
                <a:cs typeface="Andalus" pitchFamily="18" charset="-78"/>
              </a:rPr>
              <a:t>14. Natural resources</a:t>
            </a:r>
            <a:endParaRPr lang="en-IN" sz="3000" b="1" kern="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man Old Style" panose="02050604050505020204" pitchFamily="18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5207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61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299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94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65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2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19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37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62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36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1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127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68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77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59B6-F993-4DEF-B5F6-1BA99D25E658}" type="datetimeFigureOut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4DE4-44F0-4F06-ADE4-378B41D6D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5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32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70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85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359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24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D33D2F3-CD15-4226-989F-7776B6A2A83A}" type="datetimeFigureOut">
              <a:rPr lang="en-IN" smtClean="0"/>
              <a:t>12-03-2015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AB50AA-C583-492F-8182-CC0370464EE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1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38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F59B6-F993-4DEF-B5F6-1BA99D25E658}" type="datetimeFigureOut">
              <a:rPr lang="en-US" smtClean="0"/>
              <a:t>3/12/2015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E4DE4-44F0-4F06-ADE4-378B41D6D7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1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9858" y="1657350"/>
            <a:ext cx="254428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anose="02050604050505020204" pitchFamily="18" charset="0"/>
              </a:rPr>
              <a:t>M2</a:t>
            </a:r>
            <a:endParaRPr lang="en-US" sz="11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2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9" y="206265"/>
            <a:ext cx="4731778" cy="285153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516216" y="302079"/>
            <a:ext cx="997768" cy="461665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AIR</a:t>
            </a:r>
            <a:endParaRPr lang="en-IN" sz="2400" b="1" dirty="0">
              <a:solidFill>
                <a:schemeClr val="tx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20072" y="856332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It is a mixture of gases like nitrogen, oxygen, carbon dioxide and water vapour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48064" y="1781403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anose="02050604050505020204" pitchFamily="18" charset="0"/>
              </a:rPr>
              <a:t>The composition of air is the result of life on earth 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0184" y="3019705"/>
            <a:ext cx="699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In planets such as Venus and Mars, where no life is known to exist, the major component of the atmosphere is found to be carbon dioxide(95 to 97%)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210" y="3886262"/>
            <a:ext cx="1326799" cy="10871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10828" y="3898520"/>
            <a:ext cx="1447888" cy="1074894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671188" y="1658990"/>
            <a:ext cx="641521" cy="548822"/>
            <a:chOff x="4047259" y="-766801"/>
            <a:chExt cx="641521" cy="548822"/>
          </a:xfrm>
        </p:grpSpPr>
        <p:sp>
          <p:nvSpPr>
            <p:cNvPr id="2" name="Oval 1"/>
            <p:cNvSpPr/>
            <p:nvPr/>
          </p:nvSpPr>
          <p:spPr>
            <a:xfrm>
              <a:off x="4093608" y="-766801"/>
              <a:ext cx="548822" cy="54882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047259" y="-677056"/>
              <a:ext cx="6415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Bookman Old Style" panose="02050604050505020204" pitchFamily="18" charset="0"/>
                </a:rPr>
                <a:t>CO</a:t>
              </a:r>
              <a:r>
                <a:rPr lang="en-US" b="1" baseline="-25000" dirty="0">
                  <a:latin typeface="Bookman Old Style" panose="02050604050505020204" pitchFamily="18" charset="0"/>
                </a:rPr>
                <a:t>2</a:t>
              </a:r>
              <a:endParaRPr lang="en-IN" b="1" dirty="0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30003" y="1537079"/>
            <a:ext cx="548822" cy="548822"/>
            <a:chOff x="4093608" y="-766801"/>
            <a:chExt cx="548822" cy="548822"/>
          </a:xfrm>
        </p:grpSpPr>
        <p:sp>
          <p:nvSpPr>
            <p:cNvPr id="32" name="Oval 31"/>
            <p:cNvSpPr/>
            <p:nvPr/>
          </p:nvSpPr>
          <p:spPr>
            <a:xfrm>
              <a:off x="4093608" y="-766801"/>
              <a:ext cx="548822" cy="54882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58481" y="-677056"/>
              <a:ext cx="4571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latin typeface="Bookman Old Style" panose="02050604050505020204" pitchFamily="18" charset="0"/>
                </a:rPr>
                <a:t>N</a:t>
              </a:r>
              <a:r>
                <a:rPr lang="en-US" b="1" baseline="-25000" dirty="0" smtClean="0">
                  <a:latin typeface="Bookman Old Style" panose="02050604050505020204" pitchFamily="18" charset="0"/>
                </a:rPr>
                <a:t>2</a:t>
              </a:r>
              <a:endParaRPr lang="en-IN" b="1" dirty="0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93845" y="1468137"/>
            <a:ext cx="641521" cy="548822"/>
            <a:chOff x="4047259" y="-766801"/>
            <a:chExt cx="641521" cy="548822"/>
          </a:xfrm>
        </p:grpSpPr>
        <p:sp>
          <p:nvSpPr>
            <p:cNvPr id="36" name="Oval 35"/>
            <p:cNvSpPr/>
            <p:nvPr/>
          </p:nvSpPr>
          <p:spPr>
            <a:xfrm>
              <a:off x="4093608" y="-766801"/>
              <a:ext cx="548822" cy="54882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047259" y="-677056"/>
              <a:ext cx="6415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Bookman Old Style" panose="02050604050505020204" pitchFamily="18" charset="0"/>
                </a:rPr>
                <a:t>CO</a:t>
              </a:r>
              <a:r>
                <a:rPr lang="en-US" b="1" baseline="-25000" dirty="0">
                  <a:latin typeface="Bookman Old Style" panose="02050604050505020204" pitchFamily="18" charset="0"/>
                </a:rPr>
                <a:t>2</a:t>
              </a:r>
              <a:endParaRPr lang="en-IN" b="1" dirty="0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925364" y="1378392"/>
            <a:ext cx="548822" cy="548822"/>
            <a:chOff x="4093608" y="-766801"/>
            <a:chExt cx="548822" cy="548822"/>
          </a:xfrm>
        </p:grpSpPr>
        <p:sp>
          <p:nvSpPr>
            <p:cNvPr id="41" name="Oval 40"/>
            <p:cNvSpPr/>
            <p:nvPr/>
          </p:nvSpPr>
          <p:spPr>
            <a:xfrm>
              <a:off x="4093608" y="-766801"/>
              <a:ext cx="548822" cy="54882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158481" y="-677056"/>
              <a:ext cx="4571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latin typeface="Bookman Old Style" panose="02050604050505020204" pitchFamily="18" charset="0"/>
                </a:rPr>
                <a:t>N</a:t>
              </a:r>
              <a:r>
                <a:rPr lang="en-US" b="1" baseline="-25000" dirty="0" smtClean="0">
                  <a:latin typeface="Bookman Old Style" panose="02050604050505020204" pitchFamily="18" charset="0"/>
                </a:rPr>
                <a:t>2</a:t>
              </a:r>
              <a:endParaRPr lang="en-IN" b="1" dirty="0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913795" y="2207812"/>
            <a:ext cx="641521" cy="548822"/>
            <a:chOff x="4047259" y="-766801"/>
            <a:chExt cx="641521" cy="548822"/>
          </a:xfrm>
        </p:grpSpPr>
        <p:sp>
          <p:nvSpPr>
            <p:cNvPr id="44" name="Oval 43"/>
            <p:cNvSpPr/>
            <p:nvPr/>
          </p:nvSpPr>
          <p:spPr>
            <a:xfrm>
              <a:off x="4093608" y="-766801"/>
              <a:ext cx="548822" cy="54882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47259" y="-677056"/>
              <a:ext cx="6415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Bookman Old Style" panose="02050604050505020204" pitchFamily="18" charset="0"/>
                </a:rPr>
                <a:t>CO</a:t>
              </a:r>
              <a:r>
                <a:rPr lang="en-US" b="1" baseline="-25000" dirty="0">
                  <a:latin typeface="Bookman Old Style" panose="02050604050505020204" pitchFamily="18" charset="0"/>
                </a:rPr>
                <a:t>2</a:t>
              </a:r>
              <a:endParaRPr lang="en-IN" b="1" dirty="0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429708" y="1626824"/>
            <a:ext cx="548822" cy="548822"/>
            <a:chOff x="4093608" y="-766801"/>
            <a:chExt cx="548822" cy="548822"/>
          </a:xfrm>
        </p:grpSpPr>
        <p:sp>
          <p:nvSpPr>
            <p:cNvPr id="47" name="Oval 46"/>
            <p:cNvSpPr/>
            <p:nvPr/>
          </p:nvSpPr>
          <p:spPr>
            <a:xfrm>
              <a:off x="4093608" y="-766801"/>
              <a:ext cx="548822" cy="54882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58481" y="-677056"/>
              <a:ext cx="4571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latin typeface="Bookman Old Style" panose="02050604050505020204" pitchFamily="18" charset="0"/>
                </a:rPr>
                <a:t>N</a:t>
              </a:r>
              <a:r>
                <a:rPr lang="en-US" b="1" baseline="-25000" dirty="0" smtClean="0">
                  <a:latin typeface="Bookman Old Style" panose="02050604050505020204" pitchFamily="18" charset="0"/>
                </a:rPr>
                <a:t>2</a:t>
              </a:r>
              <a:endParaRPr lang="en-IN" b="1" dirty="0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281926" y="1626824"/>
            <a:ext cx="641521" cy="548822"/>
            <a:chOff x="4047259" y="-766801"/>
            <a:chExt cx="641521" cy="548822"/>
          </a:xfrm>
        </p:grpSpPr>
        <p:sp>
          <p:nvSpPr>
            <p:cNvPr id="50" name="Oval 49"/>
            <p:cNvSpPr/>
            <p:nvPr/>
          </p:nvSpPr>
          <p:spPr>
            <a:xfrm>
              <a:off x="4093608" y="-766801"/>
              <a:ext cx="548822" cy="54882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047259" y="-677056"/>
              <a:ext cx="6415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Bookman Old Style" panose="02050604050505020204" pitchFamily="18" charset="0"/>
                </a:rPr>
                <a:t>CO</a:t>
              </a:r>
              <a:r>
                <a:rPr lang="en-US" b="1" baseline="-25000" dirty="0">
                  <a:latin typeface="Bookman Old Style" panose="02050604050505020204" pitchFamily="18" charset="0"/>
                </a:rPr>
                <a:t>2</a:t>
              </a:r>
              <a:endParaRPr lang="en-IN" b="1" dirty="0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909837" y="2272614"/>
            <a:ext cx="548822" cy="548822"/>
            <a:chOff x="4093608" y="-766801"/>
            <a:chExt cx="548822" cy="548822"/>
          </a:xfrm>
        </p:grpSpPr>
        <p:sp>
          <p:nvSpPr>
            <p:cNvPr id="53" name="Oval 52"/>
            <p:cNvSpPr/>
            <p:nvPr/>
          </p:nvSpPr>
          <p:spPr>
            <a:xfrm>
              <a:off x="4093608" y="-766801"/>
              <a:ext cx="548822" cy="54882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58481" y="-677056"/>
              <a:ext cx="4571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latin typeface="Bookman Old Style" panose="02050604050505020204" pitchFamily="18" charset="0"/>
                </a:rPr>
                <a:t>N</a:t>
              </a:r>
              <a:r>
                <a:rPr lang="en-US" b="1" baseline="-25000" dirty="0" smtClean="0">
                  <a:latin typeface="Bookman Old Style" panose="02050604050505020204" pitchFamily="18" charset="0"/>
                </a:rPr>
                <a:t>2</a:t>
              </a:r>
              <a:endParaRPr lang="en-IN" b="1" dirty="0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61650" y="2291370"/>
            <a:ext cx="641521" cy="548822"/>
            <a:chOff x="4047259" y="-766801"/>
            <a:chExt cx="641521" cy="548822"/>
          </a:xfrm>
        </p:grpSpPr>
        <p:sp>
          <p:nvSpPr>
            <p:cNvPr id="56" name="Oval 55"/>
            <p:cNvSpPr/>
            <p:nvPr/>
          </p:nvSpPr>
          <p:spPr>
            <a:xfrm>
              <a:off x="4093608" y="-766801"/>
              <a:ext cx="548822" cy="54882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047259" y="-677056"/>
              <a:ext cx="6415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Bookman Old Style" panose="02050604050505020204" pitchFamily="18" charset="0"/>
                </a:rPr>
                <a:t>CO</a:t>
              </a:r>
              <a:r>
                <a:rPr lang="en-US" b="1" baseline="-25000" dirty="0">
                  <a:latin typeface="Bookman Old Style" panose="02050604050505020204" pitchFamily="18" charset="0"/>
                </a:rPr>
                <a:t>2</a:t>
              </a:r>
              <a:endParaRPr lang="en-IN" b="1" dirty="0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213617" y="2273333"/>
            <a:ext cx="659155" cy="548822"/>
            <a:chOff x="4057492" y="-766801"/>
            <a:chExt cx="659155" cy="548822"/>
          </a:xfrm>
        </p:grpSpPr>
        <p:sp>
          <p:nvSpPr>
            <p:cNvPr id="59" name="Oval 58"/>
            <p:cNvSpPr/>
            <p:nvPr/>
          </p:nvSpPr>
          <p:spPr>
            <a:xfrm>
              <a:off x="4093608" y="-766801"/>
              <a:ext cx="548822" cy="54882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057492" y="-677056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latin typeface="Bookman Old Style" panose="02050604050505020204" pitchFamily="18" charset="0"/>
                </a:rPr>
                <a:t>H</a:t>
              </a:r>
              <a:r>
                <a:rPr lang="en-US" b="1" baseline="-25000" dirty="0" smtClean="0">
                  <a:latin typeface="Bookman Old Style" panose="02050604050505020204" pitchFamily="18" charset="0"/>
                </a:rPr>
                <a:t>2</a:t>
              </a:r>
              <a:r>
                <a:rPr lang="en-US" b="1" dirty="0" smtClean="0">
                  <a:latin typeface="Bookman Old Style" panose="02050604050505020204" pitchFamily="18" charset="0"/>
                </a:rPr>
                <a:t>O</a:t>
              </a:r>
              <a:endParaRPr lang="en-IN" b="1" dirty="0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727771" y="2207812"/>
            <a:ext cx="659155" cy="548822"/>
            <a:chOff x="4057492" y="-766801"/>
            <a:chExt cx="659155" cy="548822"/>
          </a:xfrm>
        </p:grpSpPr>
        <p:sp>
          <p:nvSpPr>
            <p:cNvPr id="62" name="Oval 61"/>
            <p:cNvSpPr/>
            <p:nvPr/>
          </p:nvSpPr>
          <p:spPr>
            <a:xfrm>
              <a:off x="4093608" y="-766801"/>
              <a:ext cx="548822" cy="54882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057492" y="-677056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Bookman Old Style" panose="02050604050505020204" pitchFamily="18" charset="0"/>
                </a:rPr>
                <a:t>H</a:t>
              </a:r>
              <a:r>
                <a:rPr lang="en-US" b="1" baseline="-25000" dirty="0">
                  <a:latin typeface="Bookman Old Style" panose="02050604050505020204" pitchFamily="18" charset="0"/>
                </a:rPr>
                <a:t>2</a:t>
              </a:r>
              <a:r>
                <a:rPr lang="en-US" b="1" dirty="0">
                  <a:latin typeface="Bookman Old Style" panose="02050604050505020204" pitchFamily="18" charset="0"/>
                </a:rPr>
                <a:t>O</a:t>
              </a:r>
              <a:endParaRPr lang="en-IN" b="1" dirty="0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77275" y="946077"/>
            <a:ext cx="549553" cy="548822"/>
            <a:chOff x="4093608" y="-766801"/>
            <a:chExt cx="549553" cy="548822"/>
          </a:xfrm>
        </p:grpSpPr>
        <p:sp>
          <p:nvSpPr>
            <p:cNvPr id="71" name="Oval 70"/>
            <p:cNvSpPr/>
            <p:nvPr/>
          </p:nvSpPr>
          <p:spPr>
            <a:xfrm>
              <a:off x="4093608" y="-766801"/>
              <a:ext cx="548822" cy="54882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173161" y="-677056"/>
              <a:ext cx="4700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latin typeface="Bookman Old Style" panose="02050604050505020204" pitchFamily="18" charset="0"/>
                </a:rPr>
                <a:t>O</a:t>
              </a:r>
              <a:r>
                <a:rPr lang="en-US" b="1" baseline="-25000" dirty="0" smtClean="0">
                  <a:latin typeface="Bookman Old Style" panose="02050604050505020204" pitchFamily="18" charset="0"/>
                </a:rPr>
                <a:t>2</a:t>
              </a:r>
              <a:endParaRPr lang="en-IN" b="1" dirty="0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497005" y="1724511"/>
            <a:ext cx="549553" cy="548822"/>
            <a:chOff x="4093608" y="-766801"/>
            <a:chExt cx="549553" cy="548822"/>
          </a:xfrm>
        </p:grpSpPr>
        <p:sp>
          <p:nvSpPr>
            <p:cNvPr id="74" name="Oval 73"/>
            <p:cNvSpPr/>
            <p:nvPr/>
          </p:nvSpPr>
          <p:spPr>
            <a:xfrm>
              <a:off x="4093608" y="-766801"/>
              <a:ext cx="548822" cy="54882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173161" y="-677056"/>
              <a:ext cx="4700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latin typeface="Bookman Old Style" panose="02050604050505020204" pitchFamily="18" charset="0"/>
                </a:rPr>
                <a:t>O</a:t>
              </a:r>
              <a:r>
                <a:rPr lang="en-US" b="1" baseline="-25000" dirty="0" smtClean="0">
                  <a:latin typeface="Bookman Old Style" panose="02050604050505020204" pitchFamily="18" charset="0"/>
                </a:rPr>
                <a:t>2</a:t>
              </a:r>
              <a:endParaRPr lang="en-IN" b="1" dirty="0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266359" y="2508983"/>
            <a:ext cx="549553" cy="548822"/>
            <a:chOff x="4093608" y="-766801"/>
            <a:chExt cx="549553" cy="548822"/>
          </a:xfrm>
        </p:grpSpPr>
        <p:sp>
          <p:nvSpPr>
            <p:cNvPr id="77" name="Oval 76"/>
            <p:cNvSpPr/>
            <p:nvPr/>
          </p:nvSpPr>
          <p:spPr>
            <a:xfrm>
              <a:off x="4093608" y="-766801"/>
              <a:ext cx="548822" cy="54882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173161" y="-677056"/>
              <a:ext cx="4700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latin typeface="Bookman Old Style" panose="02050604050505020204" pitchFamily="18" charset="0"/>
                </a:rPr>
                <a:t>O</a:t>
              </a:r>
              <a:r>
                <a:rPr lang="en-US" b="1" baseline="-25000" dirty="0" smtClean="0">
                  <a:latin typeface="Bookman Old Style" panose="02050604050505020204" pitchFamily="18" charset="0"/>
                </a:rPr>
                <a:t>2</a:t>
              </a:r>
              <a:endParaRPr lang="en-IN" b="1" dirty="0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945028" y="1043586"/>
            <a:ext cx="549553" cy="548822"/>
            <a:chOff x="4093608" y="-766801"/>
            <a:chExt cx="549553" cy="548822"/>
          </a:xfrm>
        </p:grpSpPr>
        <p:sp>
          <p:nvSpPr>
            <p:cNvPr id="80" name="Oval 79"/>
            <p:cNvSpPr/>
            <p:nvPr/>
          </p:nvSpPr>
          <p:spPr>
            <a:xfrm>
              <a:off x="4093608" y="-766801"/>
              <a:ext cx="548822" cy="54882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173161" y="-677056"/>
              <a:ext cx="4700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latin typeface="Bookman Old Style" panose="02050604050505020204" pitchFamily="18" charset="0"/>
                </a:rPr>
                <a:t>O</a:t>
              </a:r>
              <a:r>
                <a:rPr lang="en-US" b="1" baseline="-25000" dirty="0" smtClean="0">
                  <a:latin typeface="Bookman Old Style" panose="02050604050505020204" pitchFamily="18" charset="0"/>
                </a:rPr>
                <a:t>2</a:t>
              </a:r>
              <a:endParaRPr lang="en-IN" b="1" dirty="0">
                <a:latin typeface="Bookman Old Style" panose="02050604050505020204" pitchFamily="18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330628" y="716672"/>
            <a:ext cx="5321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n w="31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ookman Old Style" panose="02050604050505020204" pitchFamily="18" charset="0"/>
              </a:rPr>
              <a:t>Let us study these abiotic components in detail in order to understand their role in sustaining life on Earth</a:t>
            </a:r>
            <a:endParaRPr lang="en-IN" sz="2000" b="1" dirty="0">
              <a:ln w="3175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20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9" grpId="0"/>
      <p:bldP spid="31" grpId="0"/>
      <p:bldP spid="82" grpId="0"/>
      <p:bldP spid="8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903" y="1152364"/>
            <a:ext cx="1800200" cy="173590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82" y="1400458"/>
            <a:ext cx="2284329" cy="130660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743911" y="940955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Prokaryotic cells</a:t>
            </a:r>
            <a:endParaRPr lang="en-IN" b="1" dirty="0">
              <a:latin typeface="Bookman Old Style" panose="0205060405050502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70183" y="940955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Eukaryotic cells</a:t>
            </a:r>
            <a:endParaRPr lang="en-IN" b="1" dirty="0">
              <a:latin typeface="Bookman Old Style" panose="02050604050505020204" pitchFamily="18" charset="0"/>
            </a:endParaRPr>
          </a:p>
        </p:txBody>
      </p:sp>
      <p:sp>
        <p:nvSpPr>
          <p:cNvPr id="37" name="Flowchart: Connector 36"/>
          <p:cNvSpPr/>
          <p:nvPr/>
        </p:nvSpPr>
        <p:spPr>
          <a:xfrm>
            <a:off x="2686328" y="1903949"/>
            <a:ext cx="76200" cy="5715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latin typeface="Bookman Old Style" panose="02050604050505020204" pitchFamily="18" charset="0"/>
            </a:endParaRPr>
          </a:p>
        </p:txBody>
      </p:sp>
      <p:sp>
        <p:nvSpPr>
          <p:cNvPr id="38" name="Flowchart: Connector 37"/>
          <p:cNvSpPr/>
          <p:nvPr/>
        </p:nvSpPr>
        <p:spPr>
          <a:xfrm>
            <a:off x="2762528" y="1932524"/>
            <a:ext cx="76200" cy="5715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latin typeface="Bookman Old Style" panose="02050604050505020204" pitchFamily="18" charset="0"/>
            </a:endParaRPr>
          </a:p>
        </p:txBody>
      </p:sp>
      <p:sp>
        <p:nvSpPr>
          <p:cNvPr id="39" name="Flowchart: Connector 38"/>
          <p:cNvSpPr/>
          <p:nvPr/>
        </p:nvSpPr>
        <p:spPr>
          <a:xfrm>
            <a:off x="2826028" y="1908711"/>
            <a:ext cx="76200" cy="5715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latin typeface="Bookman Old Style" panose="02050604050505020204" pitchFamily="18" charset="0"/>
            </a:endParaRPr>
          </a:p>
        </p:txBody>
      </p:sp>
      <p:sp>
        <p:nvSpPr>
          <p:cNvPr id="40" name="Flowchart: Connector 39"/>
          <p:cNvSpPr/>
          <p:nvPr/>
        </p:nvSpPr>
        <p:spPr>
          <a:xfrm>
            <a:off x="2768878" y="1870611"/>
            <a:ext cx="76200" cy="5715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latin typeface="Bookman Old Style" panose="02050604050505020204" pitchFamily="18" charset="0"/>
            </a:endParaRPr>
          </a:p>
        </p:txBody>
      </p:sp>
      <p:sp>
        <p:nvSpPr>
          <p:cNvPr id="41" name="Flowchart: Connector 40"/>
          <p:cNvSpPr/>
          <p:nvPr/>
        </p:nvSpPr>
        <p:spPr>
          <a:xfrm>
            <a:off x="2686328" y="1832511"/>
            <a:ext cx="76200" cy="5715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latin typeface="Bookman Old Style" panose="02050604050505020204" pitchFamily="18" charset="0"/>
            </a:endParaRPr>
          </a:p>
        </p:txBody>
      </p:sp>
      <p:sp>
        <p:nvSpPr>
          <p:cNvPr id="42" name="Flowchart: Connector 41"/>
          <p:cNvSpPr/>
          <p:nvPr/>
        </p:nvSpPr>
        <p:spPr>
          <a:xfrm>
            <a:off x="2775228" y="1803936"/>
            <a:ext cx="76200" cy="5715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latin typeface="Bookman Old Style" panose="02050604050505020204" pitchFamily="18" charset="0"/>
            </a:endParaRPr>
          </a:p>
        </p:txBody>
      </p:sp>
      <p:sp>
        <p:nvSpPr>
          <p:cNvPr id="43" name="Flowchart: Connector 42"/>
          <p:cNvSpPr/>
          <p:nvPr/>
        </p:nvSpPr>
        <p:spPr>
          <a:xfrm>
            <a:off x="2851428" y="1837274"/>
            <a:ext cx="76200" cy="5715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03329" y="2480578"/>
            <a:ext cx="4427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ookman Old Style" panose="02050604050505020204" pitchFamily="18" charset="0"/>
              </a:rPr>
              <a:t>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284937" y="2264554"/>
            <a:ext cx="4427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ookman Old Style" panose="02050604050505020204" pitchFamily="18" charset="0"/>
              </a:rPr>
              <a:t>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855479" y="2304822"/>
            <a:ext cx="4427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ookman Old Style" panose="02050604050505020204" pitchFamily="18" charset="0"/>
              </a:rPr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8968" y="1537191"/>
            <a:ext cx="646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ookman Old Style" panose="02050604050505020204" pitchFamily="18" charset="0"/>
              </a:rPr>
              <a:t>O</a:t>
            </a:r>
            <a:r>
              <a:rPr lang="en-US" sz="2000" b="1" baseline="-25000" dirty="0" smtClean="0">
                <a:latin typeface="Bookman Old Style" panose="02050604050505020204" pitchFamily="18" charset="0"/>
              </a:rPr>
              <a:t>2</a:t>
            </a:r>
            <a:endParaRPr lang="en-IN" sz="2000" b="1" baseline="-25000" dirty="0">
              <a:latin typeface="Bookman Old Style" panose="020506040505050202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51733" y="1619805"/>
            <a:ext cx="599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anose="02050604050505020204" pitchFamily="18" charset="0"/>
              </a:rPr>
              <a:t>CO</a:t>
            </a:r>
            <a:r>
              <a:rPr lang="en-US" sz="1600" b="1" baseline="-25000" dirty="0" smtClean="0">
                <a:latin typeface="Bookman Old Style" panose="02050604050505020204" pitchFamily="18" charset="0"/>
              </a:rPr>
              <a:t>2</a:t>
            </a:r>
            <a:endParaRPr lang="en-IN" sz="1600" b="1" baseline="-25000" dirty="0">
              <a:latin typeface="Bookman Old Style" panose="020506040505050202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95736" y="1950584"/>
            <a:ext cx="599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anose="02050604050505020204" pitchFamily="18" charset="0"/>
              </a:rPr>
              <a:t>CO</a:t>
            </a:r>
            <a:r>
              <a:rPr lang="en-US" sz="1600" b="1" baseline="-25000" dirty="0" smtClean="0">
                <a:latin typeface="Bookman Old Style" panose="02050604050505020204" pitchFamily="18" charset="0"/>
              </a:rPr>
              <a:t>2</a:t>
            </a:r>
            <a:endParaRPr lang="en-IN" sz="1600" b="1" baseline="-25000" dirty="0">
              <a:latin typeface="Bookman Old Style" panose="020506040505050202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64128" y="1886351"/>
            <a:ext cx="599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anose="02050604050505020204" pitchFamily="18" charset="0"/>
              </a:rPr>
              <a:t>CO</a:t>
            </a:r>
            <a:r>
              <a:rPr lang="en-US" sz="1600" b="1" baseline="-25000" dirty="0" smtClean="0">
                <a:latin typeface="Bookman Old Style" panose="02050604050505020204" pitchFamily="18" charset="0"/>
              </a:rPr>
              <a:t>2</a:t>
            </a:r>
            <a:endParaRPr lang="en-IN" sz="1600" b="1" baseline="-25000" dirty="0">
              <a:latin typeface="Bookman Old Style" panose="02050604050505020204" pitchFamily="18" charset="0"/>
            </a:endParaRPr>
          </a:p>
        </p:txBody>
      </p:sp>
      <p:sp>
        <p:nvSpPr>
          <p:cNvPr id="51" name="Flowchart: Connector 50"/>
          <p:cNvSpPr/>
          <p:nvPr/>
        </p:nvSpPr>
        <p:spPr>
          <a:xfrm>
            <a:off x="6273119" y="1819480"/>
            <a:ext cx="76200" cy="5715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latin typeface="Bookman Old Style" panose="02050604050505020204" pitchFamily="18" charset="0"/>
            </a:endParaRPr>
          </a:p>
        </p:txBody>
      </p:sp>
      <p:sp>
        <p:nvSpPr>
          <p:cNvPr id="52" name="Flowchart: Connector 51"/>
          <p:cNvSpPr/>
          <p:nvPr/>
        </p:nvSpPr>
        <p:spPr>
          <a:xfrm>
            <a:off x="6349319" y="1848055"/>
            <a:ext cx="76200" cy="5715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latin typeface="Bookman Old Style" panose="02050604050505020204" pitchFamily="18" charset="0"/>
            </a:endParaRPr>
          </a:p>
        </p:txBody>
      </p:sp>
      <p:sp>
        <p:nvSpPr>
          <p:cNvPr id="53" name="Flowchart: Connector 52"/>
          <p:cNvSpPr/>
          <p:nvPr/>
        </p:nvSpPr>
        <p:spPr>
          <a:xfrm>
            <a:off x="6412819" y="1824242"/>
            <a:ext cx="76200" cy="5715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latin typeface="Bookman Old Style" panose="02050604050505020204" pitchFamily="18" charset="0"/>
            </a:endParaRPr>
          </a:p>
        </p:txBody>
      </p:sp>
      <p:sp>
        <p:nvSpPr>
          <p:cNvPr id="54" name="Flowchart: Connector 53"/>
          <p:cNvSpPr/>
          <p:nvPr/>
        </p:nvSpPr>
        <p:spPr>
          <a:xfrm>
            <a:off x="6355669" y="1786142"/>
            <a:ext cx="76200" cy="5715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latin typeface="Bookman Old Style" panose="02050604050505020204" pitchFamily="18" charset="0"/>
            </a:endParaRPr>
          </a:p>
        </p:txBody>
      </p:sp>
      <p:sp>
        <p:nvSpPr>
          <p:cNvPr id="55" name="Flowchart: Connector 54"/>
          <p:cNvSpPr/>
          <p:nvPr/>
        </p:nvSpPr>
        <p:spPr>
          <a:xfrm>
            <a:off x="6273119" y="1748042"/>
            <a:ext cx="76200" cy="5715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latin typeface="Bookman Old Style" panose="02050604050505020204" pitchFamily="18" charset="0"/>
            </a:endParaRPr>
          </a:p>
        </p:txBody>
      </p:sp>
      <p:sp>
        <p:nvSpPr>
          <p:cNvPr id="56" name="Flowchart: Connector 55"/>
          <p:cNvSpPr/>
          <p:nvPr/>
        </p:nvSpPr>
        <p:spPr>
          <a:xfrm>
            <a:off x="6362019" y="1719467"/>
            <a:ext cx="76200" cy="5715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latin typeface="Bookman Old Style" panose="02050604050505020204" pitchFamily="18" charset="0"/>
            </a:endParaRPr>
          </a:p>
        </p:txBody>
      </p:sp>
      <p:sp>
        <p:nvSpPr>
          <p:cNvPr id="57" name="Flowchart: Connector 56"/>
          <p:cNvSpPr/>
          <p:nvPr/>
        </p:nvSpPr>
        <p:spPr>
          <a:xfrm>
            <a:off x="6438219" y="1752805"/>
            <a:ext cx="76200" cy="57150"/>
          </a:xfrm>
          <a:prstGeom prst="flowChartConnector">
            <a:avLst/>
          </a:prstGeom>
          <a:solidFill>
            <a:schemeClr val="tx1"/>
          </a:solidFill>
          <a:ln>
            <a:solidFill>
              <a:srgbClr val="FFFF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latin typeface="Bookman Old Style" panose="020506040505050202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419753" y="2461414"/>
            <a:ext cx="4427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ookman Old Style" panose="02050604050505020204" pitchFamily="18" charset="0"/>
              </a:rPr>
              <a:t>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029353" y="2232814"/>
            <a:ext cx="4427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ookman Old Style" panose="02050604050505020204" pitchFamily="18" charset="0"/>
              </a:rPr>
              <a:t>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814195" y="2232814"/>
            <a:ext cx="4427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ookman Old Style" panose="02050604050505020204" pitchFamily="18" charset="0"/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75759" y="1452722"/>
            <a:ext cx="646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ookman Old Style" panose="02050604050505020204" pitchFamily="18" charset="0"/>
              </a:rPr>
              <a:t>O</a:t>
            </a:r>
            <a:r>
              <a:rPr lang="en-US" sz="2000" b="1" baseline="-25000" dirty="0" smtClean="0">
                <a:latin typeface="Bookman Old Style" panose="02050604050505020204" pitchFamily="18" charset="0"/>
              </a:rPr>
              <a:t>2</a:t>
            </a:r>
            <a:endParaRPr lang="en-IN" sz="2000" b="1" baseline="-25000" dirty="0">
              <a:latin typeface="Bookman Old Style" panose="020506040505050202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12160" y="1382295"/>
            <a:ext cx="599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anose="02050604050505020204" pitchFamily="18" charset="0"/>
              </a:rPr>
              <a:t>CO</a:t>
            </a:r>
            <a:r>
              <a:rPr lang="en-US" sz="1600" b="1" baseline="-25000" dirty="0" smtClean="0">
                <a:latin typeface="Bookman Old Style" panose="02050604050505020204" pitchFamily="18" charset="0"/>
              </a:rPr>
              <a:t>2</a:t>
            </a:r>
            <a:endParaRPr lang="en-IN" sz="1600" b="1" baseline="-25000" dirty="0">
              <a:latin typeface="Bookman Old Style" panose="020506040505050202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224641" y="1670327"/>
            <a:ext cx="599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anose="02050604050505020204" pitchFamily="18" charset="0"/>
              </a:rPr>
              <a:t>CO</a:t>
            </a:r>
            <a:r>
              <a:rPr lang="en-US" sz="1600" b="1" baseline="-25000" dirty="0" smtClean="0">
                <a:latin typeface="Bookman Old Style" panose="02050604050505020204" pitchFamily="18" charset="0"/>
              </a:rPr>
              <a:t>2</a:t>
            </a:r>
            <a:endParaRPr lang="en-IN" sz="1600" b="1" baseline="-25000" dirty="0">
              <a:latin typeface="Bookman Old Style" panose="020506040505050202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48874" y="1958359"/>
            <a:ext cx="599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anose="02050604050505020204" pitchFamily="18" charset="0"/>
              </a:rPr>
              <a:t>CO</a:t>
            </a:r>
            <a:r>
              <a:rPr lang="en-US" sz="1600" b="1" baseline="-25000" dirty="0" smtClean="0">
                <a:latin typeface="Bookman Old Style" panose="02050604050505020204" pitchFamily="18" charset="0"/>
              </a:rPr>
              <a:t>2</a:t>
            </a:r>
            <a:endParaRPr lang="en-IN" sz="1600" b="1" baseline="-25000" dirty="0">
              <a:latin typeface="Bookman Old Style" panose="0205060405050502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9176" y="3579862"/>
            <a:ext cx="556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anose="02050604050505020204" pitchFamily="18" charset="0"/>
              </a:rPr>
              <a:t>This results in the production of carbon dioxide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3528" y="268580"/>
            <a:ext cx="8496944" cy="646986"/>
          </a:xfrm>
          <a:prstGeom prst="flowChartAlternateProcess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ookman Old Style" panose="02050604050505020204" pitchFamily="18" charset="0"/>
              </a:rPr>
              <a:t>Eukaryotic cells and many Prokaryotic cells use oxygen to break down glucose molecules and get energy</a:t>
            </a:r>
          </a:p>
        </p:txBody>
      </p:sp>
    </p:spTree>
    <p:extLst>
      <p:ext uri="{BB962C8B-B14F-4D97-AF65-F5344CB8AC3E}">
        <p14:creationId xmlns:p14="http://schemas.microsoft.com/office/powerpoint/2010/main" val="8859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10104 0 C 0.14636 0 0.20209 0.01528 0.20209 0.02778 L 0.20209 0.05556 " pathEditMode="relative" rAng="0" ptsTypes="FfFF">
                                      <p:cBhvr>
                                        <p:cTn id="2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4" y="277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10104 0 C 0.14636 0 0.20209 0.01528 0.20209 0.02778 L 0.20209 0.05556 " pathEditMode="relative" rAng="0" ptsTypes="FfFF">
                                      <p:cBhvr>
                                        <p:cTn id="29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4" y="277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615 0.00463 0.03385 0.0456 0.04201 0.03842 C 0.05017 0.03125 0.05521 -0.02269 0.04861 -0.04306 C 0.04201 -0.06343 0.00695 -0.09468 0.00243 -0.0838 C -0.00208 -0.07292 0.02083 -0.00023 0.02118 0.02268 C 0.02153 0.0456 0.01267 0.04815 0.00486 0.0537 C -0.00295 0.05926 -0.01805 0.06412 -0.02569 0.05602 C -0.03333 0.04792 -0.04792 0.0088 -0.04062 0.00555 C -0.03333 0.00231 0.00521 0.03866 0.01771 0.03611 C 0.03021 0.03356 0.04774 0.00231 0.03438 -0.01019 C 0.02101 -0.02269 -0.05469 -0.02639 -0.0625 -0.03889 C -0.07031 -0.05139 -0.01371 -0.09306 -0.0125 -0.08472 C -0.01128 -0.07639 -0.05764 -0.00347 -0.05555 0.01065 C -0.05347 0.02477 -0.01615 -0.00463 0 0 Z " pathEditMode="relative" ptsTypes="aaaaaaaaaaaaaa">
                                      <p:cBhvr>
                                        <p:cTn id="66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93 0.00579 -0.00607 0.03172 -0.0052 0.0426 C -0.00434 0.05347 -0.00208 0.06597 0.00521 0.06574 C 0.0125 0.06551 0.0342 0.06111 0.03889 0.04074 C 0.04358 0.02037 0.04445 -0.03958 0.03368 -0.05602 C 0.02292 -0.07245 -0.01354 -0.07361 -0.02569 -0.05787 C -0.03784 -0.04213 -0.04461 0.04398 -0.03923 0.03843 C -0.03385 0.03287 -0.01041 -0.08565 0.00625 -0.09074 C 0.02292 -0.09583 0.06181 -0.00787 0.06077 0.00741 C 0.05973 0.02269 0.01094 -0.00578 0 0 Z " pathEditMode="relative" ptsTypes="aaaaaaaaaa">
                                      <p:cBhvr>
                                        <p:cTn id="68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94 0.00162 -0.02101 0.06227 -0.0132 0.06343 C -0.00539 0.06458 0.05173 0.01805 0.04722 0.00694 C 0.0427 -0.00417 -0.03455 0.01343 -0.04028 -0.00278 C -0.04601 -0.01898 -0.00556 -0.08426 0.01284 -0.09074 C 0.03125 -0.09722 0.06354 -0.0662 0.07013 -0.04213 C 0.07673 -0.01806 0.06423 0.04653 0.05243 0.0537 C 0.04062 0.06088 0.01093 -0.00162 0 0 Z " pathEditMode="relative" ptsTypes="aaaaaaaa">
                                      <p:cBhvr>
                                        <p:cTn id="70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99 0.01828 -0.02691 0.05671 -0.02448 0.06319 C -0.02205 0.06967 0.00104 0.04236 0.01458 0.03958 C 0.02812 0.0368 0.05017 0.05903 0.05729 0.04629 C 0.06441 0.03356 0.06597 -0.01922 0.05729 -0.03704 C 0.04861 -0.05486 0.00868 -0.08033 0.00468 -0.06111 C 0.00069 -0.0419 0.04114 0.06875 0.03281 0.07824 C 0.02448 0.08773 -0.04601 0.01713 -0.04566 -0.00371 C -0.04532 -0.02454 0.02708 -0.04746 0.03455 -0.04653 C 0.04201 -0.0456 0.00989 -0.01829 0 0 Z " pathEditMode="relative" ptsTypes="aaaaaaaaaa">
                                      <p:cBhvr>
                                        <p:cTn id="72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146 -0.01505 0.03282 -0.03172 0.03056 -0.03774 C 0.0283 -0.04375 -0.00312 -0.04167 -0.01371 -0.03565 C -0.0243 -0.02963 -0.03628 -0.01575 -0.03333 -0.00209 C -0.03038 0.01157 -0.01024 0.04444 0.00348 0.04629 C 0.01719 0.04814 0.04809 0.02963 0.04879 0.00949 C 0.04948 -0.01065 0.025 -0.07408 0.00764 -0.07431 C -0.00972 -0.07454 -0.05572 -0.01644 -0.05538 0.00763 C -0.05503 0.03171 -0.01024 0.07453 0.0099 0.0699 C 0.03004 0.06527 0.07362 -0.01713 0.06563 -0.02014 C 0.05764 -0.02315 -0.02708 0.0493 -0.03802 0.05254 C -0.04895 0.05578 -0.01145 0.01504 0 0 Z " pathEditMode="relative" ptsTypes="aaaaaaaaaaaa">
                                      <p:cBhvr>
                                        <p:cTn id="7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059 0.0169 0.05487 0.0456 0.05834 0.04236 C 0.06181 0.03912 0.03264 -0.02708 0.02084 -0.01944 C 0.00903 -0.0118 -0.00017 0.07639 -0.01232 0.0875 C -0.02448 0.09861 -0.06354 0.06528 -0.05191 0.04699 C -0.04027 0.02871 0.05643 -0.00995 0.05782 -0.02291 C 0.05921 -0.03588 -0.0243 -0.04051 -0.04323 -0.03055 C -0.06215 -0.0206 -0.06215 0.04213 -0.05573 0.03727 C -0.0493 0.03241 -0.01388 -0.05324 -0.00468 -0.05926 C 0.00452 -0.06528 -0.01059 -0.0169 0 0 Z " pathEditMode="relative" ptsTypes="aaaaaaaaaa">
                                      <p:cBhvr>
                                        <p:cTn id="76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0.03025 C 0.00417 0.04475 0.04358 0.08148 0.05087 0.07592 C 0.05816 0.07068 0.05417 -0.00803 0.04618 -0.00216 C 0.03819 0.0037 0.01892 0.09969 0.00278 0.11018 C -0.01337 0.12099 -0.05052 0.07068 -0.05087 0.06142 C -0.05122 0.05216 -0.00174 0.06574 0.00069 0.05525 C 0.00312 0.04444 -0.03229 -0.01142 -0.03663 -0.00278 C -0.04097 0.00555 -0.03628 0.11296 -0.02569 0.10741 C -0.0151 0.10185 0.02986 -0.0142 0.02691 -0.03611 C 0.02396 -0.05833 -0.04618 -0.02871 -0.04358 -0.02469 C -0.04097 -0.02068 0.0349 -0.0213 0.04253 -0.01204 C 0.05017 -0.00278 0.00139 0.01574 0.00278 0.03025 Z " pathEditMode="relative" rAng="0" ptsTypes="aaaaaaaaaaaa">
                                      <p:cBhvr>
                                        <p:cTn id="78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93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6 0.01636 C 0.01545 0.02099 0.02656 0.06204 0.0316 0.05494 C 0.03663 0.04753 0.03993 -0.00648 0.03559 -0.02685 C 0.0316 -0.04722 0.0099 -0.07839 0.00712 -0.06759 C 0.00434 -0.05648 0.01858 0.01605 0.01875 0.0392 C 0.01893 0.06204 0.01354 0.06451 0.00868 0.07006 C 0.00382 0.07562 -0.00555 0.08056 -0.01007 0.07253 C -0.01493 0.0642 -0.02396 0.02531 -0.01944 0.02192 C -0.01493 0.01852 0.00886 0.05494 0.01667 0.05247 C 0.02431 0.05 0.03507 0.01852 0.02674 0.00617 C 0.01858 -0.00648 -0.02812 -0.01018 -0.03298 -0.02253 C -0.0375 -0.03518 -0.00278 -0.07685 -0.00208 -0.06852 C -0.00139 -0.06018 -0.02986 0.01296 -0.02864 0.02716 C -0.02743 0.04105 -0.00434 0.01173 0.00556 0.01636 Z " pathEditMode="relative" rAng="0" ptsTypes="aaaaaaaaaaaaaa">
                                      <p:cBhvr>
                                        <p:cTn id="124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" y="-1543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97531E-6 C -0.00695 0.00586 -0.00382 0.03179 -0.0033 0.04259 C -0.00261 0.05339 -0.00122 0.06605 0.0033 0.06574 C 0.00798 0.06543 0.0217 0.06111 0.02465 0.04074 C 0.0276 0.02037 0.0283 -0.03951 0.02135 -0.05617 C 0.01458 -0.07253 -0.00851 -0.07377 -0.01632 -0.05803 C -0.02396 -0.04229 -0.02813 0.04413 -0.02483 0.03858 C -0.02153 0.03302 -0.0066 -0.0858 0.00399 -0.09074 C 0.01458 -0.09599 0.03941 -0.00803 0.03854 0.00741 C 0.03802 0.02284 0.00694 -0.00587 2.22222E-6 1.97531E-6 Z " pathEditMode="relative" rAng="0" ptsTypes="aaaaaaaaaa">
                                      <p:cBhvr>
                                        <p:cTn id="126" dur="3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-1512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97531E-6 C -0.00504 0.00154 -0.0099 0.06234 -0.00608 0.06358 C -0.00261 0.0645 0.02413 0.01821 0.02187 0.00679 C 0.01979 -0.00432 -0.01615 0.01358 -0.01875 -0.00278 C -0.02118 -0.01914 -0.00261 -0.08426 0.0059 -0.09074 C 0.01441 -0.09722 0.02951 -0.06636 0.03246 -0.04229 C 0.03594 -0.01821 0.02969 0.0466 0.02448 0.0537 C 0.01892 0.0608 0.00503 -0.00155 2.5E-6 1.97531E-6 Z " pathEditMode="relative" rAng="0" ptsTypes="aaaaaaaa">
                                      <p:cBhvr>
                                        <p:cTn id="128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-1636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5.55112E-17 C -0.0059 0.01821 -0.01597 0.05679 -0.01458 0.06327 C -0.01302 0.06975 0.00052 0.04228 0.00851 0.03951 C 0.0165 0.03673 0.02952 0.05895 0.03368 0.0463 C 0.03802 0.03364 0.03907 -0.01914 0.03368 -0.03704 C 0.02865 -0.05494 0.00504 -0.08025 0.00278 -0.06111 C 0.00035 -0.04198 0.02413 0.06883 0.01927 0.0784 C 0.01441 0.08765 -0.02708 0.01728 -0.02708 -0.0037 C -0.02691 -0.02469 0.01597 -0.04753 0.02032 -0.0466 C 0.02483 -0.04568 0.00591 -0.01821 -2.5E-6 5.55112E-17 Z " pathEditMode="relative" rAng="0" ptsTypes="aaaaaaaaaa">
                                      <p:cBhvr>
                                        <p:cTn id="130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37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59259E-6 C 0.00573 -0.01512 0.01615 -0.03179 0.01511 -0.03765 C 0.01389 -0.04382 -0.00138 -0.04166 -0.00659 -0.0358 C -0.01163 -0.02963 -0.01753 -0.01574 -0.01614 -0.00216 C -0.01475 0.01142 -0.00486 0.04445 0.00174 0.0463 C 0.00851 0.04815 0.02362 0.02963 0.02396 0.00957 C 0.02431 -0.0108 0.01233 -0.07407 0.00382 -0.07438 C -0.00468 -0.07469 -0.02691 -0.01636 -0.02691 0.00772 C -0.02673 0.03179 -0.00486 0.07469 0.00487 0.07006 C 0.01476 0.06543 0.03612 -0.01728 0.03212 -0.02006 C 0.02813 -0.02315 -0.01302 0.04939 -0.0184 0.05247 C -0.02378 0.05587 -0.00538 0.01513 -3.88889E-6 -2.59259E-6 Z " pathEditMode="relative" rAng="0" ptsTypes="aaaaaaaaaaaa">
                                      <p:cBhvr>
                                        <p:cTn id="132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93827E-6 C 0.00539 0.01296 0.02761 0.03456 0.02935 0.03209 C 0.03126 0.02962 0.0165 -0.02068 0.01042 -0.01482 C 0.00452 -0.00896 5E-6 0.05802 -0.00607 0.06635 C -0.01232 0.075 -0.03177 0.04969 -0.02605 0.03549 C -0.02013 0.02191 0.0283 -0.00741 0.02917 -0.01729 C 0.02969 -0.02717 -0.01215 -0.03056 -0.0217 -0.02315 C -0.03125 -0.01575 -0.03125 0.03209 -0.02795 0.02839 C -0.02482 0.02469 -0.00694 -0.04044 -0.00225 -0.04476 C 0.00226 -0.04939 -0.0052 -0.01297 5E-6 4.93827E-6 Z " pathEditMode="relative" rAng="0" ptsTypes="aaaaaaaaaa">
                                      <p:cBhvr>
                                        <p:cTn id="134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265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7 0.03025 C 0.00364 0.04321 0.02604 0.075 0.03038 0.07037 C 0.03472 0.06574 0.03211 -0.00309 0.0276 0.00185 C 0.02309 0.0071 0.01215 0.09136 0.00277 0.10062 C -0.00643 0.11049 -0.02761 0.06574 -0.02778 0.05803 C -0.02778 0.04969 0.00034 0.06173 0.00156 0.05216 C 0.00295 0.04259 -0.01719 -0.00648 -0.01962 0.00124 C -0.02205 0.00864 -0.01945 0.10278 -0.01337 0.09784 C -0.00729 0.09321 0.0184 -0.00864 0.01666 -0.02778 C 0.0151 -0.0466 -0.02518 -0.0216 -0.02379 -0.01759 C -0.02205 -0.01451 0.02118 -0.01481 0.02552 -0.00679 C 0.02986 0.00124 0.00208 0.01759 0.00277 0.03025 Z " pathEditMode="relative" rAng="0" ptsTypes="aaaaaaaaaaaa">
                                      <p:cBhvr>
                                        <p:cTn id="136" dur="3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54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7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44" grpId="0"/>
      <p:bldP spid="45" grpId="0"/>
      <p:bldP spid="46" grpId="0"/>
      <p:bldP spid="47" grpId="0" build="allAtOnce"/>
      <p:bldP spid="48" grpId="0"/>
      <p:bldP spid="48" grpId="1"/>
      <p:bldP spid="49" grpId="0"/>
      <p:bldP spid="49" grpId="1"/>
      <p:bldP spid="50" grpId="0"/>
      <p:bldP spid="50" grpId="1"/>
      <p:bldP spid="58" grpId="0"/>
      <p:bldP spid="59" grpId="0"/>
      <p:bldP spid="60" grpId="0"/>
      <p:bldP spid="61" grpId="0" build="allAtOnce"/>
      <p:bldP spid="62" grpId="0"/>
      <p:bldP spid="62" grpId="1"/>
      <p:bldP spid="63" grpId="0"/>
      <p:bldP spid="63" grpId="1"/>
      <p:bldP spid="64" grpId="0"/>
      <p:bldP spid="64" grpId="1"/>
      <p:bldP spid="35" grpId="0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17" y="1584794"/>
            <a:ext cx="3591054" cy="2693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43" y="1347614"/>
            <a:ext cx="2000361" cy="25887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345" y="15847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Bookman Old Style" panose="02050604050505020204" pitchFamily="18" charset="0"/>
              </a:rPr>
              <a:t>O</a:t>
            </a:r>
            <a:r>
              <a:rPr lang="en-US" b="1" baseline="-25000" dirty="0" smtClean="0">
                <a:solidFill>
                  <a:srgbClr val="00B0F0"/>
                </a:solidFill>
                <a:latin typeface="Bookman Old Style" panose="02050604050505020204" pitchFamily="18" charset="0"/>
              </a:rPr>
              <a:t>2</a:t>
            </a:r>
            <a:endParaRPr lang="en-IN" b="1" baseline="-25000" dirty="0">
              <a:solidFill>
                <a:srgbClr val="00B0F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992" y="2746773"/>
            <a:ext cx="759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</a:t>
            </a:r>
            <a:r>
              <a:rPr lang="en-US" sz="20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O</a:t>
            </a:r>
            <a:r>
              <a:rPr lang="en-US" sz="2000" b="1" baseline="-25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2</a:t>
            </a:r>
            <a:endParaRPr lang="en-IN" sz="2000" b="1" baseline="-25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0824" y="2444638"/>
            <a:ext cx="2012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Bookman Old Style" panose="02050604050505020204" pitchFamily="18" charset="0"/>
              </a:rPr>
              <a:t>Combustion</a:t>
            </a:r>
            <a:endParaRPr lang="en-IN" sz="2000" b="1" dirty="0"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268580"/>
            <a:ext cx="8496944" cy="646986"/>
          </a:xfrm>
          <a:prstGeom prst="flowChartAlternateProcess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ookman Old Style" panose="02050604050505020204" pitchFamily="18" charset="0"/>
              </a:rPr>
              <a:t>Another process which results in the consumption of oxygen and the concomitant production of carbon dioxide is combustion.</a:t>
            </a:r>
          </a:p>
        </p:txBody>
      </p:sp>
    </p:spTree>
    <p:extLst>
      <p:ext uri="{BB962C8B-B14F-4D97-AF65-F5344CB8AC3E}">
        <p14:creationId xmlns:p14="http://schemas.microsoft.com/office/powerpoint/2010/main" val="422210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07374E-6 L 0.2382 0.31009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10" y="1548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267744" y="1135438"/>
            <a:ext cx="4679354" cy="3699448"/>
            <a:chOff x="2267744" y="1135438"/>
            <a:chExt cx="4679354" cy="369944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1419622"/>
              <a:ext cx="3689328" cy="341526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3002" y="1135438"/>
              <a:ext cx="864096" cy="864096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323528" y="310466"/>
            <a:ext cx="8496944" cy="681038"/>
          </a:xfrm>
          <a:prstGeom prst="flowChartAlternateProcess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Bookman Old Style" panose="02050604050505020204" pitchFamily="18" charset="0"/>
              </a:rPr>
              <a:t>Despite this, the percentage of carbon dioxide in our atmosphere is mere fraction of a percent because carbon dioxide is </a:t>
            </a:r>
            <a:r>
              <a:rPr lang="en-US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‘fixed’ </a:t>
            </a:r>
            <a:r>
              <a:rPr lang="en-US" sz="1600" b="1" dirty="0" smtClean="0">
                <a:latin typeface="Bookman Old Style" panose="02050604050505020204" pitchFamily="18" charset="0"/>
              </a:rPr>
              <a:t>in 2 ways</a:t>
            </a:r>
            <a:endParaRPr lang="en-IN" sz="1600" b="1" dirty="0">
              <a:solidFill>
                <a:schemeClr val="accent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177896"/>
            <a:ext cx="2592288" cy="408623"/>
          </a:xfrm>
          <a:prstGeom prst="roundRect">
            <a:avLst/>
          </a:prstGeom>
          <a:solidFill>
            <a:srgbClr val="92D050"/>
          </a:solidFill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b="1" dirty="0" smtClean="0">
                <a:latin typeface="Bookman Old Style" panose="02050604050505020204" pitchFamily="18" charset="0"/>
              </a:rPr>
              <a:t>Photosynthesis</a:t>
            </a:r>
            <a:endParaRPr lang="en-IN" b="1" dirty="0"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976" y="4291231"/>
            <a:ext cx="47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anose="02050604050505020204" pitchFamily="18" charset="0"/>
              </a:rPr>
              <a:t>Green </a:t>
            </a:r>
            <a:r>
              <a:rPr lang="en-US" sz="1600" b="1" dirty="0">
                <a:latin typeface="Bookman Old Style" panose="02050604050505020204" pitchFamily="18" charset="0"/>
              </a:rPr>
              <a:t>plants </a:t>
            </a:r>
            <a:r>
              <a:rPr lang="en-US" sz="1600" b="1" dirty="0" smtClean="0">
                <a:latin typeface="Bookman Old Style" panose="02050604050505020204" pitchFamily="18" charset="0"/>
              </a:rPr>
              <a:t>convert carbon dioxide </a:t>
            </a:r>
            <a:r>
              <a:rPr lang="en-US" sz="1600" b="1" dirty="0">
                <a:latin typeface="Bookman Old Style" panose="02050604050505020204" pitchFamily="18" charset="0"/>
              </a:rPr>
              <a:t>into glucose in the presence </a:t>
            </a:r>
            <a:r>
              <a:rPr lang="en-US" sz="1600" b="1" dirty="0" smtClean="0">
                <a:latin typeface="Bookman Old Style" panose="02050604050505020204" pitchFamily="18" charset="0"/>
              </a:rPr>
              <a:t>of Sunlight.</a:t>
            </a:r>
            <a:endParaRPr lang="en-IN" sz="1600" b="1" dirty="0">
              <a:latin typeface="Bookman Old Style" panose="020506040505050202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446963" y="1768510"/>
            <a:ext cx="1436914" cy="964642"/>
          </a:xfrm>
          <a:custGeom>
            <a:avLst/>
            <a:gdLst>
              <a:gd name="connsiteX0" fmla="*/ 0 w 1436914"/>
              <a:gd name="connsiteY0" fmla="*/ 0 h 964642"/>
              <a:gd name="connsiteX1" fmla="*/ 1436914 w 1436914"/>
              <a:gd name="connsiteY1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5166"/>
              <a:gd name="connsiteX1" fmla="*/ 462224 w 1436914"/>
              <a:gd name="connsiteY1" fmla="*/ 773723 h 965166"/>
              <a:gd name="connsiteX2" fmla="*/ 1436914 w 1436914"/>
              <a:gd name="connsiteY2" fmla="*/ 964642 h 965166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27299 w 1436914"/>
              <a:gd name="connsiteY1" fmla="*/ 732448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74924 w 1436914"/>
              <a:gd name="connsiteY1" fmla="*/ 780073 h 964642"/>
              <a:gd name="connsiteX2" fmla="*/ 1436914 w 1436914"/>
              <a:gd name="connsiteY2" fmla="*/ 964642 h 96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6914" h="964642">
                <a:moveTo>
                  <a:pt x="0" y="0"/>
                </a:moveTo>
                <a:cubicBezTo>
                  <a:pt x="22992" y="292902"/>
                  <a:pt x="235438" y="619299"/>
                  <a:pt x="474924" y="780073"/>
                </a:cubicBezTo>
                <a:cubicBezTo>
                  <a:pt x="714410" y="940847"/>
                  <a:pt x="869043" y="941545"/>
                  <a:pt x="1436914" y="964642"/>
                </a:cubicBezTo>
              </a:path>
            </a:pathLst>
          </a:custGeom>
          <a:noFill/>
          <a:ln w="76200">
            <a:gradFill>
              <a:gsLst>
                <a:gs pos="55000">
                  <a:srgbClr val="D96464"/>
                </a:gs>
                <a:gs pos="100000">
                  <a:srgbClr val="C00000"/>
                </a:gs>
                <a:gs pos="0">
                  <a:schemeClr val="bg1"/>
                </a:gs>
              </a:gsLst>
              <a:lin ang="5400000" scaled="0"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76696" y="1635646"/>
            <a:ext cx="540533" cy="457200"/>
            <a:chOff x="1008597" y="2956942"/>
            <a:chExt cx="540533" cy="457200"/>
          </a:xfrm>
        </p:grpSpPr>
        <p:sp>
          <p:nvSpPr>
            <p:cNvPr id="9" name="Oval 8"/>
            <p:cNvSpPr/>
            <p:nvPr/>
          </p:nvSpPr>
          <p:spPr>
            <a:xfrm>
              <a:off x="1043608" y="2956942"/>
              <a:ext cx="457200" cy="457200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65000">
                  <a:srgbClr val="FBFE5A"/>
                </a:gs>
                <a:gs pos="42000">
                  <a:srgbClr val="FFFF00"/>
                </a:gs>
                <a:gs pos="100000">
                  <a:schemeClr val="bg1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08597" y="3023101"/>
              <a:ext cx="5405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latin typeface="Bookman Old Style" panose="02050604050505020204" pitchFamily="18" charset="0"/>
                </a:rPr>
                <a:t>CO</a:t>
              </a:r>
              <a:r>
                <a:rPr lang="en-US" sz="1400" b="1" baseline="-25000" dirty="0" smtClean="0">
                  <a:latin typeface="Bookman Old Style" panose="02050604050505020204" pitchFamily="18" charset="0"/>
                </a:rPr>
                <a:t>2</a:t>
              </a:r>
              <a:endParaRPr lang="en-US" sz="1400" baseline="-250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40288" y="2717650"/>
            <a:ext cx="1440160" cy="408623"/>
          </a:xfrm>
          <a:prstGeom prst="roundRect">
            <a:avLst/>
          </a:prstGeom>
          <a:solidFill>
            <a:srgbClr val="FFCCFF">
              <a:alpha val="92000"/>
            </a:srgbClr>
          </a:solidFill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man Old Style" panose="02050604050505020204" pitchFamily="18" charset="0"/>
              </a:rPr>
              <a:t>Glucose</a:t>
            </a:r>
            <a:endParaRPr lang="en-IN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51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path" presetSubtype="0" repeatCount="5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32099E-6 C 0.01007 0.02284 0.02865 0.10586 0.06059 0.13765 C 0.09253 0.16944 0.16233 0.17654 0.18976 0.18765 " pathEditMode="relative" rAng="0" ptsTypes="fsf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93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10466"/>
            <a:ext cx="8496944" cy="681038"/>
          </a:xfrm>
          <a:prstGeom prst="flowChartAlternateProcess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Bookman Old Style" panose="02050604050505020204" pitchFamily="18" charset="0"/>
              </a:rPr>
              <a:t>Despite this, the percentage of carbon dioxide in our atmosphere is mere fraction of a percent because carbon dioxide is </a:t>
            </a:r>
            <a:r>
              <a:rPr lang="en-US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‘fixed’ </a:t>
            </a:r>
            <a:r>
              <a:rPr lang="en-US" sz="1600" b="1" dirty="0" smtClean="0">
                <a:latin typeface="Bookman Old Style" panose="02050604050505020204" pitchFamily="18" charset="0"/>
              </a:rPr>
              <a:t>in 2 ways</a:t>
            </a:r>
            <a:endParaRPr lang="en-IN" sz="1600" b="1" dirty="0">
              <a:solidFill>
                <a:schemeClr val="accent2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177896"/>
            <a:ext cx="2520280" cy="408623"/>
          </a:xfrm>
          <a:prstGeom prst="roundRect">
            <a:avLst/>
          </a:prstGeom>
          <a:solidFill>
            <a:srgbClr val="92D050"/>
          </a:solidFill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 startAt="2"/>
            </a:pPr>
            <a:r>
              <a:rPr lang="en-US" b="1" dirty="0" smtClean="0">
                <a:latin typeface="Bookman Old Style" panose="02050604050505020204" pitchFamily="18" charset="0"/>
              </a:rPr>
              <a:t>Marine </a:t>
            </a:r>
            <a:r>
              <a:rPr lang="en-US" b="1" dirty="0">
                <a:latin typeface="Bookman Old Style" panose="02050604050505020204" pitchFamily="18" charset="0"/>
              </a:rPr>
              <a:t>animals</a:t>
            </a:r>
            <a:endParaRPr lang="en-IN" b="1" dirty="0">
              <a:latin typeface="Bookman Old Style" panose="020506040505050202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82528" y="2179535"/>
            <a:ext cx="4176464" cy="2696471"/>
            <a:chOff x="2483768" y="2211710"/>
            <a:chExt cx="4176464" cy="269647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27"/>
            <a:stretch/>
          </p:blipFill>
          <p:spPr>
            <a:xfrm>
              <a:off x="2483768" y="2211710"/>
              <a:ext cx="4176464" cy="269647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33"/>
            <a:stretch/>
          </p:blipFill>
          <p:spPr>
            <a:xfrm>
              <a:off x="3491880" y="4371018"/>
              <a:ext cx="762000" cy="46923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33"/>
            <a:stretch/>
          </p:blipFill>
          <p:spPr>
            <a:xfrm rot="21216271">
              <a:off x="4618906" y="4567660"/>
              <a:ext cx="362937" cy="22349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33"/>
            <a:stretch/>
          </p:blipFill>
          <p:spPr>
            <a:xfrm rot="21044386">
              <a:off x="5164795" y="4558419"/>
              <a:ext cx="362937" cy="223493"/>
            </a:xfrm>
            <a:prstGeom prst="rect">
              <a:avLst/>
            </a:prstGeom>
          </p:spPr>
        </p:pic>
      </p:grpSp>
      <p:sp>
        <p:nvSpPr>
          <p:cNvPr id="10" name="Freeform 9"/>
          <p:cNvSpPr/>
          <p:nvPr/>
        </p:nvSpPr>
        <p:spPr>
          <a:xfrm rot="1070234">
            <a:off x="890299" y="2086703"/>
            <a:ext cx="1436914" cy="964642"/>
          </a:xfrm>
          <a:custGeom>
            <a:avLst/>
            <a:gdLst>
              <a:gd name="connsiteX0" fmla="*/ 0 w 1436914"/>
              <a:gd name="connsiteY0" fmla="*/ 0 h 964642"/>
              <a:gd name="connsiteX1" fmla="*/ 1436914 w 1436914"/>
              <a:gd name="connsiteY1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5166"/>
              <a:gd name="connsiteX1" fmla="*/ 462224 w 1436914"/>
              <a:gd name="connsiteY1" fmla="*/ 773723 h 965166"/>
              <a:gd name="connsiteX2" fmla="*/ 1436914 w 1436914"/>
              <a:gd name="connsiteY2" fmla="*/ 964642 h 965166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27299 w 1436914"/>
              <a:gd name="connsiteY1" fmla="*/ 732448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74924 w 1436914"/>
              <a:gd name="connsiteY1" fmla="*/ 780073 h 964642"/>
              <a:gd name="connsiteX2" fmla="*/ 1436914 w 1436914"/>
              <a:gd name="connsiteY2" fmla="*/ 964642 h 96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6914" h="964642">
                <a:moveTo>
                  <a:pt x="0" y="0"/>
                </a:moveTo>
                <a:cubicBezTo>
                  <a:pt x="22992" y="292902"/>
                  <a:pt x="235438" y="619299"/>
                  <a:pt x="474924" y="780073"/>
                </a:cubicBezTo>
                <a:cubicBezTo>
                  <a:pt x="714410" y="940847"/>
                  <a:pt x="869043" y="941545"/>
                  <a:pt x="1436914" y="964642"/>
                </a:cubicBezTo>
              </a:path>
            </a:pathLst>
          </a:custGeom>
          <a:noFill/>
          <a:ln w="76200">
            <a:gradFill>
              <a:gsLst>
                <a:gs pos="55000">
                  <a:srgbClr val="D96464"/>
                </a:gs>
                <a:gs pos="100000">
                  <a:srgbClr val="C00000"/>
                </a:gs>
                <a:gs pos="0">
                  <a:schemeClr val="bg1"/>
                </a:gs>
              </a:gsLst>
              <a:lin ang="5400000" scaled="0"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55576" y="1627057"/>
            <a:ext cx="540533" cy="457200"/>
            <a:chOff x="1008597" y="2956942"/>
            <a:chExt cx="540533" cy="457200"/>
          </a:xfrm>
        </p:grpSpPr>
        <p:sp>
          <p:nvSpPr>
            <p:cNvPr id="12" name="Oval 11"/>
            <p:cNvSpPr/>
            <p:nvPr/>
          </p:nvSpPr>
          <p:spPr>
            <a:xfrm>
              <a:off x="1043608" y="2956942"/>
              <a:ext cx="457200" cy="457200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65000">
                  <a:srgbClr val="FBFE5A"/>
                </a:gs>
                <a:gs pos="42000">
                  <a:srgbClr val="FFFF00"/>
                </a:gs>
                <a:gs pos="100000">
                  <a:schemeClr val="bg1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08597" y="3023101"/>
              <a:ext cx="5405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latin typeface="Bookman Old Style" panose="02050604050505020204" pitchFamily="18" charset="0"/>
                </a:rPr>
                <a:t>CO</a:t>
              </a:r>
              <a:r>
                <a:rPr lang="en-US" sz="1400" b="1" baseline="-25000" dirty="0" smtClean="0">
                  <a:latin typeface="Bookman Old Style" panose="02050604050505020204" pitchFamily="18" charset="0"/>
                </a:rPr>
                <a:t>2</a:t>
              </a:r>
              <a:endParaRPr lang="en-US" sz="1400" baseline="-25000" dirty="0"/>
            </a:p>
          </p:txBody>
        </p:sp>
      </p:grpSp>
      <p:sp>
        <p:nvSpPr>
          <p:cNvPr id="15" name="Freeform 14"/>
          <p:cNvSpPr/>
          <p:nvPr/>
        </p:nvSpPr>
        <p:spPr>
          <a:xfrm rot="18154616" flipH="1">
            <a:off x="2007577" y="3522390"/>
            <a:ext cx="728127" cy="647367"/>
          </a:xfrm>
          <a:custGeom>
            <a:avLst/>
            <a:gdLst>
              <a:gd name="connsiteX0" fmla="*/ 0 w 1436914"/>
              <a:gd name="connsiteY0" fmla="*/ 0 h 964642"/>
              <a:gd name="connsiteX1" fmla="*/ 1436914 w 1436914"/>
              <a:gd name="connsiteY1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592852 w 1436914"/>
              <a:gd name="connsiteY1" fmla="*/ 411982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5166"/>
              <a:gd name="connsiteX1" fmla="*/ 462224 w 1436914"/>
              <a:gd name="connsiteY1" fmla="*/ 773723 h 965166"/>
              <a:gd name="connsiteX2" fmla="*/ 1436914 w 1436914"/>
              <a:gd name="connsiteY2" fmla="*/ 964642 h 965166"/>
              <a:gd name="connsiteX0" fmla="*/ 0 w 1436914"/>
              <a:gd name="connsiteY0" fmla="*/ 0 h 964642"/>
              <a:gd name="connsiteX1" fmla="*/ 462224 w 1436914"/>
              <a:gd name="connsiteY1" fmla="*/ 773723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27299 w 1436914"/>
              <a:gd name="connsiteY1" fmla="*/ 732448 h 964642"/>
              <a:gd name="connsiteX2" fmla="*/ 1436914 w 1436914"/>
              <a:gd name="connsiteY2" fmla="*/ 964642 h 964642"/>
              <a:gd name="connsiteX0" fmla="*/ 0 w 1436914"/>
              <a:gd name="connsiteY0" fmla="*/ 0 h 964642"/>
              <a:gd name="connsiteX1" fmla="*/ 474924 w 1436914"/>
              <a:gd name="connsiteY1" fmla="*/ 780073 h 964642"/>
              <a:gd name="connsiteX2" fmla="*/ 1436914 w 1436914"/>
              <a:gd name="connsiteY2" fmla="*/ 964642 h 96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6914" h="964642">
                <a:moveTo>
                  <a:pt x="0" y="0"/>
                </a:moveTo>
                <a:cubicBezTo>
                  <a:pt x="22992" y="292902"/>
                  <a:pt x="235438" y="619299"/>
                  <a:pt x="474924" y="780073"/>
                </a:cubicBezTo>
                <a:cubicBezTo>
                  <a:pt x="714410" y="940847"/>
                  <a:pt x="869043" y="941545"/>
                  <a:pt x="1436914" y="964642"/>
                </a:cubicBezTo>
              </a:path>
            </a:pathLst>
          </a:custGeom>
          <a:noFill/>
          <a:ln w="76200">
            <a:gradFill>
              <a:gsLst>
                <a:gs pos="55000">
                  <a:srgbClr val="D96464"/>
                </a:gs>
                <a:gs pos="100000">
                  <a:srgbClr val="C00000"/>
                </a:gs>
                <a:gs pos="0">
                  <a:schemeClr val="bg1"/>
                </a:gs>
              </a:gsLst>
              <a:lin ang="5400000" scaled="0"/>
            </a:gra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2088861" y="4396825"/>
            <a:ext cx="465688" cy="356208"/>
          </a:xfrm>
          <a:custGeom>
            <a:avLst/>
            <a:gdLst>
              <a:gd name="connsiteX0" fmla="*/ 3580 w 492927"/>
              <a:gd name="connsiteY0" fmla="*/ 126979 h 367509"/>
              <a:gd name="connsiteX1" fmla="*/ 70255 w 492927"/>
              <a:gd name="connsiteY1" fmla="*/ 122216 h 367509"/>
              <a:gd name="connsiteX2" fmla="*/ 91686 w 492927"/>
              <a:gd name="connsiteY2" fmla="*/ 93641 h 367509"/>
              <a:gd name="connsiteX3" fmla="*/ 167886 w 492927"/>
              <a:gd name="connsiteY3" fmla="*/ 76972 h 367509"/>
              <a:gd name="connsiteX4" fmla="*/ 196461 w 492927"/>
              <a:gd name="connsiteY4" fmla="*/ 76972 h 367509"/>
              <a:gd name="connsiteX5" fmla="*/ 201224 w 492927"/>
              <a:gd name="connsiteY5" fmla="*/ 43635 h 367509"/>
              <a:gd name="connsiteX6" fmla="*/ 310761 w 492927"/>
              <a:gd name="connsiteY6" fmla="*/ 772 h 367509"/>
              <a:gd name="connsiteX7" fmla="*/ 415536 w 492927"/>
              <a:gd name="connsiteY7" fmla="*/ 24585 h 367509"/>
              <a:gd name="connsiteX8" fmla="*/ 479830 w 492927"/>
              <a:gd name="connsiteY8" fmla="*/ 124597 h 367509"/>
              <a:gd name="connsiteX9" fmla="*/ 484593 w 492927"/>
              <a:gd name="connsiteY9" fmla="*/ 231754 h 367509"/>
              <a:gd name="connsiteX10" fmla="*/ 386961 w 492927"/>
              <a:gd name="connsiteY10" fmla="*/ 350816 h 367509"/>
              <a:gd name="connsiteX11" fmla="*/ 189318 w 492927"/>
              <a:gd name="connsiteY11" fmla="*/ 360341 h 367509"/>
              <a:gd name="connsiteX12" fmla="*/ 82161 w 492927"/>
              <a:gd name="connsiteY12" fmla="*/ 291285 h 367509"/>
              <a:gd name="connsiteX13" fmla="*/ 15486 w 492927"/>
              <a:gd name="connsiteY13" fmla="*/ 198416 h 367509"/>
              <a:gd name="connsiteX14" fmla="*/ 3580 w 492927"/>
              <a:gd name="connsiteY14" fmla="*/ 126979 h 367509"/>
              <a:gd name="connsiteX0" fmla="*/ 3580 w 482751"/>
              <a:gd name="connsiteY0" fmla="*/ 126979 h 366886"/>
              <a:gd name="connsiteX1" fmla="*/ 70255 w 482751"/>
              <a:gd name="connsiteY1" fmla="*/ 122216 h 366886"/>
              <a:gd name="connsiteX2" fmla="*/ 91686 w 482751"/>
              <a:gd name="connsiteY2" fmla="*/ 93641 h 366886"/>
              <a:gd name="connsiteX3" fmla="*/ 167886 w 482751"/>
              <a:gd name="connsiteY3" fmla="*/ 76972 h 366886"/>
              <a:gd name="connsiteX4" fmla="*/ 196461 w 482751"/>
              <a:gd name="connsiteY4" fmla="*/ 76972 h 366886"/>
              <a:gd name="connsiteX5" fmla="*/ 201224 w 482751"/>
              <a:gd name="connsiteY5" fmla="*/ 43635 h 366886"/>
              <a:gd name="connsiteX6" fmla="*/ 310761 w 482751"/>
              <a:gd name="connsiteY6" fmla="*/ 772 h 366886"/>
              <a:gd name="connsiteX7" fmla="*/ 415536 w 482751"/>
              <a:gd name="connsiteY7" fmla="*/ 24585 h 366886"/>
              <a:gd name="connsiteX8" fmla="*/ 479830 w 482751"/>
              <a:gd name="connsiteY8" fmla="*/ 124597 h 366886"/>
              <a:gd name="connsiteX9" fmla="*/ 463162 w 482751"/>
              <a:gd name="connsiteY9" fmla="*/ 243661 h 366886"/>
              <a:gd name="connsiteX10" fmla="*/ 386961 w 482751"/>
              <a:gd name="connsiteY10" fmla="*/ 350816 h 366886"/>
              <a:gd name="connsiteX11" fmla="*/ 189318 w 482751"/>
              <a:gd name="connsiteY11" fmla="*/ 360341 h 366886"/>
              <a:gd name="connsiteX12" fmla="*/ 82161 w 482751"/>
              <a:gd name="connsiteY12" fmla="*/ 291285 h 366886"/>
              <a:gd name="connsiteX13" fmla="*/ 15486 w 482751"/>
              <a:gd name="connsiteY13" fmla="*/ 198416 h 366886"/>
              <a:gd name="connsiteX14" fmla="*/ 3580 w 482751"/>
              <a:gd name="connsiteY14" fmla="*/ 126979 h 366886"/>
              <a:gd name="connsiteX0" fmla="*/ 3580 w 482929"/>
              <a:gd name="connsiteY0" fmla="*/ 126979 h 363627"/>
              <a:gd name="connsiteX1" fmla="*/ 70255 w 482929"/>
              <a:gd name="connsiteY1" fmla="*/ 122216 h 363627"/>
              <a:gd name="connsiteX2" fmla="*/ 91686 w 482929"/>
              <a:gd name="connsiteY2" fmla="*/ 93641 h 363627"/>
              <a:gd name="connsiteX3" fmla="*/ 167886 w 482929"/>
              <a:gd name="connsiteY3" fmla="*/ 76972 h 363627"/>
              <a:gd name="connsiteX4" fmla="*/ 196461 w 482929"/>
              <a:gd name="connsiteY4" fmla="*/ 76972 h 363627"/>
              <a:gd name="connsiteX5" fmla="*/ 201224 w 482929"/>
              <a:gd name="connsiteY5" fmla="*/ 43635 h 363627"/>
              <a:gd name="connsiteX6" fmla="*/ 310761 w 482929"/>
              <a:gd name="connsiteY6" fmla="*/ 772 h 363627"/>
              <a:gd name="connsiteX7" fmla="*/ 415536 w 482929"/>
              <a:gd name="connsiteY7" fmla="*/ 24585 h 363627"/>
              <a:gd name="connsiteX8" fmla="*/ 479830 w 482929"/>
              <a:gd name="connsiteY8" fmla="*/ 124597 h 363627"/>
              <a:gd name="connsiteX9" fmla="*/ 463162 w 482929"/>
              <a:gd name="connsiteY9" fmla="*/ 243661 h 363627"/>
              <a:gd name="connsiteX10" fmla="*/ 379818 w 482929"/>
              <a:gd name="connsiteY10" fmla="*/ 341291 h 363627"/>
              <a:gd name="connsiteX11" fmla="*/ 189318 w 482929"/>
              <a:gd name="connsiteY11" fmla="*/ 360341 h 363627"/>
              <a:gd name="connsiteX12" fmla="*/ 82161 w 482929"/>
              <a:gd name="connsiteY12" fmla="*/ 291285 h 363627"/>
              <a:gd name="connsiteX13" fmla="*/ 15486 w 482929"/>
              <a:gd name="connsiteY13" fmla="*/ 198416 h 363627"/>
              <a:gd name="connsiteX14" fmla="*/ 3580 w 482929"/>
              <a:gd name="connsiteY14" fmla="*/ 126979 h 363627"/>
              <a:gd name="connsiteX0" fmla="*/ 3580 w 482929"/>
              <a:gd name="connsiteY0" fmla="*/ 126979 h 356208"/>
              <a:gd name="connsiteX1" fmla="*/ 70255 w 482929"/>
              <a:gd name="connsiteY1" fmla="*/ 122216 h 356208"/>
              <a:gd name="connsiteX2" fmla="*/ 91686 w 482929"/>
              <a:gd name="connsiteY2" fmla="*/ 93641 h 356208"/>
              <a:gd name="connsiteX3" fmla="*/ 167886 w 482929"/>
              <a:gd name="connsiteY3" fmla="*/ 76972 h 356208"/>
              <a:gd name="connsiteX4" fmla="*/ 196461 w 482929"/>
              <a:gd name="connsiteY4" fmla="*/ 76972 h 356208"/>
              <a:gd name="connsiteX5" fmla="*/ 201224 w 482929"/>
              <a:gd name="connsiteY5" fmla="*/ 43635 h 356208"/>
              <a:gd name="connsiteX6" fmla="*/ 310761 w 482929"/>
              <a:gd name="connsiteY6" fmla="*/ 772 h 356208"/>
              <a:gd name="connsiteX7" fmla="*/ 415536 w 482929"/>
              <a:gd name="connsiteY7" fmla="*/ 24585 h 356208"/>
              <a:gd name="connsiteX8" fmla="*/ 479830 w 482929"/>
              <a:gd name="connsiteY8" fmla="*/ 124597 h 356208"/>
              <a:gd name="connsiteX9" fmla="*/ 463162 w 482929"/>
              <a:gd name="connsiteY9" fmla="*/ 243661 h 356208"/>
              <a:gd name="connsiteX10" fmla="*/ 379818 w 482929"/>
              <a:gd name="connsiteY10" fmla="*/ 341291 h 356208"/>
              <a:gd name="connsiteX11" fmla="*/ 189318 w 482929"/>
              <a:gd name="connsiteY11" fmla="*/ 350816 h 356208"/>
              <a:gd name="connsiteX12" fmla="*/ 82161 w 482929"/>
              <a:gd name="connsiteY12" fmla="*/ 291285 h 356208"/>
              <a:gd name="connsiteX13" fmla="*/ 15486 w 482929"/>
              <a:gd name="connsiteY13" fmla="*/ 198416 h 356208"/>
              <a:gd name="connsiteX14" fmla="*/ 3580 w 482929"/>
              <a:gd name="connsiteY14" fmla="*/ 126979 h 356208"/>
              <a:gd name="connsiteX0" fmla="*/ 1803 w 481152"/>
              <a:gd name="connsiteY0" fmla="*/ 126979 h 356208"/>
              <a:gd name="connsiteX1" fmla="*/ 68478 w 481152"/>
              <a:gd name="connsiteY1" fmla="*/ 122216 h 356208"/>
              <a:gd name="connsiteX2" fmla="*/ 89909 w 481152"/>
              <a:gd name="connsiteY2" fmla="*/ 93641 h 356208"/>
              <a:gd name="connsiteX3" fmla="*/ 166109 w 481152"/>
              <a:gd name="connsiteY3" fmla="*/ 76972 h 356208"/>
              <a:gd name="connsiteX4" fmla="*/ 194684 w 481152"/>
              <a:gd name="connsiteY4" fmla="*/ 76972 h 356208"/>
              <a:gd name="connsiteX5" fmla="*/ 199447 w 481152"/>
              <a:gd name="connsiteY5" fmla="*/ 43635 h 356208"/>
              <a:gd name="connsiteX6" fmla="*/ 308984 w 481152"/>
              <a:gd name="connsiteY6" fmla="*/ 772 h 356208"/>
              <a:gd name="connsiteX7" fmla="*/ 413759 w 481152"/>
              <a:gd name="connsiteY7" fmla="*/ 24585 h 356208"/>
              <a:gd name="connsiteX8" fmla="*/ 478053 w 481152"/>
              <a:gd name="connsiteY8" fmla="*/ 124597 h 356208"/>
              <a:gd name="connsiteX9" fmla="*/ 461385 w 481152"/>
              <a:gd name="connsiteY9" fmla="*/ 243661 h 356208"/>
              <a:gd name="connsiteX10" fmla="*/ 378041 w 481152"/>
              <a:gd name="connsiteY10" fmla="*/ 341291 h 356208"/>
              <a:gd name="connsiteX11" fmla="*/ 187541 w 481152"/>
              <a:gd name="connsiteY11" fmla="*/ 350816 h 356208"/>
              <a:gd name="connsiteX12" fmla="*/ 80384 w 481152"/>
              <a:gd name="connsiteY12" fmla="*/ 291285 h 356208"/>
              <a:gd name="connsiteX13" fmla="*/ 23234 w 481152"/>
              <a:gd name="connsiteY13" fmla="*/ 193653 h 356208"/>
              <a:gd name="connsiteX14" fmla="*/ 1803 w 481152"/>
              <a:gd name="connsiteY14" fmla="*/ 126979 h 356208"/>
              <a:gd name="connsiteX0" fmla="*/ 5389 w 465688"/>
              <a:gd name="connsiteY0" fmla="*/ 131741 h 356208"/>
              <a:gd name="connsiteX1" fmla="*/ 53014 w 465688"/>
              <a:gd name="connsiteY1" fmla="*/ 122216 h 356208"/>
              <a:gd name="connsiteX2" fmla="*/ 74445 w 465688"/>
              <a:gd name="connsiteY2" fmla="*/ 93641 h 356208"/>
              <a:gd name="connsiteX3" fmla="*/ 150645 w 465688"/>
              <a:gd name="connsiteY3" fmla="*/ 76972 h 356208"/>
              <a:gd name="connsiteX4" fmla="*/ 179220 w 465688"/>
              <a:gd name="connsiteY4" fmla="*/ 76972 h 356208"/>
              <a:gd name="connsiteX5" fmla="*/ 183983 w 465688"/>
              <a:gd name="connsiteY5" fmla="*/ 43635 h 356208"/>
              <a:gd name="connsiteX6" fmla="*/ 293520 w 465688"/>
              <a:gd name="connsiteY6" fmla="*/ 772 h 356208"/>
              <a:gd name="connsiteX7" fmla="*/ 398295 w 465688"/>
              <a:gd name="connsiteY7" fmla="*/ 24585 h 356208"/>
              <a:gd name="connsiteX8" fmla="*/ 462589 w 465688"/>
              <a:gd name="connsiteY8" fmla="*/ 124597 h 356208"/>
              <a:gd name="connsiteX9" fmla="*/ 445921 w 465688"/>
              <a:gd name="connsiteY9" fmla="*/ 243661 h 356208"/>
              <a:gd name="connsiteX10" fmla="*/ 362577 w 465688"/>
              <a:gd name="connsiteY10" fmla="*/ 341291 h 356208"/>
              <a:gd name="connsiteX11" fmla="*/ 172077 w 465688"/>
              <a:gd name="connsiteY11" fmla="*/ 350816 h 356208"/>
              <a:gd name="connsiteX12" fmla="*/ 64920 w 465688"/>
              <a:gd name="connsiteY12" fmla="*/ 291285 h 356208"/>
              <a:gd name="connsiteX13" fmla="*/ 7770 w 465688"/>
              <a:gd name="connsiteY13" fmla="*/ 193653 h 356208"/>
              <a:gd name="connsiteX14" fmla="*/ 5389 w 465688"/>
              <a:gd name="connsiteY14" fmla="*/ 131741 h 35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688" h="356208">
                <a:moveTo>
                  <a:pt x="5389" y="131741"/>
                </a:moveTo>
                <a:cubicBezTo>
                  <a:pt x="12930" y="119835"/>
                  <a:pt x="41505" y="128566"/>
                  <a:pt x="53014" y="122216"/>
                </a:cubicBezTo>
                <a:cubicBezTo>
                  <a:pt x="64523" y="115866"/>
                  <a:pt x="58173" y="101182"/>
                  <a:pt x="74445" y="93641"/>
                </a:cubicBezTo>
                <a:cubicBezTo>
                  <a:pt x="90717" y="86100"/>
                  <a:pt x="133183" y="79750"/>
                  <a:pt x="150645" y="76972"/>
                </a:cubicBezTo>
                <a:cubicBezTo>
                  <a:pt x="168107" y="74194"/>
                  <a:pt x="173664" y="82528"/>
                  <a:pt x="179220" y="76972"/>
                </a:cubicBezTo>
                <a:cubicBezTo>
                  <a:pt x="184776" y="71416"/>
                  <a:pt x="164933" y="56335"/>
                  <a:pt x="183983" y="43635"/>
                </a:cubicBezTo>
                <a:cubicBezTo>
                  <a:pt x="203033" y="30935"/>
                  <a:pt x="257801" y="3947"/>
                  <a:pt x="293520" y="772"/>
                </a:cubicBezTo>
                <a:cubicBezTo>
                  <a:pt x="329239" y="-2403"/>
                  <a:pt x="370117" y="3948"/>
                  <a:pt x="398295" y="24585"/>
                </a:cubicBezTo>
                <a:cubicBezTo>
                  <a:pt x="426473" y="45222"/>
                  <a:pt x="454651" y="88084"/>
                  <a:pt x="462589" y="124597"/>
                </a:cubicBezTo>
                <a:cubicBezTo>
                  <a:pt x="470527" y="161110"/>
                  <a:pt x="462590" y="207545"/>
                  <a:pt x="445921" y="243661"/>
                </a:cubicBezTo>
                <a:cubicBezTo>
                  <a:pt x="429252" y="279777"/>
                  <a:pt x="408218" y="323432"/>
                  <a:pt x="362577" y="341291"/>
                </a:cubicBezTo>
                <a:cubicBezTo>
                  <a:pt x="316936" y="359150"/>
                  <a:pt x="221687" y="359150"/>
                  <a:pt x="172077" y="350816"/>
                </a:cubicBezTo>
                <a:cubicBezTo>
                  <a:pt x="122468" y="342482"/>
                  <a:pt x="93892" y="318272"/>
                  <a:pt x="64920" y="291285"/>
                </a:cubicBezTo>
                <a:cubicBezTo>
                  <a:pt x="35948" y="264298"/>
                  <a:pt x="17692" y="220244"/>
                  <a:pt x="7770" y="193653"/>
                </a:cubicBezTo>
                <a:cubicBezTo>
                  <a:pt x="-2152" y="167062"/>
                  <a:pt x="-2152" y="143647"/>
                  <a:pt x="5389" y="131741"/>
                </a:cubicBezTo>
                <a:close/>
              </a:path>
            </a:pathLst>
          </a:custGeom>
          <a:noFill/>
          <a:ln w="6350">
            <a:solidFill>
              <a:srgbClr val="FFFF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03854" y="1532492"/>
            <a:ext cx="5615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Marine animals use CO</a:t>
            </a:r>
            <a:r>
              <a:rPr lang="en-US" b="1" baseline="-25000" dirty="0" smtClean="0">
                <a:latin typeface="Bookman Old Style" panose="02050604050505020204" pitchFamily="18" charset="0"/>
              </a:rPr>
              <a:t>2 </a:t>
            </a:r>
            <a:r>
              <a:rPr lang="en-US" b="1" dirty="0" smtClean="0">
                <a:latin typeface="Bookman Old Style" panose="02050604050505020204" pitchFamily="18" charset="0"/>
              </a:rPr>
              <a:t> as carbonates dissolved in sea water to make their shells.</a:t>
            </a:r>
            <a:endParaRPr lang="en-IN" b="1" baseline="-25000" dirty="0">
              <a:latin typeface="Bookman Old Style" panose="02050604050505020204" pitchFamily="18" charset="0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3153621" y="4549874"/>
            <a:ext cx="235691" cy="184655"/>
          </a:xfrm>
          <a:custGeom>
            <a:avLst/>
            <a:gdLst>
              <a:gd name="connsiteX0" fmla="*/ 3580 w 492927"/>
              <a:gd name="connsiteY0" fmla="*/ 126979 h 367509"/>
              <a:gd name="connsiteX1" fmla="*/ 70255 w 492927"/>
              <a:gd name="connsiteY1" fmla="*/ 122216 h 367509"/>
              <a:gd name="connsiteX2" fmla="*/ 91686 w 492927"/>
              <a:gd name="connsiteY2" fmla="*/ 93641 h 367509"/>
              <a:gd name="connsiteX3" fmla="*/ 167886 w 492927"/>
              <a:gd name="connsiteY3" fmla="*/ 76972 h 367509"/>
              <a:gd name="connsiteX4" fmla="*/ 196461 w 492927"/>
              <a:gd name="connsiteY4" fmla="*/ 76972 h 367509"/>
              <a:gd name="connsiteX5" fmla="*/ 201224 w 492927"/>
              <a:gd name="connsiteY5" fmla="*/ 43635 h 367509"/>
              <a:gd name="connsiteX6" fmla="*/ 310761 w 492927"/>
              <a:gd name="connsiteY6" fmla="*/ 772 h 367509"/>
              <a:gd name="connsiteX7" fmla="*/ 415536 w 492927"/>
              <a:gd name="connsiteY7" fmla="*/ 24585 h 367509"/>
              <a:gd name="connsiteX8" fmla="*/ 479830 w 492927"/>
              <a:gd name="connsiteY8" fmla="*/ 124597 h 367509"/>
              <a:gd name="connsiteX9" fmla="*/ 484593 w 492927"/>
              <a:gd name="connsiteY9" fmla="*/ 231754 h 367509"/>
              <a:gd name="connsiteX10" fmla="*/ 386961 w 492927"/>
              <a:gd name="connsiteY10" fmla="*/ 350816 h 367509"/>
              <a:gd name="connsiteX11" fmla="*/ 189318 w 492927"/>
              <a:gd name="connsiteY11" fmla="*/ 360341 h 367509"/>
              <a:gd name="connsiteX12" fmla="*/ 82161 w 492927"/>
              <a:gd name="connsiteY12" fmla="*/ 291285 h 367509"/>
              <a:gd name="connsiteX13" fmla="*/ 15486 w 492927"/>
              <a:gd name="connsiteY13" fmla="*/ 198416 h 367509"/>
              <a:gd name="connsiteX14" fmla="*/ 3580 w 492927"/>
              <a:gd name="connsiteY14" fmla="*/ 126979 h 367509"/>
              <a:gd name="connsiteX0" fmla="*/ 3580 w 482751"/>
              <a:gd name="connsiteY0" fmla="*/ 126979 h 366886"/>
              <a:gd name="connsiteX1" fmla="*/ 70255 w 482751"/>
              <a:gd name="connsiteY1" fmla="*/ 122216 h 366886"/>
              <a:gd name="connsiteX2" fmla="*/ 91686 w 482751"/>
              <a:gd name="connsiteY2" fmla="*/ 93641 h 366886"/>
              <a:gd name="connsiteX3" fmla="*/ 167886 w 482751"/>
              <a:gd name="connsiteY3" fmla="*/ 76972 h 366886"/>
              <a:gd name="connsiteX4" fmla="*/ 196461 w 482751"/>
              <a:gd name="connsiteY4" fmla="*/ 76972 h 366886"/>
              <a:gd name="connsiteX5" fmla="*/ 201224 w 482751"/>
              <a:gd name="connsiteY5" fmla="*/ 43635 h 366886"/>
              <a:gd name="connsiteX6" fmla="*/ 310761 w 482751"/>
              <a:gd name="connsiteY6" fmla="*/ 772 h 366886"/>
              <a:gd name="connsiteX7" fmla="*/ 415536 w 482751"/>
              <a:gd name="connsiteY7" fmla="*/ 24585 h 366886"/>
              <a:gd name="connsiteX8" fmla="*/ 479830 w 482751"/>
              <a:gd name="connsiteY8" fmla="*/ 124597 h 366886"/>
              <a:gd name="connsiteX9" fmla="*/ 463162 w 482751"/>
              <a:gd name="connsiteY9" fmla="*/ 243661 h 366886"/>
              <a:gd name="connsiteX10" fmla="*/ 386961 w 482751"/>
              <a:gd name="connsiteY10" fmla="*/ 350816 h 366886"/>
              <a:gd name="connsiteX11" fmla="*/ 189318 w 482751"/>
              <a:gd name="connsiteY11" fmla="*/ 360341 h 366886"/>
              <a:gd name="connsiteX12" fmla="*/ 82161 w 482751"/>
              <a:gd name="connsiteY12" fmla="*/ 291285 h 366886"/>
              <a:gd name="connsiteX13" fmla="*/ 15486 w 482751"/>
              <a:gd name="connsiteY13" fmla="*/ 198416 h 366886"/>
              <a:gd name="connsiteX14" fmla="*/ 3580 w 482751"/>
              <a:gd name="connsiteY14" fmla="*/ 126979 h 366886"/>
              <a:gd name="connsiteX0" fmla="*/ 3580 w 482929"/>
              <a:gd name="connsiteY0" fmla="*/ 126979 h 363627"/>
              <a:gd name="connsiteX1" fmla="*/ 70255 w 482929"/>
              <a:gd name="connsiteY1" fmla="*/ 122216 h 363627"/>
              <a:gd name="connsiteX2" fmla="*/ 91686 w 482929"/>
              <a:gd name="connsiteY2" fmla="*/ 93641 h 363627"/>
              <a:gd name="connsiteX3" fmla="*/ 167886 w 482929"/>
              <a:gd name="connsiteY3" fmla="*/ 76972 h 363627"/>
              <a:gd name="connsiteX4" fmla="*/ 196461 w 482929"/>
              <a:gd name="connsiteY4" fmla="*/ 76972 h 363627"/>
              <a:gd name="connsiteX5" fmla="*/ 201224 w 482929"/>
              <a:gd name="connsiteY5" fmla="*/ 43635 h 363627"/>
              <a:gd name="connsiteX6" fmla="*/ 310761 w 482929"/>
              <a:gd name="connsiteY6" fmla="*/ 772 h 363627"/>
              <a:gd name="connsiteX7" fmla="*/ 415536 w 482929"/>
              <a:gd name="connsiteY7" fmla="*/ 24585 h 363627"/>
              <a:gd name="connsiteX8" fmla="*/ 479830 w 482929"/>
              <a:gd name="connsiteY8" fmla="*/ 124597 h 363627"/>
              <a:gd name="connsiteX9" fmla="*/ 463162 w 482929"/>
              <a:gd name="connsiteY9" fmla="*/ 243661 h 363627"/>
              <a:gd name="connsiteX10" fmla="*/ 379818 w 482929"/>
              <a:gd name="connsiteY10" fmla="*/ 341291 h 363627"/>
              <a:gd name="connsiteX11" fmla="*/ 189318 w 482929"/>
              <a:gd name="connsiteY11" fmla="*/ 360341 h 363627"/>
              <a:gd name="connsiteX12" fmla="*/ 82161 w 482929"/>
              <a:gd name="connsiteY12" fmla="*/ 291285 h 363627"/>
              <a:gd name="connsiteX13" fmla="*/ 15486 w 482929"/>
              <a:gd name="connsiteY13" fmla="*/ 198416 h 363627"/>
              <a:gd name="connsiteX14" fmla="*/ 3580 w 482929"/>
              <a:gd name="connsiteY14" fmla="*/ 126979 h 363627"/>
              <a:gd name="connsiteX0" fmla="*/ 3580 w 482929"/>
              <a:gd name="connsiteY0" fmla="*/ 126979 h 356208"/>
              <a:gd name="connsiteX1" fmla="*/ 70255 w 482929"/>
              <a:gd name="connsiteY1" fmla="*/ 122216 h 356208"/>
              <a:gd name="connsiteX2" fmla="*/ 91686 w 482929"/>
              <a:gd name="connsiteY2" fmla="*/ 93641 h 356208"/>
              <a:gd name="connsiteX3" fmla="*/ 167886 w 482929"/>
              <a:gd name="connsiteY3" fmla="*/ 76972 h 356208"/>
              <a:gd name="connsiteX4" fmla="*/ 196461 w 482929"/>
              <a:gd name="connsiteY4" fmla="*/ 76972 h 356208"/>
              <a:gd name="connsiteX5" fmla="*/ 201224 w 482929"/>
              <a:gd name="connsiteY5" fmla="*/ 43635 h 356208"/>
              <a:gd name="connsiteX6" fmla="*/ 310761 w 482929"/>
              <a:gd name="connsiteY6" fmla="*/ 772 h 356208"/>
              <a:gd name="connsiteX7" fmla="*/ 415536 w 482929"/>
              <a:gd name="connsiteY7" fmla="*/ 24585 h 356208"/>
              <a:gd name="connsiteX8" fmla="*/ 479830 w 482929"/>
              <a:gd name="connsiteY8" fmla="*/ 124597 h 356208"/>
              <a:gd name="connsiteX9" fmla="*/ 463162 w 482929"/>
              <a:gd name="connsiteY9" fmla="*/ 243661 h 356208"/>
              <a:gd name="connsiteX10" fmla="*/ 379818 w 482929"/>
              <a:gd name="connsiteY10" fmla="*/ 341291 h 356208"/>
              <a:gd name="connsiteX11" fmla="*/ 189318 w 482929"/>
              <a:gd name="connsiteY11" fmla="*/ 350816 h 356208"/>
              <a:gd name="connsiteX12" fmla="*/ 82161 w 482929"/>
              <a:gd name="connsiteY12" fmla="*/ 291285 h 356208"/>
              <a:gd name="connsiteX13" fmla="*/ 15486 w 482929"/>
              <a:gd name="connsiteY13" fmla="*/ 198416 h 356208"/>
              <a:gd name="connsiteX14" fmla="*/ 3580 w 482929"/>
              <a:gd name="connsiteY14" fmla="*/ 126979 h 356208"/>
              <a:gd name="connsiteX0" fmla="*/ 1803 w 481152"/>
              <a:gd name="connsiteY0" fmla="*/ 126979 h 356208"/>
              <a:gd name="connsiteX1" fmla="*/ 68478 w 481152"/>
              <a:gd name="connsiteY1" fmla="*/ 122216 h 356208"/>
              <a:gd name="connsiteX2" fmla="*/ 89909 w 481152"/>
              <a:gd name="connsiteY2" fmla="*/ 93641 h 356208"/>
              <a:gd name="connsiteX3" fmla="*/ 166109 w 481152"/>
              <a:gd name="connsiteY3" fmla="*/ 76972 h 356208"/>
              <a:gd name="connsiteX4" fmla="*/ 194684 w 481152"/>
              <a:gd name="connsiteY4" fmla="*/ 76972 h 356208"/>
              <a:gd name="connsiteX5" fmla="*/ 199447 w 481152"/>
              <a:gd name="connsiteY5" fmla="*/ 43635 h 356208"/>
              <a:gd name="connsiteX6" fmla="*/ 308984 w 481152"/>
              <a:gd name="connsiteY6" fmla="*/ 772 h 356208"/>
              <a:gd name="connsiteX7" fmla="*/ 413759 w 481152"/>
              <a:gd name="connsiteY7" fmla="*/ 24585 h 356208"/>
              <a:gd name="connsiteX8" fmla="*/ 478053 w 481152"/>
              <a:gd name="connsiteY8" fmla="*/ 124597 h 356208"/>
              <a:gd name="connsiteX9" fmla="*/ 461385 w 481152"/>
              <a:gd name="connsiteY9" fmla="*/ 243661 h 356208"/>
              <a:gd name="connsiteX10" fmla="*/ 378041 w 481152"/>
              <a:gd name="connsiteY10" fmla="*/ 341291 h 356208"/>
              <a:gd name="connsiteX11" fmla="*/ 187541 w 481152"/>
              <a:gd name="connsiteY11" fmla="*/ 350816 h 356208"/>
              <a:gd name="connsiteX12" fmla="*/ 80384 w 481152"/>
              <a:gd name="connsiteY12" fmla="*/ 291285 h 356208"/>
              <a:gd name="connsiteX13" fmla="*/ 23234 w 481152"/>
              <a:gd name="connsiteY13" fmla="*/ 193653 h 356208"/>
              <a:gd name="connsiteX14" fmla="*/ 1803 w 481152"/>
              <a:gd name="connsiteY14" fmla="*/ 126979 h 356208"/>
              <a:gd name="connsiteX0" fmla="*/ 5389 w 465688"/>
              <a:gd name="connsiteY0" fmla="*/ 131741 h 356208"/>
              <a:gd name="connsiteX1" fmla="*/ 53014 w 465688"/>
              <a:gd name="connsiteY1" fmla="*/ 122216 h 356208"/>
              <a:gd name="connsiteX2" fmla="*/ 74445 w 465688"/>
              <a:gd name="connsiteY2" fmla="*/ 93641 h 356208"/>
              <a:gd name="connsiteX3" fmla="*/ 150645 w 465688"/>
              <a:gd name="connsiteY3" fmla="*/ 76972 h 356208"/>
              <a:gd name="connsiteX4" fmla="*/ 179220 w 465688"/>
              <a:gd name="connsiteY4" fmla="*/ 76972 h 356208"/>
              <a:gd name="connsiteX5" fmla="*/ 183983 w 465688"/>
              <a:gd name="connsiteY5" fmla="*/ 43635 h 356208"/>
              <a:gd name="connsiteX6" fmla="*/ 293520 w 465688"/>
              <a:gd name="connsiteY6" fmla="*/ 772 h 356208"/>
              <a:gd name="connsiteX7" fmla="*/ 398295 w 465688"/>
              <a:gd name="connsiteY7" fmla="*/ 24585 h 356208"/>
              <a:gd name="connsiteX8" fmla="*/ 462589 w 465688"/>
              <a:gd name="connsiteY8" fmla="*/ 124597 h 356208"/>
              <a:gd name="connsiteX9" fmla="*/ 445921 w 465688"/>
              <a:gd name="connsiteY9" fmla="*/ 243661 h 356208"/>
              <a:gd name="connsiteX10" fmla="*/ 362577 w 465688"/>
              <a:gd name="connsiteY10" fmla="*/ 341291 h 356208"/>
              <a:gd name="connsiteX11" fmla="*/ 172077 w 465688"/>
              <a:gd name="connsiteY11" fmla="*/ 350816 h 356208"/>
              <a:gd name="connsiteX12" fmla="*/ 64920 w 465688"/>
              <a:gd name="connsiteY12" fmla="*/ 291285 h 356208"/>
              <a:gd name="connsiteX13" fmla="*/ 7770 w 465688"/>
              <a:gd name="connsiteY13" fmla="*/ 193653 h 356208"/>
              <a:gd name="connsiteX14" fmla="*/ 5389 w 465688"/>
              <a:gd name="connsiteY14" fmla="*/ 131741 h 35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688" h="356208">
                <a:moveTo>
                  <a:pt x="5389" y="131741"/>
                </a:moveTo>
                <a:cubicBezTo>
                  <a:pt x="12930" y="119835"/>
                  <a:pt x="41505" y="128566"/>
                  <a:pt x="53014" y="122216"/>
                </a:cubicBezTo>
                <a:cubicBezTo>
                  <a:pt x="64523" y="115866"/>
                  <a:pt x="58173" y="101182"/>
                  <a:pt x="74445" y="93641"/>
                </a:cubicBezTo>
                <a:cubicBezTo>
                  <a:pt x="90717" y="86100"/>
                  <a:pt x="133183" y="79750"/>
                  <a:pt x="150645" y="76972"/>
                </a:cubicBezTo>
                <a:cubicBezTo>
                  <a:pt x="168107" y="74194"/>
                  <a:pt x="173664" y="82528"/>
                  <a:pt x="179220" y="76972"/>
                </a:cubicBezTo>
                <a:cubicBezTo>
                  <a:pt x="184776" y="71416"/>
                  <a:pt x="164933" y="56335"/>
                  <a:pt x="183983" y="43635"/>
                </a:cubicBezTo>
                <a:cubicBezTo>
                  <a:pt x="203033" y="30935"/>
                  <a:pt x="257801" y="3947"/>
                  <a:pt x="293520" y="772"/>
                </a:cubicBezTo>
                <a:cubicBezTo>
                  <a:pt x="329239" y="-2403"/>
                  <a:pt x="370117" y="3948"/>
                  <a:pt x="398295" y="24585"/>
                </a:cubicBezTo>
                <a:cubicBezTo>
                  <a:pt x="426473" y="45222"/>
                  <a:pt x="454651" y="88084"/>
                  <a:pt x="462589" y="124597"/>
                </a:cubicBezTo>
                <a:cubicBezTo>
                  <a:pt x="470527" y="161110"/>
                  <a:pt x="462590" y="207545"/>
                  <a:pt x="445921" y="243661"/>
                </a:cubicBezTo>
                <a:cubicBezTo>
                  <a:pt x="429252" y="279777"/>
                  <a:pt x="408218" y="323432"/>
                  <a:pt x="362577" y="341291"/>
                </a:cubicBezTo>
                <a:cubicBezTo>
                  <a:pt x="316936" y="359150"/>
                  <a:pt x="221687" y="359150"/>
                  <a:pt x="172077" y="350816"/>
                </a:cubicBezTo>
                <a:cubicBezTo>
                  <a:pt x="122468" y="342482"/>
                  <a:pt x="93892" y="318272"/>
                  <a:pt x="64920" y="291285"/>
                </a:cubicBezTo>
                <a:cubicBezTo>
                  <a:pt x="35948" y="264298"/>
                  <a:pt x="17692" y="220244"/>
                  <a:pt x="7770" y="193653"/>
                </a:cubicBezTo>
                <a:cubicBezTo>
                  <a:pt x="-2152" y="167062"/>
                  <a:pt x="-2152" y="143647"/>
                  <a:pt x="5389" y="131741"/>
                </a:cubicBezTo>
                <a:close/>
              </a:path>
            </a:pathLst>
          </a:custGeom>
          <a:noFill/>
          <a:ln w="6350">
            <a:solidFill>
              <a:srgbClr val="FFFF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 29"/>
          <p:cNvSpPr/>
          <p:nvPr/>
        </p:nvSpPr>
        <p:spPr>
          <a:xfrm>
            <a:off x="3707904" y="4547335"/>
            <a:ext cx="235691" cy="184655"/>
          </a:xfrm>
          <a:custGeom>
            <a:avLst/>
            <a:gdLst>
              <a:gd name="connsiteX0" fmla="*/ 3580 w 492927"/>
              <a:gd name="connsiteY0" fmla="*/ 126979 h 367509"/>
              <a:gd name="connsiteX1" fmla="*/ 70255 w 492927"/>
              <a:gd name="connsiteY1" fmla="*/ 122216 h 367509"/>
              <a:gd name="connsiteX2" fmla="*/ 91686 w 492927"/>
              <a:gd name="connsiteY2" fmla="*/ 93641 h 367509"/>
              <a:gd name="connsiteX3" fmla="*/ 167886 w 492927"/>
              <a:gd name="connsiteY3" fmla="*/ 76972 h 367509"/>
              <a:gd name="connsiteX4" fmla="*/ 196461 w 492927"/>
              <a:gd name="connsiteY4" fmla="*/ 76972 h 367509"/>
              <a:gd name="connsiteX5" fmla="*/ 201224 w 492927"/>
              <a:gd name="connsiteY5" fmla="*/ 43635 h 367509"/>
              <a:gd name="connsiteX6" fmla="*/ 310761 w 492927"/>
              <a:gd name="connsiteY6" fmla="*/ 772 h 367509"/>
              <a:gd name="connsiteX7" fmla="*/ 415536 w 492927"/>
              <a:gd name="connsiteY7" fmla="*/ 24585 h 367509"/>
              <a:gd name="connsiteX8" fmla="*/ 479830 w 492927"/>
              <a:gd name="connsiteY8" fmla="*/ 124597 h 367509"/>
              <a:gd name="connsiteX9" fmla="*/ 484593 w 492927"/>
              <a:gd name="connsiteY9" fmla="*/ 231754 h 367509"/>
              <a:gd name="connsiteX10" fmla="*/ 386961 w 492927"/>
              <a:gd name="connsiteY10" fmla="*/ 350816 h 367509"/>
              <a:gd name="connsiteX11" fmla="*/ 189318 w 492927"/>
              <a:gd name="connsiteY11" fmla="*/ 360341 h 367509"/>
              <a:gd name="connsiteX12" fmla="*/ 82161 w 492927"/>
              <a:gd name="connsiteY12" fmla="*/ 291285 h 367509"/>
              <a:gd name="connsiteX13" fmla="*/ 15486 w 492927"/>
              <a:gd name="connsiteY13" fmla="*/ 198416 h 367509"/>
              <a:gd name="connsiteX14" fmla="*/ 3580 w 492927"/>
              <a:gd name="connsiteY14" fmla="*/ 126979 h 367509"/>
              <a:gd name="connsiteX0" fmla="*/ 3580 w 482751"/>
              <a:gd name="connsiteY0" fmla="*/ 126979 h 366886"/>
              <a:gd name="connsiteX1" fmla="*/ 70255 w 482751"/>
              <a:gd name="connsiteY1" fmla="*/ 122216 h 366886"/>
              <a:gd name="connsiteX2" fmla="*/ 91686 w 482751"/>
              <a:gd name="connsiteY2" fmla="*/ 93641 h 366886"/>
              <a:gd name="connsiteX3" fmla="*/ 167886 w 482751"/>
              <a:gd name="connsiteY3" fmla="*/ 76972 h 366886"/>
              <a:gd name="connsiteX4" fmla="*/ 196461 w 482751"/>
              <a:gd name="connsiteY4" fmla="*/ 76972 h 366886"/>
              <a:gd name="connsiteX5" fmla="*/ 201224 w 482751"/>
              <a:gd name="connsiteY5" fmla="*/ 43635 h 366886"/>
              <a:gd name="connsiteX6" fmla="*/ 310761 w 482751"/>
              <a:gd name="connsiteY6" fmla="*/ 772 h 366886"/>
              <a:gd name="connsiteX7" fmla="*/ 415536 w 482751"/>
              <a:gd name="connsiteY7" fmla="*/ 24585 h 366886"/>
              <a:gd name="connsiteX8" fmla="*/ 479830 w 482751"/>
              <a:gd name="connsiteY8" fmla="*/ 124597 h 366886"/>
              <a:gd name="connsiteX9" fmla="*/ 463162 w 482751"/>
              <a:gd name="connsiteY9" fmla="*/ 243661 h 366886"/>
              <a:gd name="connsiteX10" fmla="*/ 386961 w 482751"/>
              <a:gd name="connsiteY10" fmla="*/ 350816 h 366886"/>
              <a:gd name="connsiteX11" fmla="*/ 189318 w 482751"/>
              <a:gd name="connsiteY11" fmla="*/ 360341 h 366886"/>
              <a:gd name="connsiteX12" fmla="*/ 82161 w 482751"/>
              <a:gd name="connsiteY12" fmla="*/ 291285 h 366886"/>
              <a:gd name="connsiteX13" fmla="*/ 15486 w 482751"/>
              <a:gd name="connsiteY13" fmla="*/ 198416 h 366886"/>
              <a:gd name="connsiteX14" fmla="*/ 3580 w 482751"/>
              <a:gd name="connsiteY14" fmla="*/ 126979 h 366886"/>
              <a:gd name="connsiteX0" fmla="*/ 3580 w 482929"/>
              <a:gd name="connsiteY0" fmla="*/ 126979 h 363627"/>
              <a:gd name="connsiteX1" fmla="*/ 70255 w 482929"/>
              <a:gd name="connsiteY1" fmla="*/ 122216 h 363627"/>
              <a:gd name="connsiteX2" fmla="*/ 91686 w 482929"/>
              <a:gd name="connsiteY2" fmla="*/ 93641 h 363627"/>
              <a:gd name="connsiteX3" fmla="*/ 167886 w 482929"/>
              <a:gd name="connsiteY3" fmla="*/ 76972 h 363627"/>
              <a:gd name="connsiteX4" fmla="*/ 196461 w 482929"/>
              <a:gd name="connsiteY4" fmla="*/ 76972 h 363627"/>
              <a:gd name="connsiteX5" fmla="*/ 201224 w 482929"/>
              <a:gd name="connsiteY5" fmla="*/ 43635 h 363627"/>
              <a:gd name="connsiteX6" fmla="*/ 310761 w 482929"/>
              <a:gd name="connsiteY6" fmla="*/ 772 h 363627"/>
              <a:gd name="connsiteX7" fmla="*/ 415536 w 482929"/>
              <a:gd name="connsiteY7" fmla="*/ 24585 h 363627"/>
              <a:gd name="connsiteX8" fmla="*/ 479830 w 482929"/>
              <a:gd name="connsiteY8" fmla="*/ 124597 h 363627"/>
              <a:gd name="connsiteX9" fmla="*/ 463162 w 482929"/>
              <a:gd name="connsiteY9" fmla="*/ 243661 h 363627"/>
              <a:gd name="connsiteX10" fmla="*/ 379818 w 482929"/>
              <a:gd name="connsiteY10" fmla="*/ 341291 h 363627"/>
              <a:gd name="connsiteX11" fmla="*/ 189318 w 482929"/>
              <a:gd name="connsiteY11" fmla="*/ 360341 h 363627"/>
              <a:gd name="connsiteX12" fmla="*/ 82161 w 482929"/>
              <a:gd name="connsiteY12" fmla="*/ 291285 h 363627"/>
              <a:gd name="connsiteX13" fmla="*/ 15486 w 482929"/>
              <a:gd name="connsiteY13" fmla="*/ 198416 h 363627"/>
              <a:gd name="connsiteX14" fmla="*/ 3580 w 482929"/>
              <a:gd name="connsiteY14" fmla="*/ 126979 h 363627"/>
              <a:gd name="connsiteX0" fmla="*/ 3580 w 482929"/>
              <a:gd name="connsiteY0" fmla="*/ 126979 h 356208"/>
              <a:gd name="connsiteX1" fmla="*/ 70255 w 482929"/>
              <a:gd name="connsiteY1" fmla="*/ 122216 h 356208"/>
              <a:gd name="connsiteX2" fmla="*/ 91686 w 482929"/>
              <a:gd name="connsiteY2" fmla="*/ 93641 h 356208"/>
              <a:gd name="connsiteX3" fmla="*/ 167886 w 482929"/>
              <a:gd name="connsiteY3" fmla="*/ 76972 h 356208"/>
              <a:gd name="connsiteX4" fmla="*/ 196461 w 482929"/>
              <a:gd name="connsiteY4" fmla="*/ 76972 h 356208"/>
              <a:gd name="connsiteX5" fmla="*/ 201224 w 482929"/>
              <a:gd name="connsiteY5" fmla="*/ 43635 h 356208"/>
              <a:gd name="connsiteX6" fmla="*/ 310761 w 482929"/>
              <a:gd name="connsiteY6" fmla="*/ 772 h 356208"/>
              <a:gd name="connsiteX7" fmla="*/ 415536 w 482929"/>
              <a:gd name="connsiteY7" fmla="*/ 24585 h 356208"/>
              <a:gd name="connsiteX8" fmla="*/ 479830 w 482929"/>
              <a:gd name="connsiteY8" fmla="*/ 124597 h 356208"/>
              <a:gd name="connsiteX9" fmla="*/ 463162 w 482929"/>
              <a:gd name="connsiteY9" fmla="*/ 243661 h 356208"/>
              <a:gd name="connsiteX10" fmla="*/ 379818 w 482929"/>
              <a:gd name="connsiteY10" fmla="*/ 341291 h 356208"/>
              <a:gd name="connsiteX11" fmla="*/ 189318 w 482929"/>
              <a:gd name="connsiteY11" fmla="*/ 350816 h 356208"/>
              <a:gd name="connsiteX12" fmla="*/ 82161 w 482929"/>
              <a:gd name="connsiteY12" fmla="*/ 291285 h 356208"/>
              <a:gd name="connsiteX13" fmla="*/ 15486 w 482929"/>
              <a:gd name="connsiteY13" fmla="*/ 198416 h 356208"/>
              <a:gd name="connsiteX14" fmla="*/ 3580 w 482929"/>
              <a:gd name="connsiteY14" fmla="*/ 126979 h 356208"/>
              <a:gd name="connsiteX0" fmla="*/ 1803 w 481152"/>
              <a:gd name="connsiteY0" fmla="*/ 126979 h 356208"/>
              <a:gd name="connsiteX1" fmla="*/ 68478 w 481152"/>
              <a:gd name="connsiteY1" fmla="*/ 122216 h 356208"/>
              <a:gd name="connsiteX2" fmla="*/ 89909 w 481152"/>
              <a:gd name="connsiteY2" fmla="*/ 93641 h 356208"/>
              <a:gd name="connsiteX3" fmla="*/ 166109 w 481152"/>
              <a:gd name="connsiteY3" fmla="*/ 76972 h 356208"/>
              <a:gd name="connsiteX4" fmla="*/ 194684 w 481152"/>
              <a:gd name="connsiteY4" fmla="*/ 76972 h 356208"/>
              <a:gd name="connsiteX5" fmla="*/ 199447 w 481152"/>
              <a:gd name="connsiteY5" fmla="*/ 43635 h 356208"/>
              <a:gd name="connsiteX6" fmla="*/ 308984 w 481152"/>
              <a:gd name="connsiteY6" fmla="*/ 772 h 356208"/>
              <a:gd name="connsiteX7" fmla="*/ 413759 w 481152"/>
              <a:gd name="connsiteY7" fmla="*/ 24585 h 356208"/>
              <a:gd name="connsiteX8" fmla="*/ 478053 w 481152"/>
              <a:gd name="connsiteY8" fmla="*/ 124597 h 356208"/>
              <a:gd name="connsiteX9" fmla="*/ 461385 w 481152"/>
              <a:gd name="connsiteY9" fmla="*/ 243661 h 356208"/>
              <a:gd name="connsiteX10" fmla="*/ 378041 w 481152"/>
              <a:gd name="connsiteY10" fmla="*/ 341291 h 356208"/>
              <a:gd name="connsiteX11" fmla="*/ 187541 w 481152"/>
              <a:gd name="connsiteY11" fmla="*/ 350816 h 356208"/>
              <a:gd name="connsiteX12" fmla="*/ 80384 w 481152"/>
              <a:gd name="connsiteY12" fmla="*/ 291285 h 356208"/>
              <a:gd name="connsiteX13" fmla="*/ 23234 w 481152"/>
              <a:gd name="connsiteY13" fmla="*/ 193653 h 356208"/>
              <a:gd name="connsiteX14" fmla="*/ 1803 w 481152"/>
              <a:gd name="connsiteY14" fmla="*/ 126979 h 356208"/>
              <a:gd name="connsiteX0" fmla="*/ 5389 w 465688"/>
              <a:gd name="connsiteY0" fmla="*/ 131741 h 356208"/>
              <a:gd name="connsiteX1" fmla="*/ 53014 w 465688"/>
              <a:gd name="connsiteY1" fmla="*/ 122216 h 356208"/>
              <a:gd name="connsiteX2" fmla="*/ 74445 w 465688"/>
              <a:gd name="connsiteY2" fmla="*/ 93641 h 356208"/>
              <a:gd name="connsiteX3" fmla="*/ 150645 w 465688"/>
              <a:gd name="connsiteY3" fmla="*/ 76972 h 356208"/>
              <a:gd name="connsiteX4" fmla="*/ 179220 w 465688"/>
              <a:gd name="connsiteY4" fmla="*/ 76972 h 356208"/>
              <a:gd name="connsiteX5" fmla="*/ 183983 w 465688"/>
              <a:gd name="connsiteY5" fmla="*/ 43635 h 356208"/>
              <a:gd name="connsiteX6" fmla="*/ 293520 w 465688"/>
              <a:gd name="connsiteY6" fmla="*/ 772 h 356208"/>
              <a:gd name="connsiteX7" fmla="*/ 398295 w 465688"/>
              <a:gd name="connsiteY7" fmla="*/ 24585 h 356208"/>
              <a:gd name="connsiteX8" fmla="*/ 462589 w 465688"/>
              <a:gd name="connsiteY8" fmla="*/ 124597 h 356208"/>
              <a:gd name="connsiteX9" fmla="*/ 445921 w 465688"/>
              <a:gd name="connsiteY9" fmla="*/ 243661 h 356208"/>
              <a:gd name="connsiteX10" fmla="*/ 362577 w 465688"/>
              <a:gd name="connsiteY10" fmla="*/ 341291 h 356208"/>
              <a:gd name="connsiteX11" fmla="*/ 172077 w 465688"/>
              <a:gd name="connsiteY11" fmla="*/ 350816 h 356208"/>
              <a:gd name="connsiteX12" fmla="*/ 64920 w 465688"/>
              <a:gd name="connsiteY12" fmla="*/ 291285 h 356208"/>
              <a:gd name="connsiteX13" fmla="*/ 7770 w 465688"/>
              <a:gd name="connsiteY13" fmla="*/ 193653 h 356208"/>
              <a:gd name="connsiteX14" fmla="*/ 5389 w 465688"/>
              <a:gd name="connsiteY14" fmla="*/ 131741 h 35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688" h="356208">
                <a:moveTo>
                  <a:pt x="5389" y="131741"/>
                </a:moveTo>
                <a:cubicBezTo>
                  <a:pt x="12930" y="119835"/>
                  <a:pt x="41505" y="128566"/>
                  <a:pt x="53014" y="122216"/>
                </a:cubicBezTo>
                <a:cubicBezTo>
                  <a:pt x="64523" y="115866"/>
                  <a:pt x="58173" y="101182"/>
                  <a:pt x="74445" y="93641"/>
                </a:cubicBezTo>
                <a:cubicBezTo>
                  <a:pt x="90717" y="86100"/>
                  <a:pt x="133183" y="79750"/>
                  <a:pt x="150645" y="76972"/>
                </a:cubicBezTo>
                <a:cubicBezTo>
                  <a:pt x="168107" y="74194"/>
                  <a:pt x="173664" y="82528"/>
                  <a:pt x="179220" y="76972"/>
                </a:cubicBezTo>
                <a:cubicBezTo>
                  <a:pt x="184776" y="71416"/>
                  <a:pt x="164933" y="56335"/>
                  <a:pt x="183983" y="43635"/>
                </a:cubicBezTo>
                <a:cubicBezTo>
                  <a:pt x="203033" y="30935"/>
                  <a:pt x="257801" y="3947"/>
                  <a:pt x="293520" y="772"/>
                </a:cubicBezTo>
                <a:cubicBezTo>
                  <a:pt x="329239" y="-2403"/>
                  <a:pt x="370117" y="3948"/>
                  <a:pt x="398295" y="24585"/>
                </a:cubicBezTo>
                <a:cubicBezTo>
                  <a:pt x="426473" y="45222"/>
                  <a:pt x="454651" y="88084"/>
                  <a:pt x="462589" y="124597"/>
                </a:cubicBezTo>
                <a:cubicBezTo>
                  <a:pt x="470527" y="161110"/>
                  <a:pt x="462590" y="207545"/>
                  <a:pt x="445921" y="243661"/>
                </a:cubicBezTo>
                <a:cubicBezTo>
                  <a:pt x="429252" y="279777"/>
                  <a:pt x="408218" y="323432"/>
                  <a:pt x="362577" y="341291"/>
                </a:cubicBezTo>
                <a:cubicBezTo>
                  <a:pt x="316936" y="359150"/>
                  <a:pt x="221687" y="359150"/>
                  <a:pt x="172077" y="350816"/>
                </a:cubicBezTo>
                <a:cubicBezTo>
                  <a:pt x="122468" y="342482"/>
                  <a:pt x="93892" y="318272"/>
                  <a:pt x="64920" y="291285"/>
                </a:cubicBezTo>
                <a:cubicBezTo>
                  <a:pt x="35948" y="264298"/>
                  <a:pt x="17692" y="220244"/>
                  <a:pt x="7770" y="193653"/>
                </a:cubicBezTo>
                <a:cubicBezTo>
                  <a:pt x="-2152" y="167062"/>
                  <a:pt x="-2152" y="143647"/>
                  <a:pt x="5389" y="131741"/>
                </a:cubicBezTo>
                <a:close/>
              </a:path>
            </a:pathLst>
          </a:custGeom>
          <a:noFill/>
          <a:ln w="6350">
            <a:solidFill>
              <a:srgbClr val="FFFF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921909" y="3064220"/>
            <a:ext cx="540533" cy="457200"/>
            <a:chOff x="1008597" y="2956942"/>
            <a:chExt cx="540533" cy="457200"/>
          </a:xfrm>
        </p:grpSpPr>
        <p:sp>
          <p:nvSpPr>
            <p:cNvPr id="32" name="Oval 31"/>
            <p:cNvSpPr/>
            <p:nvPr/>
          </p:nvSpPr>
          <p:spPr>
            <a:xfrm>
              <a:off x="1043608" y="2956942"/>
              <a:ext cx="457200" cy="457200"/>
            </a:xfrm>
            <a:prstGeom prst="ellipse">
              <a:avLst/>
            </a:prstGeom>
            <a:gradFill>
              <a:gsLst>
                <a:gs pos="0">
                  <a:srgbClr val="FFFF00"/>
                </a:gs>
                <a:gs pos="65000">
                  <a:srgbClr val="FBFE5A"/>
                </a:gs>
                <a:gs pos="42000">
                  <a:srgbClr val="FFFF00"/>
                </a:gs>
                <a:gs pos="100000">
                  <a:schemeClr val="bg1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08597" y="3023101"/>
              <a:ext cx="5405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latin typeface="Bookman Old Style" panose="02050604050505020204" pitchFamily="18" charset="0"/>
                </a:rPr>
                <a:t>CO</a:t>
              </a:r>
              <a:r>
                <a:rPr lang="en-US" sz="1400" b="1" baseline="-25000" dirty="0" smtClean="0">
                  <a:latin typeface="Bookman Old Style" panose="02050604050505020204" pitchFamily="18" charset="0"/>
                </a:rPr>
                <a:t>3</a:t>
              </a:r>
              <a:endParaRPr lang="en-US" sz="1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650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46914E-6 C 0.00295 0.02685 0.00591 0.1071 0.02466 0.16883 C 0.04341 0.23056 0.09879 0.24877 0.11841 0.26883 " pathEditMode="relative" rAng="0" ptsTypes="fsf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0" y="1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45679E-6 C 0.00781 0.0105 0.03802 0.05494 0.04357 0.08828 C 0.04826 0.12099 0.0408 0.17469 0.0283 0.19692 " pathEditMode="relative" rAng="0" ptsTypes="faf"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3" y="98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5" grpId="0" animBg="1"/>
      <p:bldP spid="19" grpId="0" animBg="1"/>
      <p:bldP spid="19" grpId="1" animBg="1"/>
      <p:bldP spid="20" grpId="0"/>
      <p:bldP spid="27" grpId="0" animBg="1"/>
      <p:bldP spid="27" grpId="1" animBg="1"/>
      <p:bldP spid="30" grpId="0" animBg="1"/>
      <p:bldP spid="3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6234</TotalTime>
  <Words>247</Words>
  <Application>Microsoft Office PowerPoint</Application>
  <PresentationFormat>On-screen Show (16:9)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PC-21</dc:creator>
  <cp:lastModifiedBy>ADMIN</cp:lastModifiedBy>
  <cp:revision>538</cp:revision>
  <dcterms:created xsi:type="dcterms:W3CDTF">2013-09-27T10:29:20Z</dcterms:created>
  <dcterms:modified xsi:type="dcterms:W3CDTF">2015-03-12T08:48:41Z</dcterms:modified>
</cp:coreProperties>
</file>