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307" r:id="rId3"/>
    <p:sldId id="314" r:id="rId4"/>
    <p:sldId id="293" r:id="rId5"/>
    <p:sldId id="295" r:id="rId6"/>
    <p:sldId id="29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9E0000"/>
    <a:srgbClr val="B12421"/>
    <a:srgbClr val="679E2A"/>
    <a:srgbClr val="82C836"/>
    <a:srgbClr val="C0E9FC"/>
    <a:srgbClr val="CE751C"/>
    <a:srgbClr val="E1801F"/>
    <a:srgbClr val="76412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>
        <p:scale>
          <a:sx n="98" d="100"/>
          <a:sy n="98" d="100"/>
        </p:scale>
        <p:origin x="-102" y="-65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AAAF-AA28-485D-A0D0-EE450329EC1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9BE6-D79C-4B11-B03C-8466406B4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0654-74AB-480A-8478-36B3567D269C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D2AC-C8EE-4265-97AF-4D41F7C98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8" name="Hexagon 7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 Single Corner Rectangle 10"/>
          <p:cNvSpPr/>
          <p:nvPr userDrawn="1"/>
        </p:nvSpPr>
        <p:spPr>
          <a:xfrm>
            <a:off x="696133" y="260687"/>
            <a:ext cx="6829004" cy="553998"/>
          </a:xfrm>
          <a:prstGeom prst="round1Rect">
            <a:avLst>
              <a:gd name="adj" fmla="val 33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000" b="1" kern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Andalus" pitchFamily="18" charset="-78"/>
              </a:rPr>
              <a:t>14. Natural resources</a:t>
            </a:r>
            <a:endParaRPr lang="en-IN" sz="3000" b="1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7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2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6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7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M3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740" y="195486"/>
            <a:ext cx="5004556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The movement of </a:t>
            </a:r>
            <a:r>
              <a:rPr lang="en-US" sz="2400" b="1" dirty="0" smtClean="0">
                <a:latin typeface="Bookman Old Style" panose="02050604050505020204" pitchFamily="18" charset="0"/>
              </a:rPr>
              <a:t>air </a:t>
            </a:r>
            <a:r>
              <a:rPr lang="en-US" sz="2400" b="1" dirty="0">
                <a:latin typeface="Bookman Old Style" panose="02050604050505020204" pitchFamily="18" charset="0"/>
              </a:rPr>
              <a:t>: </a:t>
            </a:r>
            <a:r>
              <a:rPr lang="en-US" sz="2400" b="1" dirty="0" smtClean="0">
                <a:latin typeface="Bookman Old Style" panose="02050604050505020204" pitchFamily="18" charset="0"/>
              </a:rPr>
              <a:t>winds 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84355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We have all felt the relief brought by cool evening breezes after a hot day. 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4" y="1921937"/>
            <a:ext cx="4019542" cy="2679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4" y="1921937"/>
            <a:ext cx="4019542" cy="2679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323528" y="121289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Sometimes</a:t>
            </a:r>
            <a:r>
              <a:rPr lang="en-US" dirty="0">
                <a:latin typeface="Bookman Old Style" panose="02050604050505020204" pitchFamily="18" charset="0"/>
              </a:rPr>
              <a:t>, we are lucky enough to get rains after some days of really hot weather. 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507300" y="1583661"/>
            <a:ext cx="5368956" cy="1283933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What causes the movement of air, and what decides whether this movement will be in the form of a gentle breeze, a strong wind or a terrible storm? </a:t>
            </a:r>
          </a:p>
        </p:txBody>
      </p:sp>
      <p:pic>
        <p:nvPicPr>
          <p:cNvPr id="18" name="Picture 3" descr="\\192.168.1.18\mt_school\2014_15\01 STATE_BOARD_MH\ENGLISH_MED\TAT_2014 - 15\10th std\Biology\Chapter 10\Images\Boy_Cartoon_Character_Preview_Big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r="12467"/>
          <a:stretch/>
        </p:blipFill>
        <p:spPr bwMode="auto">
          <a:xfrm>
            <a:off x="845312" y="2748384"/>
            <a:ext cx="1323976" cy="21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40225" y="55960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3528" y="185167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All </a:t>
            </a:r>
            <a:r>
              <a:rPr lang="en-US" dirty="0">
                <a:latin typeface="Bookman Old Style" panose="02050604050505020204" pitchFamily="18" charset="0"/>
              </a:rPr>
              <a:t>these phenomena are the result </a:t>
            </a:r>
            <a:r>
              <a:rPr lang="en-US" dirty="0" smtClean="0">
                <a:latin typeface="Bookman Old Style" panose="02050604050505020204" pitchFamily="18" charset="0"/>
              </a:rPr>
              <a:t>of changes </a:t>
            </a:r>
            <a:r>
              <a:rPr lang="en-US" dirty="0">
                <a:latin typeface="Bookman Old Style" panose="02050604050505020204" pitchFamily="18" charset="0"/>
              </a:rPr>
              <a:t>that take place in our </a:t>
            </a:r>
            <a:r>
              <a:rPr lang="en-US" dirty="0" smtClean="0">
                <a:latin typeface="Bookman Old Style" panose="02050604050505020204" pitchFamily="18" charset="0"/>
              </a:rPr>
              <a:t>atmosphere due </a:t>
            </a:r>
            <a:r>
              <a:rPr lang="en-US" dirty="0">
                <a:latin typeface="Bookman Old Style" panose="02050604050505020204" pitchFamily="18" charset="0"/>
              </a:rPr>
              <a:t>to the heating of air and the formation </a:t>
            </a:r>
            <a:r>
              <a:rPr lang="en-US" dirty="0" smtClean="0">
                <a:latin typeface="Bookman Old Style" panose="02050604050505020204" pitchFamily="18" charset="0"/>
              </a:rPr>
              <a:t>of water </a:t>
            </a:r>
            <a:r>
              <a:rPr lang="en-US" dirty="0">
                <a:latin typeface="Bookman Old Style" panose="02050604050505020204" pitchFamily="18" charset="0"/>
              </a:rPr>
              <a:t>vapour.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528" y="2501483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atmosphere can </a:t>
            </a:r>
            <a:r>
              <a:rPr lang="en-US" dirty="0" smtClean="0">
                <a:latin typeface="Bookman Old Style" panose="02050604050505020204" pitchFamily="18" charset="0"/>
              </a:rPr>
              <a:t>be heated </a:t>
            </a:r>
            <a:r>
              <a:rPr lang="en-US" dirty="0">
                <a:latin typeface="Bookman Old Style" panose="02050604050505020204" pitchFamily="18" charset="0"/>
              </a:rPr>
              <a:t>from below by the radiation that is</a:t>
            </a:r>
          </a:p>
          <a:p>
            <a:r>
              <a:rPr lang="en-US" dirty="0">
                <a:latin typeface="Bookman Old Style" panose="02050604050505020204" pitchFamily="18" charset="0"/>
              </a:rPr>
              <a:t>reflected back or re-radiated by the land </a:t>
            </a:r>
            <a:r>
              <a:rPr lang="en-US" dirty="0" smtClean="0">
                <a:latin typeface="Bookman Old Style" panose="02050604050505020204" pitchFamily="18" charset="0"/>
              </a:rPr>
              <a:t>or water </a:t>
            </a:r>
            <a:r>
              <a:rPr lang="en-US" dirty="0">
                <a:latin typeface="Bookman Old Style" panose="02050604050505020204" pitchFamily="18" charset="0"/>
              </a:rPr>
              <a:t>bodies.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9078" y="3075806"/>
            <a:ext cx="3528392" cy="1970415"/>
            <a:chOff x="3429000" y="3832373"/>
            <a:chExt cx="5715000" cy="20002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832373"/>
              <a:ext cx="5715000" cy="20002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76349" r="85796"/>
            <a:stretch/>
          </p:blipFill>
          <p:spPr>
            <a:xfrm>
              <a:off x="3429000" y="5359548"/>
              <a:ext cx="811725" cy="4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7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/>
      <p:bldP spid="17" grpId="0" animBg="1"/>
      <p:bldP spid="17" grpId="1" animBg="1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740" y="195486"/>
            <a:ext cx="5004556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The movement of </a:t>
            </a:r>
            <a:r>
              <a:rPr lang="en-US" sz="2400" b="1" dirty="0" smtClean="0">
                <a:latin typeface="Bookman Old Style" panose="02050604050505020204" pitchFamily="18" charset="0"/>
              </a:rPr>
              <a:t>air </a:t>
            </a:r>
            <a:r>
              <a:rPr lang="en-US" sz="2400" b="1" dirty="0">
                <a:latin typeface="Bookman Old Style" panose="02050604050505020204" pitchFamily="18" charset="0"/>
              </a:rPr>
              <a:t>: </a:t>
            </a:r>
            <a:r>
              <a:rPr lang="en-US" sz="2400" b="1" dirty="0" smtClean="0">
                <a:latin typeface="Bookman Old Style" panose="02050604050505020204" pitchFamily="18" charset="0"/>
              </a:rPr>
              <a:t>winds 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68" y="2749757"/>
            <a:ext cx="6916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On being heated, </a:t>
            </a:r>
            <a:r>
              <a:rPr lang="en-US" dirty="0" smtClean="0">
                <a:latin typeface="Bookman Old Style" panose="02050604050505020204" pitchFamily="18" charset="0"/>
              </a:rPr>
              <a:t>convection currents </a:t>
            </a:r>
            <a:r>
              <a:rPr lang="en-US" dirty="0">
                <a:latin typeface="Bookman Old Style" panose="02050604050505020204" pitchFamily="18" charset="0"/>
              </a:rPr>
              <a:t>are set up in the air.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68" y="3162111"/>
            <a:ext cx="547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Warm air raises up and cool air takes its place.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68" y="3595619"/>
            <a:ext cx="7492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Thus, the movement of air from one region to other creates winds.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6280" y="779342"/>
            <a:ext cx="3528392" cy="1970415"/>
            <a:chOff x="3429000" y="3832373"/>
            <a:chExt cx="5715000" cy="20002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3832373"/>
              <a:ext cx="5715000" cy="20002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76349" r="85796"/>
            <a:stretch/>
          </p:blipFill>
          <p:spPr>
            <a:xfrm>
              <a:off x="3429000" y="5359548"/>
              <a:ext cx="811725" cy="47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63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5765" y="0"/>
            <a:ext cx="9159765" cy="3507854"/>
            <a:chOff x="-15765" y="0"/>
            <a:chExt cx="9159765" cy="3507854"/>
          </a:xfrm>
        </p:grpSpPr>
        <p:sp>
          <p:nvSpPr>
            <p:cNvPr id="3" name="Rectangle 2"/>
            <p:cNvSpPr/>
            <p:nvPr/>
          </p:nvSpPr>
          <p:spPr>
            <a:xfrm>
              <a:off x="-15765" y="0"/>
              <a:ext cx="9159765" cy="245953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-15765" y="1411207"/>
              <a:ext cx="9159765" cy="2096647"/>
              <a:chOff x="-15765" y="125852"/>
              <a:chExt cx="9159765" cy="209664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987574"/>
                <a:ext cx="9144000" cy="1224135"/>
              </a:xfrm>
              <a:custGeom>
                <a:avLst/>
                <a:gdLst>
                  <a:gd name="connsiteX0" fmla="*/ 0 w 9144000"/>
                  <a:gd name="connsiteY0" fmla="*/ 0 h 1105855"/>
                  <a:gd name="connsiteX1" fmla="*/ 9144000 w 9144000"/>
                  <a:gd name="connsiteY1" fmla="*/ 0 h 1105855"/>
                  <a:gd name="connsiteX2" fmla="*/ 9144000 w 9144000"/>
                  <a:gd name="connsiteY2" fmla="*/ 1105855 h 1105855"/>
                  <a:gd name="connsiteX3" fmla="*/ 0 w 9144000"/>
                  <a:gd name="connsiteY3" fmla="*/ 1105855 h 1105855"/>
                  <a:gd name="connsiteX4" fmla="*/ 0 w 9144000"/>
                  <a:gd name="connsiteY4" fmla="*/ 0 h 1105855"/>
                  <a:gd name="connsiteX0" fmla="*/ 0 w 9144000"/>
                  <a:gd name="connsiteY0" fmla="*/ 20004 h 1125859"/>
                  <a:gd name="connsiteX1" fmla="*/ 6038850 w 9144000"/>
                  <a:gd name="connsiteY1" fmla="*/ 0 h 1125859"/>
                  <a:gd name="connsiteX2" fmla="*/ 9144000 w 9144000"/>
                  <a:gd name="connsiteY2" fmla="*/ 20004 h 1125859"/>
                  <a:gd name="connsiteX3" fmla="*/ 9144000 w 9144000"/>
                  <a:gd name="connsiteY3" fmla="*/ 1125859 h 1125859"/>
                  <a:gd name="connsiteX4" fmla="*/ 0 w 9144000"/>
                  <a:gd name="connsiteY4" fmla="*/ 1125859 h 1125859"/>
                  <a:gd name="connsiteX5" fmla="*/ 0 w 9144000"/>
                  <a:gd name="connsiteY5" fmla="*/ 20004 h 1125859"/>
                  <a:gd name="connsiteX0" fmla="*/ 0 w 9144000"/>
                  <a:gd name="connsiteY0" fmla="*/ 153354 h 1259209"/>
                  <a:gd name="connsiteX1" fmla="*/ 6038850 w 9144000"/>
                  <a:gd name="connsiteY1" fmla="*/ 0 h 1259209"/>
                  <a:gd name="connsiteX2" fmla="*/ 9144000 w 9144000"/>
                  <a:gd name="connsiteY2" fmla="*/ 153354 h 1259209"/>
                  <a:gd name="connsiteX3" fmla="*/ 9144000 w 9144000"/>
                  <a:gd name="connsiteY3" fmla="*/ 1259209 h 1259209"/>
                  <a:gd name="connsiteX4" fmla="*/ 0 w 9144000"/>
                  <a:gd name="connsiteY4" fmla="*/ 1259209 h 1259209"/>
                  <a:gd name="connsiteX5" fmla="*/ 0 w 9144000"/>
                  <a:gd name="connsiteY5" fmla="*/ 153354 h 1259209"/>
                  <a:gd name="connsiteX0" fmla="*/ 0 w 9144000"/>
                  <a:gd name="connsiteY0" fmla="*/ 153354 h 1259209"/>
                  <a:gd name="connsiteX1" fmla="*/ 5781675 w 9144000"/>
                  <a:gd name="connsiteY1" fmla="*/ 0 h 1259209"/>
                  <a:gd name="connsiteX2" fmla="*/ 9144000 w 9144000"/>
                  <a:gd name="connsiteY2" fmla="*/ 153354 h 1259209"/>
                  <a:gd name="connsiteX3" fmla="*/ 9144000 w 9144000"/>
                  <a:gd name="connsiteY3" fmla="*/ 1259209 h 1259209"/>
                  <a:gd name="connsiteX4" fmla="*/ 0 w 9144000"/>
                  <a:gd name="connsiteY4" fmla="*/ 1259209 h 1259209"/>
                  <a:gd name="connsiteX5" fmla="*/ 0 w 9144000"/>
                  <a:gd name="connsiteY5" fmla="*/ 153354 h 1259209"/>
                  <a:gd name="connsiteX0" fmla="*/ 0 w 9144000"/>
                  <a:gd name="connsiteY0" fmla="*/ 227532 h 1333387"/>
                  <a:gd name="connsiteX1" fmla="*/ 5781675 w 9144000"/>
                  <a:gd name="connsiteY1" fmla="*/ 74178 h 1333387"/>
                  <a:gd name="connsiteX2" fmla="*/ 9144000 w 9144000"/>
                  <a:gd name="connsiteY2" fmla="*/ 227532 h 1333387"/>
                  <a:gd name="connsiteX3" fmla="*/ 9144000 w 9144000"/>
                  <a:gd name="connsiteY3" fmla="*/ 1333387 h 1333387"/>
                  <a:gd name="connsiteX4" fmla="*/ 0 w 9144000"/>
                  <a:gd name="connsiteY4" fmla="*/ 1333387 h 1333387"/>
                  <a:gd name="connsiteX5" fmla="*/ 0 w 9144000"/>
                  <a:gd name="connsiteY5" fmla="*/ 227532 h 1333387"/>
                  <a:gd name="connsiteX0" fmla="*/ 0 w 9144000"/>
                  <a:gd name="connsiteY0" fmla="*/ 215580 h 1321435"/>
                  <a:gd name="connsiteX1" fmla="*/ 5781675 w 9144000"/>
                  <a:gd name="connsiteY1" fmla="*/ 62226 h 1321435"/>
                  <a:gd name="connsiteX2" fmla="*/ 9144000 w 9144000"/>
                  <a:gd name="connsiteY2" fmla="*/ 215580 h 1321435"/>
                  <a:gd name="connsiteX3" fmla="*/ 9144000 w 9144000"/>
                  <a:gd name="connsiteY3" fmla="*/ 1321435 h 1321435"/>
                  <a:gd name="connsiteX4" fmla="*/ 0 w 9144000"/>
                  <a:gd name="connsiteY4" fmla="*/ 1321435 h 1321435"/>
                  <a:gd name="connsiteX5" fmla="*/ 0 w 9144000"/>
                  <a:gd name="connsiteY5" fmla="*/ 215580 h 132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0" h="1321435">
                    <a:moveTo>
                      <a:pt x="0" y="215580"/>
                    </a:moveTo>
                    <a:lnTo>
                      <a:pt x="5781675" y="62226"/>
                    </a:lnTo>
                    <a:cubicBezTo>
                      <a:pt x="7121525" y="-124781"/>
                      <a:pt x="8023225" y="164462"/>
                      <a:pt x="9144000" y="215580"/>
                    </a:cubicBezTo>
                    <a:lnTo>
                      <a:pt x="9144000" y="1321435"/>
                    </a:lnTo>
                    <a:lnTo>
                      <a:pt x="0" y="1321435"/>
                    </a:lnTo>
                    <a:lnTo>
                      <a:pt x="0" y="215580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-15765" y="125852"/>
                <a:ext cx="5903342" cy="2096647"/>
              </a:xfrm>
              <a:custGeom>
                <a:avLst/>
                <a:gdLst>
                  <a:gd name="connsiteX0" fmla="*/ 5715000 w 5765800"/>
                  <a:gd name="connsiteY0" fmla="*/ 1953085 h 1991185"/>
                  <a:gd name="connsiteX1" fmla="*/ 4889500 w 5765800"/>
                  <a:gd name="connsiteY1" fmla="*/ 1597485 h 1991185"/>
                  <a:gd name="connsiteX2" fmla="*/ 4495800 w 5765800"/>
                  <a:gd name="connsiteY2" fmla="*/ 1254585 h 1991185"/>
                  <a:gd name="connsiteX3" fmla="*/ 3416300 w 5765800"/>
                  <a:gd name="connsiteY3" fmla="*/ 1025985 h 1991185"/>
                  <a:gd name="connsiteX4" fmla="*/ 2603500 w 5765800"/>
                  <a:gd name="connsiteY4" fmla="*/ 708485 h 1991185"/>
                  <a:gd name="connsiteX5" fmla="*/ 1257300 w 5765800"/>
                  <a:gd name="connsiteY5" fmla="*/ 594185 h 1991185"/>
                  <a:gd name="connsiteX6" fmla="*/ 889000 w 5765800"/>
                  <a:gd name="connsiteY6" fmla="*/ 352885 h 1991185"/>
                  <a:gd name="connsiteX7" fmla="*/ 368300 w 5765800"/>
                  <a:gd name="connsiteY7" fmla="*/ 111585 h 1991185"/>
                  <a:gd name="connsiteX8" fmla="*/ 0 w 5765800"/>
                  <a:gd name="connsiteY8" fmla="*/ 162385 h 1991185"/>
                  <a:gd name="connsiteX9" fmla="*/ 12700 w 5765800"/>
                  <a:gd name="connsiteY9" fmla="*/ 1991185 h 1991185"/>
                  <a:gd name="connsiteX10" fmla="*/ 5765800 w 5765800"/>
                  <a:gd name="connsiteY10" fmla="*/ 1965785 h 1991185"/>
                  <a:gd name="connsiteX0" fmla="*/ 5705475 w 5756275"/>
                  <a:gd name="connsiteY0" fmla="*/ 2002138 h 2040238"/>
                  <a:gd name="connsiteX1" fmla="*/ 4879975 w 5756275"/>
                  <a:gd name="connsiteY1" fmla="*/ 1646538 h 2040238"/>
                  <a:gd name="connsiteX2" fmla="*/ 4486275 w 5756275"/>
                  <a:gd name="connsiteY2" fmla="*/ 1303638 h 2040238"/>
                  <a:gd name="connsiteX3" fmla="*/ 3406775 w 5756275"/>
                  <a:gd name="connsiteY3" fmla="*/ 1075038 h 2040238"/>
                  <a:gd name="connsiteX4" fmla="*/ 2593975 w 5756275"/>
                  <a:gd name="connsiteY4" fmla="*/ 757538 h 2040238"/>
                  <a:gd name="connsiteX5" fmla="*/ 1247775 w 5756275"/>
                  <a:gd name="connsiteY5" fmla="*/ 643238 h 2040238"/>
                  <a:gd name="connsiteX6" fmla="*/ 879475 w 5756275"/>
                  <a:gd name="connsiteY6" fmla="*/ 401938 h 2040238"/>
                  <a:gd name="connsiteX7" fmla="*/ 358775 w 5756275"/>
                  <a:gd name="connsiteY7" fmla="*/ 160638 h 2040238"/>
                  <a:gd name="connsiteX8" fmla="*/ 0 w 5756275"/>
                  <a:gd name="connsiteY8" fmla="*/ 144763 h 2040238"/>
                  <a:gd name="connsiteX9" fmla="*/ 3175 w 5756275"/>
                  <a:gd name="connsiteY9" fmla="*/ 2040238 h 2040238"/>
                  <a:gd name="connsiteX10" fmla="*/ 5756275 w 5756275"/>
                  <a:gd name="connsiteY10" fmla="*/ 2014838 h 2040238"/>
                  <a:gd name="connsiteX0" fmla="*/ 5705475 w 5847036"/>
                  <a:gd name="connsiteY0" fmla="*/ 2002138 h 2040238"/>
                  <a:gd name="connsiteX1" fmla="*/ 4879975 w 5847036"/>
                  <a:gd name="connsiteY1" fmla="*/ 1646538 h 2040238"/>
                  <a:gd name="connsiteX2" fmla="*/ 4486275 w 5847036"/>
                  <a:gd name="connsiteY2" fmla="*/ 1303638 h 2040238"/>
                  <a:gd name="connsiteX3" fmla="*/ 3406775 w 5847036"/>
                  <a:gd name="connsiteY3" fmla="*/ 1075038 h 2040238"/>
                  <a:gd name="connsiteX4" fmla="*/ 2593975 w 5847036"/>
                  <a:gd name="connsiteY4" fmla="*/ 757538 h 2040238"/>
                  <a:gd name="connsiteX5" fmla="*/ 1247775 w 5847036"/>
                  <a:gd name="connsiteY5" fmla="*/ 643238 h 2040238"/>
                  <a:gd name="connsiteX6" fmla="*/ 879475 w 5847036"/>
                  <a:gd name="connsiteY6" fmla="*/ 401938 h 2040238"/>
                  <a:gd name="connsiteX7" fmla="*/ 358775 w 5847036"/>
                  <a:gd name="connsiteY7" fmla="*/ 160638 h 2040238"/>
                  <a:gd name="connsiteX8" fmla="*/ 0 w 5847036"/>
                  <a:gd name="connsiteY8" fmla="*/ 144763 h 2040238"/>
                  <a:gd name="connsiteX9" fmla="*/ 3175 w 5847036"/>
                  <a:gd name="connsiteY9" fmla="*/ 2040238 h 2040238"/>
                  <a:gd name="connsiteX10" fmla="*/ 5847036 w 5847036"/>
                  <a:gd name="connsiteY10" fmla="*/ 2030078 h 2040238"/>
                  <a:gd name="connsiteX0" fmla="*/ 5706307 w 5847868"/>
                  <a:gd name="connsiteY0" fmla="*/ 2058547 h 2096647"/>
                  <a:gd name="connsiteX1" fmla="*/ 4880807 w 5847868"/>
                  <a:gd name="connsiteY1" fmla="*/ 1702947 h 2096647"/>
                  <a:gd name="connsiteX2" fmla="*/ 4487107 w 5847868"/>
                  <a:gd name="connsiteY2" fmla="*/ 1360047 h 2096647"/>
                  <a:gd name="connsiteX3" fmla="*/ 3407607 w 5847868"/>
                  <a:gd name="connsiteY3" fmla="*/ 1131447 h 2096647"/>
                  <a:gd name="connsiteX4" fmla="*/ 2594807 w 5847868"/>
                  <a:gd name="connsiteY4" fmla="*/ 813947 h 2096647"/>
                  <a:gd name="connsiteX5" fmla="*/ 1248607 w 5847868"/>
                  <a:gd name="connsiteY5" fmla="*/ 699647 h 2096647"/>
                  <a:gd name="connsiteX6" fmla="*/ 880307 w 5847868"/>
                  <a:gd name="connsiteY6" fmla="*/ 458347 h 2096647"/>
                  <a:gd name="connsiteX7" fmla="*/ 359607 w 5847868"/>
                  <a:gd name="connsiteY7" fmla="*/ 217047 h 2096647"/>
                  <a:gd name="connsiteX8" fmla="*/ 832 w 5847868"/>
                  <a:gd name="connsiteY8" fmla="*/ 201172 h 2096647"/>
                  <a:gd name="connsiteX9" fmla="*/ 4007 w 5847868"/>
                  <a:gd name="connsiteY9" fmla="*/ 2096647 h 2096647"/>
                  <a:gd name="connsiteX10" fmla="*/ 5847868 w 5847868"/>
                  <a:gd name="connsiteY10" fmla="*/ 2086487 h 20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7868" h="2096647">
                    <a:moveTo>
                      <a:pt x="5706307" y="2058547"/>
                    </a:moveTo>
                    <a:cubicBezTo>
                      <a:pt x="5395157" y="1938955"/>
                      <a:pt x="5084007" y="1819364"/>
                      <a:pt x="4880807" y="1702947"/>
                    </a:cubicBezTo>
                    <a:cubicBezTo>
                      <a:pt x="4677607" y="1586530"/>
                      <a:pt x="4732640" y="1455297"/>
                      <a:pt x="4487107" y="1360047"/>
                    </a:cubicBezTo>
                    <a:cubicBezTo>
                      <a:pt x="4241574" y="1264797"/>
                      <a:pt x="3722990" y="1222464"/>
                      <a:pt x="3407607" y="1131447"/>
                    </a:cubicBezTo>
                    <a:cubicBezTo>
                      <a:pt x="3092224" y="1040430"/>
                      <a:pt x="2954640" y="885914"/>
                      <a:pt x="2594807" y="813947"/>
                    </a:cubicBezTo>
                    <a:cubicBezTo>
                      <a:pt x="2234974" y="741980"/>
                      <a:pt x="1534357" y="758914"/>
                      <a:pt x="1248607" y="699647"/>
                    </a:cubicBezTo>
                    <a:cubicBezTo>
                      <a:pt x="962857" y="640380"/>
                      <a:pt x="1028474" y="538780"/>
                      <a:pt x="880307" y="458347"/>
                    </a:cubicBezTo>
                    <a:cubicBezTo>
                      <a:pt x="732140" y="377914"/>
                      <a:pt x="506186" y="259909"/>
                      <a:pt x="359607" y="217047"/>
                    </a:cubicBezTo>
                    <a:cubicBezTo>
                      <a:pt x="213028" y="174185"/>
                      <a:pt x="-15536" y="-239095"/>
                      <a:pt x="832" y="201172"/>
                    </a:cubicBezTo>
                    <a:cubicBezTo>
                      <a:pt x="24305" y="832562"/>
                      <a:pt x="2949" y="1464822"/>
                      <a:pt x="4007" y="2096647"/>
                    </a:cubicBezTo>
                    <a:lnTo>
                      <a:pt x="5847868" y="2086487"/>
                    </a:lnTo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107504" y="3595619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Since soil gets heated faster than water, the air above land gets heated faster than the air above water.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683568" y="2386267"/>
            <a:ext cx="484632" cy="978408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5787504" y="2715766"/>
            <a:ext cx="284394" cy="574154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504" y="3595619"/>
            <a:ext cx="583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During day, heated air above the land starts rising creating a low pressure area.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3595619"/>
            <a:ext cx="583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causes air to move from high pressure area over the sea to low pressure area over the sea.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 flipV="1">
            <a:off x="1115616" y="1230610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1331640" y="1230610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1672630" y="1230610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1504842" y="1230610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835696" y="1230610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2051720" y="1253108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88" y="125332"/>
            <a:ext cx="1366298" cy="1366298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>
          <a:xfrm>
            <a:off x="699865" y="716874"/>
            <a:ext cx="1796102" cy="408623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Low </a:t>
            </a:r>
            <a:r>
              <a:rPr lang="en-US" dirty="0">
                <a:latin typeface="Bookman Old Style" panose="02050604050505020204" pitchFamily="18" charset="0"/>
              </a:rPr>
              <a:t>pressure </a:t>
            </a:r>
            <a:endParaRPr lang="en-US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5292080" y="210901"/>
            <a:ext cx="1881071" cy="408623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High </a:t>
            </a:r>
            <a:r>
              <a:rPr lang="en-US" dirty="0" smtClean="0">
                <a:latin typeface="Bookman Old Style" panose="02050604050505020204" pitchFamily="18" charset="0"/>
              </a:rPr>
              <a:t>pressure </a:t>
            </a:r>
            <a:endParaRPr lang="en-US" dirty="0"/>
          </a:p>
        </p:txBody>
      </p:sp>
      <p:sp>
        <p:nvSpPr>
          <p:cNvPr id="43" name="Round Diagonal Corner Rectangle 42"/>
          <p:cNvSpPr/>
          <p:nvPr/>
        </p:nvSpPr>
        <p:spPr>
          <a:xfrm>
            <a:off x="3308808" y="1010999"/>
            <a:ext cx="1407208" cy="408623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Sea breeze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7504" y="4241950"/>
            <a:ext cx="5836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creates sea breeze.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5" name="Freeform 24"/>
          <p:cNvSpPr/>
          <p:nvPr/>
        </p:nvSpPr>
        <p:spPr>
          <a:xfrm rot="1021157" flipH="1">
            <a:off x="3347864" y="1158376"/>
            <a:ext cx="1728192" cy="981326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4" h="981326">
                <a:moveTo>
                  <a:pt x="0" y="0"/>
                </a:moveTo>
                <a:cubicBezTo>
                  <a:pt x="22992" y="292902"/>
                  <a:pt x="251277" y="619299"/>
                  <a:pt x="490763" y="780073"/>
                </a:cubicBezTo>
                <a:cubicBezTo>
                  <a:pt x="730249" y="940847"/>
                  <a:pt x="853203" y="1017745"/>
                  <a:pt x="1436914" y="964642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61" y="686228"/>
            <a:ext cx="1468069" cy="8000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59" y="1047578"/>
            <a:ext cx="1108919" cy="6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path" presetSubtype="0" repeatCount="4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5802 C -0.00573 0.07716 -0.05903 0.11358 -0.10382 0.10246 C -0.14861 0.09135 -0.21875 0.03333 -0.24965 0.00987 " pathEditMode="relative" rAng="0" ptsTypes="fsf">
                                      <p:cBhvr>
                                        <p:cTn id="1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4" y="37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7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5803 C -0.00572 0.07716 -0.07673 0.16574 -0.12187 0.17685 C -0.16701 0.18766 -0.24635 0.13519 -0.27743 0.11173 " pathEditMode="relative" rAng="798404" ptsTypes="fsf">
                                      <p:cBhvr>
                                        <p:cTn id="1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 animBg="1"/>
      <p:bldP spid="13" grpId="0" animBg="1"/>
      <p:bldP spid="14" grpId="0"/>
      <p:bldP spid="14" grpId="1"/>
      <p:bldP spid="15" grpId="0"/>
      <p:bldP spid="20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7" grpId="0" animBg="1"/>
      <p:bldP spid="42" grpId="0" animBg="1"/>
      <p:bldP spid="43" grpId="0" animBg="1"/>
      <p:bldP spid="4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7504" y="3595619"/>
            <a:ext cx="583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At night, since soil cools faster than water, the air above the land is cooler than air above the air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3595619"/>
            <a:ext cx="583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cause air to move from high pressure area over the land to low pressure area over the sea.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5765" y="0"/>
            <a:ext cx="9159765" cy="3507854"/>
            <a:chOff x="-15765" y="0"/>
            <a:chExt cx="9159765" cy="3507854"/>
          </a:xfrm>
        </p:grpSpPr>
        <p:sp>
          <p:nvSpPr>
            <p:cNvPr id="3" name="Rectangle 2"/>
            <p:cNvSpPr/>
            <p:nvPr/>
          </p:nvSpPr>
          <p:spPr>
            <a:xfrm>
              <a:off x="-15765" y="0"/>
              <a:ext cx="9159765" cy="2571750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-15765" y="1411207"/>
              <a:ext cx="9159765" cy="2096647"/>
              <a:chOff x="-15765" y="125852"/>
              <a:chExt cx="9159765" cy="209664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987574"/>
                <a:ext cx="9144000" cy="1224135"/>
              </a:xfrm>
              <a:custGeom>
                <a:avLst/>
                <a:gdLst>
                  <a:gd name="connsiteX0" fmla="*/ 0 w 9144000"/>
                  <a:gd name="connsiteY0" fmla="*/ 0 h 1105855"/>
                  <a:gd name="connsiteX1" fmla="*/ 9144000 w 9144000"/>
                  <a:gd name="connsiteY1" fmla="*/ 0 h 1105855"/>
                  <a:gd name="connsiteX2" fmla="*/ 9144000 w 9144000"/>
                  <a:gd name="connsiteY2" fmla="*/ 1105855 h 1105855"/>
                  <a:gd name="connsiteX3" fmla="*/ 0 w 9144000"/>
                  <a:gd name="connsiteY3" fmla="*/ 1105855 h 1105855"/>
                  <a:gd name="connsiteX4" fmla="*/ 0 w 9144000"/>
                  <a:gd name="connsiteY4" fmla="*/ 0 h 1105855"/>
                  <a:gd name="connsiteX0" fmla="*/ 0 w 9144000"/>
                  <a:gd name="connsiteY0" fmla="*/ 20004 h 1125859"/>
                  <a:gd name="connsiteX1" fmla="*/ 6038850 w 9144000"/>
                  <a:gd name="connsiteY1" fmla="*/ 0 h 1125859"/>
                  <a:gd name="connsiteX2" fmla="*/ 9144000 w 9144000"/>
                  <a:gd name="connsiteY2" fmla="*/ 20004 h 1125859"/>
                  <a:gd name="connsiteX3" fmla="*/ 9144000 w 9144000"/>
                  <a:gd name="connsiteY3" fmla="*/ 1125859 h 1125859"/>
                  <a:gd name="connsiteX4" fmla="*/ 0 w 9144000"/>
                  <a:gd name="connsiteY4" fmla="*/ 1125859 h 1125859"/>
                  <a:gd name="connsiteX5" fmla="*/ 0 w 9144000"/>
                  <a:gd name="connsiteY5" fmla="*/ 20004 h 1125859"/>
                  <a:gd name="connsiteX0" fmla="*/ 0 w 9144000"/>
                  <a:gd name="connsiteY0" fmla="*/ 153354 h 1259209"/>
                  <a:gd name="connsiteX1" fmla="*/ 6038850 w 9144000"/>
                  <a:gd name="connsiteY1" fmla="*/ 0 h 1259209"/>
                  <a:gd name="connsiteX2" fmla="*/ 9144000 w 9144000"/>
                  <a:gd name="connsiteY2" fmla="*/ 153354 h 1259209"/>
                  <a:gd name="connsiteX3" fmla="*/ 9144000 w 9144000"/>
                  <a:gd name="connsiteY3" fmla="*/ 1259209 h 1259209"/>
                  <a:gd name="connsiteX4" fmla="*/ 0 w 9144000"/>
                  <a:gd name="connsiteY4" fmla="*/ 1259209 h 1259209"/>
                  <a:gd name="connsiteX5" fmla="*/ 0 w 9144000"/>
                  <a:gd name="connsiteY5" fmla="*/ 153354 h 1259209"/>
                  <a:gd name="connsiteX0" fmla="*/ 0 w 9144000"/>
                  <a:gd name="connsiteY0" fmla="*/ 153354 h 1259209"/>
                  <a:gd name="connsiteX1" fmla="*/ 5781675 w 9144000"/>
                  <a:gd name="connsiteY1" fmla="*/ 0 h 1259209"/>
                  <a:gd name="connsiteX2" fmla="*/ 9144000 w 9144000"/>
                  <a:gd name="connsiteY2" fmla="*/ 153354 h 1259209"/>
                  <a:gd name="connsiteX3" fmla="*/ 9144000 w 9144000"/>
                  <a:gd name="connsiteY3" fmla="*/ 1259209 h 1259209"/>
                  <a:gd name="connsiteX4" fmla="*/ 0 w 9144000"/>
                  <a:gd name="connsiteY4" fmla="*/ 1259209 h 1259209"/>
                  <a:gd name="connsiteX5" fmla="*/ 0 w 9144000"/>
                  <a:gd name="connsiteY5" fmla="*/ 153354 h 1259209"/>
                  <a:gd name="connsiteX0" fmla="*/ 0 w 9144000"/>
                  <a:gd name="connsiteY0" fmla="*/ 227532 h 1333387"/>
                  <a:gd name="connsiteX1" fmla="*/ 5781675 w 9144000"/>
                  <a:gd name="connsiteY1" fmla="*/ 74178 h 1333387"/>
                  <a:gd name="connsiteX2" fmla="*/ 9144000 w 9144000"/>
                  <a:gd name="connsiteY2" fmla="*/ 227532 h 1333387"/>
                  <a:gd name="connsiteX3" fmla="*/ 9144000 w 9144000"/>
                  <a:gd name="connsiteY3" fmla="*/ 1333387 h 1333387"/>
                  <a:gd name="connsiteX4" fmla="*/ 0 w 9144000"/>
                  <a:gd name="connsiteY4" fmla="*/ 1333387 h 1333387"/>
                  <a:gd name="connsiteX5" fmla="*/ 0 w 9144000"/>
                  <a:gd name="connsiteY5" fmla="*/ 227532 h 1333387"/>
                  <a:gd name="connsiteX0" fmla="*/ 0 w 9144000"/>
                  <a:gd name="connsiteY0" fmla="*/ 215580 h 1321435"/>
                  <a:gd name="connsiteX1" fmla="*/ 5781675 w 9144000"/>
                  <a:gd name="connsiteY1" fmla="*/ 62226 h 1321435"/>
                  <a:gd name="connsiteX2" fmla="*/ 9144000 w 9144000"/>
                  <a:gd name="connsiteY2" fmla="*/ 215580 h 1321435"/>
                  <a:gd name="connsiteX3" fmla="*/ 9144000 w 9144000"/>
                  <a:gd name="connsiteY3" fmla="*/ 1321435 h 1321435"/>
                  <a:gd name="connsiteX4" fmla="*/ 0 w 9144000"/>
                  <a:gd name="connsiteY4" fmla="*/ 1321435 h 1321435"/>
                  <a:gd name="connsiteX5" fmla="*/ 0 w 9144000"/>
                  <a:gd name="connsiteY5" fmla="*/ 215580 h 132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0" h="1321435">
                    <a:moveTo>
                      <a:pt x="0" y="215580"/>
                    </a:moveTo>
                    <a:lnTo>
                      <a:pt x="5781675" y="62226"/>
                    </a:lnTo>
                    <a:cubicBezTo>
                      <a:pt x="7121525" y="-124781"/>
                      <a:pt x="8023225" y="164462"/>
                      <a:pt x="9144000" y="215580"/>
                    </a:cubicBezTo>
                    <a:lnTo>
                      <a:pt x="9144000" y="1321435"/>
                    </a:lnTo>
                    <a:lnTo>
                      <a:pt x="0" y="1321435"/>
                    </a:lnTo>
                    <a:lnTo>
                      <a:pt x="0" y="215580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-15765" y="125852"/>
                <a:ext cx="5903342" cy="2096647"/>
              </a:xfrm>
              <a:custGeom>
                <a:avLst/>
                <a:gdLst>
                  <a:gd name="connsiteX0" fmla="*/ 5715000 w 5765800"/>
                  <a:gd name="connsiteY0" fmla="*/ 1953085 h 1991185"/>
                  <a:gd name="connsiteX1" fmla="*/ 4889500 w 5765800"/>
                  <a:gd name="connsiteY1" fmla="*/ 1597485 h 1991185"/>
                  <a:gd name="connsiteX2" fmla="*/ 4495800 w 5765800"/>
                  <a:gd name="connsiteY2" fmla="*/ 1254585 h 1991185"/>
                  <a:gd name="connsiteX3" fmla="*/ 3416300 w 5765800"/>
                  <a:gd name="connsiteY3" fmla="*/ 1025985 h 1991185"/>
                  <a:gd name="connsiteX4" fmla="*/ 2603500 w 5765800"/>
                  <a:gd name="connsiteY4" fmla="*/ 708485 h 1991185"/>
                  <a:gd name="connsiteX5" fmla="*/ 1257300 w 5765800"/>
                  <a:gd name="connsiteY5" fmla="*/ 594185 h 1991185"/>
                  <a:gd name="connsiteX6" fmla="*/ 889000 w 5765800"/>
                  <a:gd name="connsiteY6" fmla="*/ 352885 h 1991185"/>
                  <a:gd name="connsiteX7" fmla="*/ 368300 w 5765800"/>
                  <a:gd name="connsiteY7" fmla="*/ 111585 h 1991185"/>
                  <a:gd name="connsiteX8" fmla="*/ 0 w 5765800"/>
                  <a:gd name="connsiteY8" fmla="*/ 162385 h 1991185"/>
                  <a:gd name="connsiteX9" fmla="*/ 12700 w 5765800"/>
                  <a:gd name="connsiteY9" fmla="*/ 1991185 h 1991185"/>
                  <a:gd name="connsiteX10" fmla="*/ 5765800 w 5765800"/>
                  <a:gd name="connsiteY10" fmla="*/ 1965785 h 1991185"/>
                  <a:gd name="connsiteX0" fmla="*/ 5705475 w 5756275"/>
                  <a:gd name="connsiteY0" fmla="*/ 2002138 h 2040238"/>
                  <a:gd name="connsiteX1" fmla="*/ 4879975 w 5756275"/>
                  <a:gd name="connsiteY1" fmla="*/ 1646538 h 2040238"/>
                  <a:gd name="connsiteX2" fmla="*/ 4486275 w 5756275"/>
                  <a:gd name="connsiteY2" fmla="*/ 1303638 h 2040238"/>
                  <a:gd name="connsiteX3" fmla="*/ 3406775 w 5756275"/>
                  <a:gd name="connsiteY3" fmla="*/ 1075038 h 2040238"/>
                  <a:gd name="connsiteX4" fmla="*/ 2593975 w 5756275"/>
                  <a:gd name="connsiteY4" fmla="*/ 757538 h 2040238"/>
                  <a:gd name="connsiteX5" fmla="*/ 1247775 w 5756275"/>
                  <a:gd name="connsiteY5" fmla="*/ 643238 h 2040238"/>
                  <a:gd name="connsiteX6" fmla="*/ 879475 w 5756275"/>
                  <a:gd name="connsiteY6" fmla="*/ 401938 h 2040238"/>
                  <a:gd name="connsiteX7" fmla="*/ 358775 w 5756275"/>
                  <a:gd name="connsiteY7" fmla="*/ 160638 h 2040238"/>
                  <a:gd name="connsiteX8" fmla="*/ 0 w 5756275"/>
                  <a:gd name="connsiteY8" fmla="*/ 144763 h 2040238"/>
                  <a:gd name="connsiteX9" fmla="*/ 3175 w 5756275"/>
                  <a:gd name="connsiteY9" fmla="*/ 2040238 h 2040238"/>
                  <a:gd name="connsiteX10" fmla="*/ 5756275 w 5756275"/>
                  <a:gd name="connsiteY10" fmla="*/ 2014838 h 2040238"/>
                  <a:gd name="connsiteX0" fmla="*/ 5705475 w 5847036"/>
                  <a:gd name="connsiteY0" fmla="*/ 2002138 h 2040238"/>
                  <a:gd name="connsiteX1" fmla="*/ 4879975 w 5847036"/>
                  <a:gd name="connsiteY1" fmla="*/ 1646538 h 2040238"/>
                  <a:gd name="connsiteX2" fmla="*/ 4486275 w 5847036"/>
                  <a:gd name="connsiteY2" fmla="*/ 1303638 h 2040238"/>
                  <a:gd name="connsiteX3" fmla="*/ 3406775 w 5847036"/>
                  <a:gd name="connsiteY3" fmla="*/ 1075038 h 2040238"/>
                  <a:gd name="connsiteX4" fmla="*/ 2593975 w 5847036"/>
                  <a:gd name="connsiteY4" fmla="*/ 757538 h 2040238"/>
                  <a:gd name="connsiteX5" fmla="*/ 1247775 w 5847036"/>
                  <a:gd name="connsiteY5" fmla="*/ 643238 h 2040238"/>
                  <a:gd name="connsiteX6" fmla="*/ 879475 w 5847036"/>
                  <a:gd name="connsiteY6" fmla="*/ 401938 h 2040238"/>
                  <a:gd name="connsiteX7" fmla="*/ 358775 w 5847036"/>
                  <a:gd name="connsiteY7" fmla="*/ 160638 h 2040238"/>
                  <a:gd name="connsiteX8" fmla="*/ 0 w 5847036"/>
                  <a:gd name="connsiteY8" fmla="*/ 144763 h 2040238"/>
                  <a:gd name="connsiteX9" fmla="*/ 3175 w 5847036"/>
                  <a:gd name="connsiteY9" fmla="*/ 2040238 h 2040238"/>
                  <a:gd name="connsiteX10" fmla="*/ 5847036 w 5847036"/>
                  <a:gd name="connsiteY10" fmla="*/ 2030078 h 2040238"/>
                  <a:gd name="connsiteX0" fmla="*/ 5706307 w 5847868"/>
                  <a:gd name="connsiteY0" fmla="*/ 2058547 h 2096647"/>
                  <a:gd name="connsiteX1" fmla="*/ 4880807 w 5847868"/>
                  <a:gd name="connsiteY1" fmla="*/ 1702947 h 2096647"/>
                  <a:gd name="connsiteX2" fmla="*/ 4487107 w 5847868"/>
                  <a:gd name="connsiteY2" fmla="*/ 1360047 h 2096647"/>
                  <a:gd name="connsiteX3" fmla="*/ 3407607 w 5847868"/>
                  <a:gd name="connsiteY3" fmla="*/ 1131447 h 2096647"/>
                  <a:gd name="connsiteX4" fmla="*/ 2594807 w 5847868"/>
                  <a:gd name="connsiteY4" fmla="*/ 813947 h 2096647"/>
                  <a:gd name="connsiteX5" fmla="*/ 1248607 w 5847868"/>
                  <a:gd name="connsiteY5" fmla="*/ 699647 h 2096647"/>
                  <a:gd name="connsiteX6" fmla="*/ 880307 w 5847868"/>
                  <a:gd name="connsiteY6" fmla="*/ 458347 h 2096647"/>
                  <a:gd name="connsiteX7" fmla="*/ 359607 w 5847868"/>
                  <a:gd name="connsiteY7" fmla="*/ 217047 h 2096647"/>
                  <a:gd name="connsiteX8" fmla="*/ 832 w 5847868"/>
                  <a:gd name="connsiteY8" fmla="*/ 201172 h 2096647"/>
                  <a:gd name="connsiteX9" fmla="*/ 4007 w 5847868"/>
                  <a:gd name="connsiteY9" fmla="*/ 2096647 h 2096647"/>
                  <a:gd name="connsiteX10" fmla="*/ 5847868 w 5847868"/>
                  <a:gd name="connsiteY10" fmla="*/ 2086487 h 20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7868" h="2096647">
                    <a:moveTo>
                      <a:pt x="5706307" y="2058547"/>
                    </a:moveTo>
                    <a:cubicBezTo>
                      <a:pt x="5395157" y="1938955"/>
                      <a:pt x="5084007" y="1819364"/>
                      <a:pt x="4880807" y="1702947"/>
                    </a:cubicBezTo>
                    <a:cubicBezTo>
                      <a:pt x="4677607" y="1586530"/>
                      <a:pt x="4732640" y="1455297"/>
                      <a:pt x="4487107" y="1360047"/>
                    </a:cubicBezTo>
                    <a:cubicBezTo>
                      <a:pt x="4241574" y="1264797"/>
                      <a:pt x="3722990" y="1222464"/>
                      <a:pt x="3407607" y="1131447"/>
                    </a:cubicBezTo>
                    <a:cubicBezTo>
                      <a:pt x="3092224" y="1040430"/>
                      <a:pt x="2954640" y="885914"/>
                      <a:pt x="2594807" y="813947"/>
                    </a:cubicBezTo>
                    <a:cubicBezTo>
                      <a:pt x="2234974" y="741980"/>
                      <a:pt x="1534357" y="758914"/>
                      <a:pt x="1248607" y="699647"/>
                    </a:cubicBezTo>
                    <a:cubicBezTo>
                      <a:pt x="962857" y="640380"/>
                      <a:pt x="1028474" y="538780"/>
                      <a:pt x="880307" y="458347"/>
                    </a:cubicBezTo>
                    <a:cubicBezTo>
                      <a:pt x="732140" y="377914"/>
                      <a:pt x="506186" y="259909"/>
                      <a:pt x="359607" y="217047"/>
                    </a:cubicBezTo>
                    <a:cubicBezTo>
                      <a:pt x="213028" y="174185"/>
                      <a:pt x="-15536" y="-239095"/>
                      <a:pt x="832" y="201172"/>
                    </a:cubicBezTo>
                    <a:cubicBezTo>
                      <a:pt x="24305" y="832562"/>
                      <a:pt x="2949" y="1464822"/>
                      <a:pt x="4007" y="2096647"/>
                    </a:cubicBezTo>
                    <a:lnTo>
                      <a:pt x="5847868" y="2086487"/>
                    </a:lnTo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31000"/>
                      </a14:imgEffect>
                      <a14:imgEffect>
                        <a14:brightnessContrast contrast="-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689" y="339502"/>
              <a:ext cx="792088" cy="792088"/>
            </a:xfrm>
            <a:prstGeom prst="rect">
              <a:avLst/>
            </a:prstGeom>
            <a:effectLst>
              <a:glow rad="495300">
                <a:schemeClr val="bg1">
                  <a:alpha val="63000"/>
                </a:schemeClr>
              </a:glow>
              <a:softEdge rad="0"/>
            </a:effectLst>
          </p:spPr>
        </p:pic>
      </p:grpSp>
      <p:sp>
        <p:nvSpPr>
          <p:cNvPr id="28" name="Freeform 27"/>
          <p:cNvSpPr/>
          <p:nvPr/>
        </p:nvSpPr>
        <p:spPr>
          <a:xfrm>
            <a:off x="739279" y="1302618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55303" y="1302618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296293" y="1302618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128505" y="1302618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59359" y="1302618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675383" y="1325116"/>
            <a:ext cx="150681" cy="1390650"/>
          </a:xfrm>
          <a:custGeom>
            <a:avLst/>
            <a:gdLst>
              <a:gd name="connsiteX0" fmla="*/ 140086 w 216286"/>
              <a:gd name="connsiteY0" fmla="*/ 0 h 1563419"/>
              <a:gd name="connsiteX1" fmla="*/ 386 w 216286"/>
              <a:gd name="connsiteY1" fmla="*/ 330200 h 1563419"/>
              <a:gd name="connsiteX2" fmla="*/ 178186 w 216286"/>
              <a:gd name="connsiteY2" fmla="*/ 698500 h 1563419"/>
              <a:gd name="connsiteX3" fmla="*/ 38486 w 216286"/>
              <a:gd name="connsiteY3" fmla="*/ 1079500 h 1563419"/>
              <a:gd name="connsiteX4" fmla="*/ 216286 w 216286"/>
              <a:gd name="connsiteY4" fmla="*/ 1473200 h 1563419"/>
              <a:gd name="connsiteX0" fmla="*/ 140086 w 229456"/>
              <a:gd name="connsiteY0" fmla="*/ 0 h 1509917"/>
              <a:gd name="connsiteX1" fmla="*/ 386 w 229456"/>
              <a:gd name="connsiteY1" fmla="*/ 330200 h 1509917"/>
              <a:gd name="connsiteX2" fmla="*/ 178186 w 229456"/>
              <a:gd name="connsiteY2" fmla="*/ 698500 h 1509917"/>
              <a:gd name="connsiteX3" fmla="*/ 38486 w 229456"/>
              <a:gd name="connsiteY3" fmla="*/ 1079500 h 1509917"/>
              <a:gd name="connsiteX4" fmla="*/ 216286 w 229456"/>
              <a:gd name="connsiteY4" fmla="*/ 1482725 h 1509917"/>
              <a:gd name="connsiteX5" fmla="*/ 216286 w 229456"/>
              <a:gd name="connsiteY5" fmla="*/ 1473200 h 1509917"/>
              <a:gd name="connsiteX0" fmla="*/ 140086 w 216286"/>
              <a:gd name="connsiteY0" fmla="*/ 0 h 1482725"/>
              <a:gd name="connsiteX1" fmla="*/ 386 w 216286"/>
              <a:gd name="connsiteY1" fmla="*/ 330200 h 1482725"/>
              <a:gd name="connsiteX2" fmla="*/ 178186 w 216286"/>
              <a:gd name="connsiteY2" fmla="*/ 698500 h 1482725"/>
              <a:gd name="connsiteX3" fmla="*/ 38486 w 216286"/>
              <a:gd name="connsiteY3" fmla="*/ 1079500 h 1482725"/>
              <a:gd name="connsiteX4" fmla="*/ 216286 w 216286"/>
              <a:gd name="connsiteY4" fmla="*/ 1482725 h 1482725"/>
              <a:gd name="connsiteX0" fmla="*/ 140086 w 178390"/>
              <a:gd name="connsiteY0" fmla="*/ 0 h 1406525"/>
              <a:gd name="connsiteX1" fmla="*/ 386 w 178390"/>
              <a:gd name="connsiteY1" fmla="*/ 330200 h 1406525"/>
              <a:gd name="connsiteX2" fmla="*/ 178186 w 178390"/>
              <a:gd name="connsiteY2" fmla="*/ 698500 h 1406525"/>
              <a:gd name="connsiteX3" fmla="*/ 38486 w 178390"/>
              <a:gd name="connsiteY3" fmla="*/ 1079500 h 1406525"/>
              <a:gd name="connsiteX4" fmla="*/ 165486 w 178390"/>
              <a:gd name="connsiteY4" fmla="*/ 1406525 h 1406525"/>
              <a:gd name="connsiteX0" fmla="*/ 140086 w 178401"/>
              <a:gd name="connsiteY0" fmla="*/ 0 h 1406525"/>
              <a:gd name="connsiteX1" fmla="*/ 386 w 178401"/>
              <a:gd name="connsiteY1" fmla="*/ 330200 h 1406525"/>
              <a:gd name="connsiteX2" fmla="*/ 178186 w 178401"/>
              <a:gd name="connsiteY2" fmla="*/ 698500 h 1406525"/>
              <a:gd name="connsiteX3" fmla="*/ 38486 w 178401"/>
              <a:gd name="connsiteY3" fmla="*/ 1079500 h 1406525"/>
              <a:gd name="connsiteX4" fmla="*/ 117861 w 178401"/>
              <a:gd name="connsiteY4" fmla="*/ 1406525 h 1406525"/>
              <a:gd name="connsiteX0" fmla="*/ 140282 w 188110"/>
              <a:gd name="connsiteY0" fmla="*/ 0 h 1406525"/>
              <a:gd name="connsiteX1" fmla="*/ 582 w 188110"/>
              <a:gd name="connsiteY1" fmla="*/ 330200 h 1406525"/>
              <a:gd name="connsiteX2" fmla="*/ 187907 w 188110"/>
              <a:gd name="connsiteY2" fmla="*/ 704850 h 1406525"/>
              <a:gd name="connsiteX3" fmla="*/ 38682 w 188110"/>
              <a:gd name="connsiteY3" fmla="*/ 1079500 h 1406525"/>
              <a:gd name="connsiteX4" fmla="*/ 118057 w 188110"/>
              <a:gd name="connsiteY4" fmla="*/ 1406525 h 1406525"/>
              <a:gd name="connsiteX0" fmla="*/ 134139 w 188317"/>
              <a:gd name="connsiteY0" fmla="*/ 0 h 1387475"/>
              <a:gd name="connsiteX1" fmla="*/ 789 w 188317"/>
              <a:gd name="connsiteY1" fmla="*/ 311150 h 1387475"/>
              <a:gd name="connsiteX2" fmla="*/ 188114 w 188317"/>
              <a:gd name="connsiteY2" fmla="*/ 685800 h 1387475"/>
              <a:gd name="connsiteX3" fmla="*/ 38889 w 188317"/>
              <a:gd name="connsiteY3" fmla="*/ 1060450 h 1387475"/>
              <a:gd name="connsiteX4" fmla="*/ 118264 w 188317"/>
              <a:gd name="connsiteY4" fmla="*/ 1387475 h 1387475"/>
              <a:gd name="connsiteX0" fmla="*/ 96701 w 150682"/>
              <a:gd name="connsiteY0" fmla="*/ 0 h 1387475"/>
              <a:gd name="connsiteX1" fmla="*/ 7801 w 150682"/>
              <a:gd name="connsiteY1" fmla="*/ 307975 h 1387475"/>
              <a:gd name="connsiteX2" fmla="*/ 150676 w 150682"/>
              <a:gd name="connsiteY2" fmla="*/ 685800 h 1387475"/>
              <a:gd name="connsiteX3" fmla="*/ 1451 w 150682"/>
              <a:gd name="connsiteY3" fmla="*/ 1060450 h 1387475"/>
              <a:gd name="connsiteX4" fmla="*/ 80826 w 150682"/>
              <a:gd name="connsiteY4" fmla="*/ 1387475 h 1387475"/>
              <a:gd name="connsiteX0" fmla="*/ 131626 w 150681"/>
              <a:gd name="connsiteY0" fmla="*/ 0 h 1390650"/>
              <a:gd name="connsiteX1" fmla="*/ 7801 w 150681"/>
              <a:gd name="connsiteY1" fmla="*/ 311150 h 1390650"/>
              <a:gd name="connsiteX2" fmla="*/ 150676 w 150681"/>
              <a:gd name="connsiteY2" fmla="*/ 688975 h 1390650"/>
              <a:gd name="connsiteX3" fmla="*/ 1451 w 150681"/>
              <a:gd name="connsiteY3" fmla="*/ 1063625 h 1390650"/>
              <a:gd name="connsiteX4" fmla="*/ 80826 w 150681"/>
              <a:gd name="connsiteY4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81" h="1390650">
                <a:moveTo>
                  <a:pt x="131626" y="0"/>
                </a:moveTo>
                <a:cubicBezTo>
                  <a:pt x="58601" y="106891"/>
                  <a:pt x="4626" y="196321"/>
                  <a:pt x="7801" y="311150"/>
                </a:cubicBezTo>
                <a:cubicBezTo>
                  <a:pt x="10976" y="425979"/>
                  <a:pt x="151734" y="563563"/>
                  <a:pt x="150676" y="688975"/>
                </a:cubicBezTo>
                <a:cubicBezTo>
                  <a:pt x="149618" y="814388"/>
                  <a:pt x="13093" y="946679"/>
                  <a:pt x="1451" y="1063625"/>
                </a:cubicBezTo>
                <a:cubicBezTo>
                  <a:pt x="-10191" y="1180571"/>
                  <a:pt x="51193" y="1325033"/>
                  <a:pt x="80826" y="139065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tailEnd type="stealth"/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Diagonal Corner Rectangle 33"/>
          <p:cNvSpPr/>
          <p:nvPr/>
        </p:nvSpPr>
        <p:spPr>
          <a:xfrm>
            <a:off x="323528" y="788882"/>
            <a:ext cx="1881071" cy="408623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High pressure </a:t>
            </a:r>
            <a:endParaRPr lang="en-US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5292080" y="210901"/>
            <a:ext cx="1796102" cy="408623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Low pressure </a:t>
            </a:r>
            <a:endParaRPr lang="en-US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3713027" y="751177"/>
            <a:ext cx="1570609" cy="408623"/>
          </a:xfrm>
          <a:prstGeom prst="round2Diag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Land breeze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504" y="4227934"/>
            <a:ext cx="5836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creates land breeze.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 rot="20836932">
            <a:off x="3041853" y="886353"/>
            <a:ext cx="1926440" cy="981326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90763 w 1436914"/>
              <a:gd name="connsiteY1" fmla="*/ 780073 h 964642"/>
              <a:gd name="connsiteX2" fmla="*/ 1436914 w 1436914"/>
              <a:gd name="connsiteY2" fmla="*/ 964642 h 964642"/>
              <a:gd name="connsiteX0" fmla="*/ 0 w 1436914"/>
              <a:gd name="connsiteY0" fmla="*/ 0 h 981326"/>
              <a:gd name="connsiteX1" fmla="*/ 490763 w 1436914"/>
              <a:gd name="connsiteY1" fmla="*/ 780073 h 981326"/>
              <a:gd name="connsiteX2" fmla="*/ 1436914 w 1436914"/>
              <a:gd name="connsiteY2" fmla="*/ 964642 h 98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4" h="981326">
                <a:moveTo>
                  <a:pt x="0" y="0"/>
                </a:moveTo>
                <a:cubicBezTo>
                  <a:pt x="22992" y="292902"/>
                  <a:pt x="251277" y="619299"/>
                  <a:pt x="490763" y="780073"/>
                </a:cubicBezTo>
                <a:cubicBezTo>
                  <a:pt x="730249" y="940847"/>
                  <a:pt x="853203" y="1017745"/>
                  <a:pt x="1436914" y="964642"/>
                </a:cubicBezTo>
              </a:path>
            </a:pathLst>
          </a:custGeom>
          <a:noFill/>
          <a:ln w="76200">
            <a:gradFill>
              <a:gsLst>
                <a:gs pos="82000">
                  <a:srgbClr val="FFFF00"/>
                </a:gs>
                <a:gs pos="100000">
                  <a:srgbClr val="FFFF00"/>
                </a:gs>
                <a:gs pos="39000">
                  <a:srgbClr val="FFFFE4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60" y="699542"/>
            <a:ext cx="1468069" cy="8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path" presetSubtype="0" repeatCount="4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11921E-6 C 0.02066 0.01205 0.08368 0.12539 0.12274 0.13558 C 0.20087 0.16029 0.23212 0.11705 0.2493 0.10902 " pathEditMode="relative" rAng="0" ptsTypes="fff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79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286</Words>
  <Application>Microsoft Office PowerPoint</Application>
  <PresentationFormat>On-screen Show 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PC-21</dc:creator>
  <cp:lastModifiedBy>ADMIN</cp:lastModifiedBy>
  <cp:revision>538</cp:revision>
  <dcterms:created xsi:type="dcterms:W3CDTF">2013-09-27T10:29:20Z</dcterms:created>
  <dcterms:modified xsi:type="dcterms:W3CDTF">2015-03-12T08:49:32Z</dcterms:modified>
</cp:coreProperties>
</file>