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310" r:id="rId3"/>
    <p:sldId id="311" r:id="rId4"/>
    <p:sldId id="312" r:id="rId5"/>
    <p:sldId id="313" r:id="rId6"/>
    <p:sldId id="266" r:id="rId7"/>
    <p:sldId id="301" r:id="rId8"/>
    <p:sldId id="302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9E0000"/>
    <a:srgbClr val="B12421"/>
    <a:srgbClr val="679E2A"/>
    <a:srgbClr val="82C836"/>
    <a:srgbClr val="C0E9FC"/>
    <a:srgbClr val="CE751C"/>
    <a:srgbClr val="E1801F"/>
    <a:srgbClr val="764120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 varScale="1">
        <p:scale>
          <a:sx n="98" d="100"/>
          <a:sy n="98" d="100"/>
        </p:scale>
        <p:origin x="-102" y="-654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AAAF-AA28-485D-A0D0-EE450329EC1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9BE6-D79C-4B11-B03C-8466406B4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60654-74AB-480A-8478-36B3567D269C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D2AC-C8EE-4265-97AF-4D41F7C98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FE80-7A28-44EB-BA43-3BFCD124DDE0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0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0D2AC-C8EE-4265-97AF-4D41F7C98A2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6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65175" y="1471484"/>
            <a:ext cx="3378200" cy="3081466"/>
            <a:chOff x="584200" y="1047750"/>
            <a:chExt cx="3644900" cy="3632200"/>
          </a:xfrm>
        </p:grpSpPr>
        <p:sp>
          <p:nvSpPr>
            <p:cNvPr id="8" name="Hexagon 7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 Single Corner Rectangle 10"/>
          <p:cNvSpPr/>
          <p:nvPr userDrawn="1"/>
        </p:nvSpPr>
        <p:spPr>
          <a:xfrm>
            <a:off x="696133" y="260687"/>
            <a:ext cx="6829004" cy="553998"/>
          </a:xfrm>
          <a:prstGeom prst="round1Rect">
            <a:avLst>
              <a:gd name="adj" fmla="val 335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3000" b="1" kern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Andalus" pitchFamily="18" charset="-78"/>
              </a:rPr>
              <a:t>14. Natural resources</a:t>
            </a:r>
            <a:endParaRPr lang="en-IN" sz="3000" b="1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20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9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53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7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2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2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9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8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7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gif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19.jpeg"/><Relationship Id="rId7" Type="http://schemas.openxmlformats.org/officeDocument/2006/relationships/image" Target="../media/image23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gif"/><Relationship Id="rId7" Type="http://schemas.openxmlformats.org/officeDocument/2006/relationships/image" Target="../media/image30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gif"/><Relationship Id="rId5" Type="http://schemas.openxmlformats.org/officeDocument/2006/relationships/image" Target="../media/image28.png"/><Relationship Id="rId10" Type="http://schemas.openxmlformats.org/officeDocument/2006/relationships/image" Target="../media/image33.jpg"/><Relationship Id="rId4" Type="http://schemas.openxmlformats.org/officeDocument/2006/relationships/image" Target="../media/image27.png"/><Relationship Id="rId9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M4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11510"/>
            <a:ext cx="7283152" cy="3231644"/>
          </a:xfrm>
        </p:spPr>
        <p:txBody>
          <a:bodyPr/>
          <a:lstStyle/>
          <a:p>
            <a:r>
              <a:rPr lang="en-US" b="1" dirty="0" smtClean="0">
                <a:ln w="19050" cmpd="sng">
                  <a:solidFill>
                    <a:srgbClr val="002060">
                      <a:alpha val="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man Old Style" panose="02050604050505020204" pitchFamily="18" charset="0"/>
              </a:rPr>
              <a:t>Apart from causing sea breeze and land breeze, air also helps to form rain.</a:t>
            </a:r>
            <a:endParaRPr lang="en-US" b="1" dirty="0">
              <a:ln w="19050" cmpd="sng">
                <a:solidFill>
                  <a:srgbClr val="002060">
                    <a:alpha val="55000"/>
                  </a:srgbClr>
                </a:solidFill>
                <a:prstDash val="solid"/>
              </a:ln>
              <a:solidFill>
                <a:srgbClr val="FFC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6161" y="807078"/>
            <a:ext cx="5390438" cy="4037928"/>
            <a:chOff x="266161" y="807078"/>
            <a:chExt cx="5390438" cy="4037928"/>
          </a:xfrm>
        </p:grpSpPr>
        <p:grpSp>
          <p:nvGrpSpPr>
            <p:cNvPr id="3" name="Group 2"/>
            <p:cNvGrpSpPr/>
            <p:nvPr/>
          </p:nvGrpSpPr>
          <p:grpSpPr>
            <a:xfrm>
              <a:off x="266161" y="807078"/>
              <a:ext cx="5390438" cy="4037928"/>
              <a:chOff x="261682" y="784944"/>
              <a:chExt cx="5390438" cy="40379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682" y="784944"/>
                <a:ext cx="5390438" cy="403792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5332" y="883388"/>
                <a:ext cx="864096" cy="864096"/>
              </a:xfrm>
              <a:prstGeom prst="rect">
                <a:avLst/>
              </a:prstGeom>
              <a:effectLst>
                <a:glow rad="63500">
                  <a:schemeClr val="accent6">
                    <a:lumMod val="75000"/>
                    <a:alpha val="40000"/>
                  </a:schemeClr>
                </a:glow>
              </a:effectLst>
            </p:spPr>
          </p:pic>
        </p:grp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40" y="2390667"/>
              <a:ext cx="1156825" cy="130961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520238"/>
              <a:ext cx="1019877" cy="1283761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099" y="4011910"/>
              <a:ext cx="832645" cy="770967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67544" y="267494"/>
            <a:ext cx="997768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Rain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 flipV="1">
            <a:off x="3821361" y="2643758"/>
            <a:ext cx="109232" cy="100811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4037385" y="2643758"/>
            <a:ext cx="109232" cy="100811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V="1">
            <a:off x="4378375" y="2643758"/>
            <a:ext cx="109232" cy="100811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V="1">
            <a:off x="4210587" y="2643758"/>
            <a:ext cx="109232" cy="100811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V="1">
            <a:off x="4541441" y="2643758"/>
            <a:ext cx="109232" cy="100811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V="1">
            <a:off x="4757465" y="2666256"/>
            <a:ext cx="109232" cy="100811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84" y="1266959"/>
            <a:ext cx="2150078" cy="117179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8961735" flipV="1">
            <a:off x="8062383" y="-2114947"/>
            <a:ext cx="931204" cy="809238"/>
          </a:xfrm>
          <a:custGeom>
            <a:avLst/>
            <a:gdLst>
              <a:gd name="connsiteX0" fmla="*/ 0 w 484632"/>
              <a:gd name="connsiteY0" fmla="*/ 1004257 h 1125415"/>
              <a:gd name="connsiteX1" fmla="*/ 121158 w 484632"/>
              <a:gd name="connsiteY1" fmla="*/ 868116 h 1125415"/>
              <a:gd name="connsiteX2" fmla="*/ 121158 w 484632"/>
              <a:gd name="connsiteY2" fmla="*/ 928695 h 1125415"/>
              <a:gd name="connsiteX3" fmla="*/ 480621 w 484632"/>
              <a:gd name="connsiteY3" fmla="*/ 532418 h 1125415"/>
              <a:gd name="connsiteX4" fmla="*/ 121158 w 484632"/>
              <a:gd name="connsiteY4" fmla="*/ 1049853 h 1125415"/>
              <a:gd name="connsiteX5" fmla="*/ 121158 w 484632"/>
              <a:gd name="connsiteY5" fmla="*/ 1110432 h 1125415"/>
              <a:gd name="connsiteX6" fmla="*/ 0 w 484632"/>
              <a:gd name="connsiteY6" fmla="*/ 1004257 h 1125415"/>
              <a:gd name="connsiteX0" fmla="*/ 484632 w 484632"/>
              <a:gd name="connsiteY0" fmla="*/ 592997 h 1125415"/>
              <a:gd name="connsiteX1" fmla="*/ 0 w 484632"/>
              <a:gd name="connsiteY1" fmla="*/ 121158 h 1125415"/>
              <a:gd name="connsiteX2" fmla="*/ 0 w 484632"/>
              <a:gd name="connsiteY2" fmla="*/ 0 h 1125415"/>
              <a:gd name="connsiteX3" fmla="*/ 484632 w 484632"/>
              <a:gd name="connsiteY3" fmla="*/ 471839 h 1125415"/>
              <a:gd name="connsiteX4" fmla="*/ 484632 w 484632"/>
              <a:gd name="connsiteY4" fmla="*/ 592997 h 1125415"/>
              <a:gd name="connsiteX0" fmla="*/ 484632 w 484632"/>
              <a:gd name="connsiteY0" fmla="*/ 592997 h 1125415"/>
              <a:gd name="connsiteX1" fmla="*/ 0 w 484632"/>
              <a:gd name="connsiteY1" fmla="*/ 121158 h 1125415"/>
              <a:gd name="connsiteX2" fmla="*/ 0 w 484632"/>
              <a:gd name="connsiteY2" fmla="*/ 0 h 1125415"/>
              <a:gd name="connsiteX3" fmla="*/ 484632 w 484632"/>
              <a:gd name="connsiteY3" fmla="*/ 471839 h 1125415"/>
              <a:gd name="connsiteX4" fmla="*/ 484632 w 484632"/>
              <a:gd name="connsiteY4" fmla="*/ 592997 h 1125415"/>
              <a:gd name="connsiteX5" fmla="*/ 121158 w 484632"/>
              <a:gd name="connsiteY5" fmla="*/ 1049853 h 1125415"/>
              <a:gd name="connsiteX6" fmla="*/ 121158 w 484632"/>
              <a:gd name="connsiteY6" fmla="*/ 1110432 h 1125415"/>
              <a:gd name="connsiteX7" fmla="*/ 0 w 484632"/>
              <a:gd name="connsiteY7" fmla="*/ 1004257 h 1125415"/>
              <a:gd name="connsiteX8" fmla="*/ 121158 w 484632"/>
              <a:gd name="connsiteY8" fmla="*/ 868116 h 1125415"/>
              <a:gd name="connsiteX9" fmla="*/ 121158 w 484632"/>
              <a:gd name="connsiteY9" fmla="*/ 928695 h 1125415"/>
              <a:gd name="connsiteX10" fmla="*/ 480621 w 484632"/>
              <a:gd name="connsiteY10" fmla="*/ 532418 h 1125415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484632 w 484669"/>
              <a:gd name="connsiteY0" fmla="*/ 592997 h 1110432"/>
              <a:gd name="connsiteX1" fmla="*/ 0 w 484669"/>
              <a:gd name="connsiteY1" fmla="*/ 121158 h 1110432"/>
              <a:gd name="connsiteX2" fmla="*/ 0 w 484669"/>
              <a:gd name="connsiteY2" fmla="*/ 0 h 1110432"/>
              <a:gd name="connsiteX3" fmla="*/ 484632 w 484669"/>
              <a:gd name="connsiteY3" fmla="*/ 471839 h 1110432"/>
              <a:gd name="connsiteX4" fmla="*/ 484632 w 484669"/>
              <a:gd name="connsiteY4" fmla="*/ 592997 h 1110432"/>
              <a:gd name="connsiteX0" fmla="*/ 484632 w 484669"/>
              <a:gd name="connsiteY0" fmla="*/ 592997 h 1110432"/>
              <a:gd name="connsiteX1" fmla="*/ 0 w 484669"/>
              <a:gd name="connsiteY1" fmla="*/ 121158 h 1110432"/>
              <a:gd name="connsiteX2" fmla="*/ 0 w 484669"/>
              <a:gd name="connsiteY2" fmla="*/ 0 h 1110432"/>
              <a:gd name="connsiteX3" fmla="*/ 484632 w 484669"/>
              <a:gd name="connsiteY3" fmla="*/ 592997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7" fmla="*/ 121158 w 484669"/>
              <a:gd name="connsiteY7" fmla="*/ 868116 h 1110432"/>
              <a:gd name="connsiteX8" fmla="*/ 121158 w 484669"/>
              <a:gd name="connsiteY8" fmla="*/ 928695 h 1110432"/>
              <a:gd name="connsiteX9" fmla="*/ 480621 w 484669"/>
              <a:gd name="connsiteY9" fmla="*/ 532418 h 1110432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484632 w 484669"/>
              <a:gd name="connsiteY0" fmla="*/ 592997 h 1110432"/>
              <a:gd name="connsiteX1" fmla="*/ 0 w 484669"/>
              <a:gd name="connsiteY1" fmla="*/ 121158 h 1110432"/>
              <a:gd name="connsiteX2" fmla="*/ 0 w 484669"/>
              <a:gd name="connsiteY2" fmla="*/ 0 h 1110432"/>
              <a:gd name="connsiteX3" fmla="*/ 484632 w 484669"/>
              <a:gd name="connsiteY3" fmla="*/ 471839 h 1110432"/>
              <a:gd name="connsiteX4" fmla="*/ 484632 w 484669"/>
              <a:gd name="connsiteY4" fmla="*/ 592997 h 1110432"/>
              <a:gd name="connsiteX0" fmla="*/ 484632 w 484669"/>
              <a:gd name="connsiteY0" fmla="*/ 592997 h 1110432"/>
              <a:gd name="connsiteX1" fmla="*/ 0 w 484669"/>
              <a:gd name="connsiteY1" fmla="*/ 121158 h 1110432"/>
              <a:gd name="connsiteX2" fmla="*/ 0 w 484669"/>
              <a:gd name="connsiteY2" fmla="*/ 0 h 1110432"/>
              <a:gd name="connsiteX3" fmla="*/ 484632 w 484669"/>
              <a:gd name="connsiteY3" fmla="*/ 592997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7" fmla="*/ 121158 w 484669"/>
              <a:gd name="connsiteY7" fmla="*/ 868116 h 1110432"/>
              <a:gd name="connsiteX8" fmla="*/ 121158 w 484669"/>
              <a:gd name="connsiteY8" fmla="*/ 928695 h 1110432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484632 w 484669"/>
              <a:gd name="connsiteY0" fmla="*/ 592997 h 1110432"/>
              <a:gd name="connsiteX1" fmla="*/ 0 w 484669"/>
              <a:gd name="connsiteY1" fmla="*/ 121158 h 1110432"/>
              <a:gd name="connsiteX2" fmla="*/ 0 w 484669"/>
              <a:gd name="connsiteY2" fmla="*/ 0 h 1110432"/>
              <a:gd name="connsiteX3" fmla="*/ 484632 w 484669"/>
              <a:gd name="connsiteY3" fmla="*/ 592997 h 1110432"/>
              <a:gd name="connsiteX0" fmla="*/ 484632 w 484669"/>
              <a:gd name="connsiteY0" fmla="*/ 592997 h 1110432"/>
              <a:gd name="connsiteX1" fmla="*/ 0 w 484669"/>
              <a:gd name="connsiteY1" fmla="*/ 121158 h 1110432"/>
              <a:gd name="connsiteX2" fmla="*/ 0 w 484669"/>
              <a:gd name="connsiteY2" fmla="*/ 0 h 1110432"/>
              <a:gd name="connsiteX3" fmla="*/ 484632 w 484669"/>
              <a:gd name="connsiteY3" fmla="*/ 592997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7" fmla="*/ 121158 w 484669"/>
              <a:gd name="connsiteY7" fmla="*/ 868116 h 1110432"/>
              <a:gd name="connsiteX8" fmla="*/ 121158 w 484669"/>
              <a:gd name="connsiteY8" fmla="*/ 928695 h 1110432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484632 w 484669"/>
              <a:gd name="connsiteY0" fmla="*/ 592997 h 1110432"/>
              <a:gd name="connsiteX1" fmla="*/ 0 w 484669"/>
              <a:gd name="connsiteY1" fmla="*/ 121158 h 1110432"/>
              <a:gd name="connsiteX2" fmla="*/ 0 w 484669"/>
              <a:gd name="connsiteY2" fmla="*/ 0 h 1110432"/>
              <a:gd name="connsiteX3" fmla="*/ 484632 w 484669"/>
              <a:gd name="connsiteY3" fmla="*/ 592997 h 1110432"/>
              <a:gd name="connsiteX0" fmla="*/ 484632 w 484669"/>
              <a:gd name="connsiteY0" fmla="*/ 592997 h 1110432"/>
              <a:gd name="connsiteX1" fmla="*/ 0 w 484669"/>
              <a:gd name="connsiteY1" fmla="*/ 121158 h 1110432"/>
              <a:gd name="connsiteX2" fmla="*/ 484632 w 484669"/>
              <a:gd name="connsiteY2" fmla="*/ 592997 h 1110432"/>
              <a:gd name="connsiteX3" fmla="*/ 121158 w 484669"/>
              <a:gd name="connsiteY3" fmla="*/ 1049853 h 1110432"/>
              <a:gd name="connsiteX4" fmla="*/ 121158 w 484669"/>
              <a:gd name="connsiteY4" fmla="*/ 1110432 h 1110432"/>
              <a:gd name="connsiteX5" fmla="*/ 0 w 484669"/>
              <a:gd name="connsiteY5" fmla="*/ 1004257 h 1110432"/>
              <a:gd name="connsiteX6" fmla="*/ 121158 w 484669"/>
              <a:gd name="connsiteY6" fmla="*/ 868116 h 1110432"/>
              <a:gd name="connsiteX7" fmla="*/ 121158 w 484669"/>
              <a:gd name="connsiteY7" fmla="*/ 928695 h 1110432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484632 w 484669"/>
              <a:gd name="connsiteY0" fmla="*/ 592997 h 1110432"/>
              <a:gd name="connsiteX1" fmla="*/ 0 w 484669"/>
              <a:gd name="connsiteY1" fmla="*/ 121158 h 1110432"/>
              <a:gd name="connsiteX2" fmla="*/ 0 w 484669"/>
              <a:gd name="connsiteY2" fmla="*/ 0 h 1110432"/>
              <a:gd name="connsiteX3" fmla="*/ 484632 w 484669"/>
              <a:gd name="connsiteY3" fmla="*/ 592997 h 1110432"/>
              <a:gd name="connsiteX0" fmla="*/ 484632 w 484669"/>
              <a:gd name="connsiteY0" fmla="*/ 592997 h 1110432"/>
              <a:gd name="connsiteX1" fmla="*/ 484632 w 484669"/>
              <a:gd name="connsiteY1" fmla="*/ 592997 h 1110432"/>
              <a:gd name="connsiteX2" fmla="*/ 121158 w 484669"/>
              <a:gd name="connsiteY2" fmla="*/ 1049853 h 1110432"/>
              <a:gd name="connsiteX3" fmla="*/ 121158 w 484669"/>
              <a:gd name="connsiteY3" fmla="*/ 1110432 h 1110432"/>
              <a:gd name="connsiteX4" fmla="*/ 0 w 484669"/>
              <a:gd name="connsiteY4" fmla="*/ 1004257 h 1110432"/>
              <a:gd name="connsiteX5" fmla="*/ 121158 w 484669"/>
              <a:gd name="connsiteY5" fmla="*/ 868116 h 1110432"/>
              <a:gd name="connsiteX6" fmla="*/ 121158 w 484669"/>
              <a:gd name="connsiteY6" fmla="*/ 928695 h 1110432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484632 w 484669"/>
              <a:gd name="connsiteY0" fmla="*/ 592997 h 1110432"/>
              <a:gd name="connsiteX1" fmla="*/ 0 w 484669"/>
              <a:gd name="connsiteY1" fmla="*/ 0 h 1110432"/>
              <a:gd name="connsiteX2" fmla="*/ 484632 w 484669"/>
              <a:gd name="connsiteY2" fmla="*/ 592997 h 1110432"/>
              <a:gd name="connsiteX0" fmla="*/ 484632 w 484669"/>
              <a:gd name="connsiteY0" fmla="*/ 592997 h 1110432"/>
              <a:gd name="connsiteX1" fmla="*/ 484632 w 484669"/>
              <a:gd name="connsiteY1" fmla="*/ 592997 h 1110432"/>
              <a:gd name="connsiteX2" fmla="*/ 121158 w 484669"/>
              <a:gd name="connsiteY2" fmla="*/ 1049853 h 1110432"/>
              <a:gd name="connsiteX3" fmla="*/ 121158 w 484669"/>
              <a:gd name="connsiteY3" fmla="*/ 1110432 h 1110432"/>
              <a:gd name="connsiteX4" fmla="*/ 0 w 484669"/>
              <a:gd name="connsiteY4" fmla="*/ 1004257 h 1110432"/>
              <a:gd name="connsiteX5" fmla="*/ 121158 w 484669"/>
              <a:gd name="connsiteY5" fmla="*/ 868116 h 1110432"/>
              <a:gd name="connsiteX6" fmla="*/ 121158 w 484669"/>
              <a:gd name="connsiteY6" fmla="*/ 928695 h 1110432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0 w 484669"/>
              <a:gd name="connsiteY0" fmla="*/ 0 h 1110432"/>
              <a:gd name="connsiteX1" fmla="*/ 484632 w 484669"/>
              <a:gd name="connsiteY1" fmla="*/ 592997 h 1110432"/>
              <a:gd name="connsiteX2" fmla="*/ 91440 w 484669"/>
              <a:gd name="connsiteY2" fmla="*/ 91440 h 1110432"/>
              <a:gd name="connsiteX0" fmla="*/ 484632 w 484669"/>
              <a:gd name="connsiteY0" fmla="*/ 592997 h 1110432"/>
              <a:gd name="connsiteX1" fmla="*/ 484632 w 484669"/>
              <a:gd name="connsiteY1" fmla="*/ 592997 h 1110432"/>
              <a:gd name="connsiteX2" fmla="*/ 121158 w 484669"/>
              <a:gd name="connsiteY2" fmla="*/ 1049853 h 1110432"/>
              <a:gd name="connsiteX3" fmla="*/ 121158 w 484669"/>
              <a:gd name="connsiteY3" fmla="*/ 1110432 h 1110432"/>
              <a:gd name="connsiteX4" fmla="*/ 0 w 484669"/>
              <a:gd name="connsiteY4" fmla="*/ 1004257 h 1110432"/>
              <a:gd name="connsiteX5" fmla="*/ 121158 w 484669"/>
              <a:gd name="connsiteY5" fmla="*/ 868116 h 1110432"/>
              <a:gd name="connsiteX6" fmla="*/ 121158 w 484669"/>
              <a:gd name="connsiteY6" fmla="*/ 928695 h 1110432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0 w 484669"/>
              <a:gd name="connsiteY0" fmla="*/ 0 h 1110432"/>
              <a:gd name="connsiteX1" fmla="*/ 484632 w 484669"/>
              <a:gd name="connsiteY1" fmla="*/ 592997 h 1110432"/>
              <a:gd name="connsiteX0" fmla="*/ 484632 w 484669"/>
              <a:gd name="connsiteY0" fmla="*/ 592997 h 1110432"/>
              <a:gd name="connsiteX1" fmla="*/ 484632 w 484669"/>
              <a:gd name="connsiteY1" fmla="*/ 592997 h 1110432"/>
              <a:gd name="connsiteX2" fmla="*/ 121158 w 484669"/>
              <a:gd name="connsiteY2" fmla="*/ 1049853 h 1110432"/>
              <a:gd name="connsiteX3" fmla="*/ 121158 w 484669"/>
              <a:gd name="connsiteY3" fmla="*/ 1110432 h 1110432"/>
              <a:gd name="connsiteX4" fmla="*/ 0 w 484669"/>
              <a:gd name="connsiteY4" fmla="*/ 1004257 h 1110432"/>
              <a:gd name="connsiteX5" fmla="*/ 121158 w 484669"/>
              <a:gd name="connsiteY5" fmla="*/ 868116 h 1110432"/>
              <a:gd name="connsiteX6" fmla="*/ 121158 w 484669"/>
              <a:gd name="connsiteY6" fmla="*/ 928695 h 1110432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0 w 484669"/>
              <a:gd name="connsiteY0" fmla="*/ 0 h 1110432"/>
              <a:gd name="connsiteX1" fmla="*/ 484632 w 484669"/>
              <a:gd name="connsiteY1" fmla="*/ 592997 h 1110432"/>
              <a:gd name="connsiteX2" fmla="*/ 0 w 484669"/>
              <a:gd name="connsiteY2" fmla="*/ 0 h 1110432"/>
              <a:gd name="connsiteX0" fmla="*/ 484632 w 484669"/>
              <a:gd name="connsiteY0" fmla="*/ 592997 h 1110432"/>
              <a:gd name="connsiteX1" fmla="*/ 484632 w 484669"/>
              <a:gd name="connsiteY1" fmla="*/ 592997 h 1110432"/>
              <a:gd name="connsiteX2" fmla="*/ 121158 w 484669"/>
              <a:gd name="connsiteY2" fmla="*/ 1049853 h 1110432"/>
              <a:gd name="connsiteX3" fmla="*/ 121158 w 484669"/>
              <a:gd name="connsiteY3" fmla="*/ 1110432 h 1110432"/>
              <a:gd name="connsiteX4" fmla="*/ 0 w 484669"/>
              <a:gd name="connsiteY4" fmla="*/ 1004257 h 1110432"/>
              <a:gd name="connsiteX5" fmla="*/ 121158 w 484669"/>
              <a:gd name="connsiteY5" fmla="*/ 868116 h 1110432"/>
              <a:gd name="connsiteX6" fmla="*/ 121158 w 484669"/>
              <a:gd name="connsiteY6" fmla="*/ 928695 h 1110432"/>
              <a:gd name="connsiteX0" fmla="*/ 0 w 484669"/>
              <a:gd name="connsiteY0" fmla="*/ 1004257 h 1110432"/>
              <a:gd name="connsiteX1" fmla="*/ 121158 w 484669"/>
              <a:gd name="connsiteY1" fmla="*/ 868116 h 1110432"/>
              <a:gd name="connsiteX2" fmla="*/ 121158 w 484669"/>
              <a:gd name="connsiteY2" fmla="*/ 928695 h 1110432"/>
              <a:gd name="connsiteX3" fmla="*/ 480621 w 484669"/>
              <a:gd name="connsiteY3" fmla="*/ 532418 h 1110432"/>
              <a:gd name="connsiteX4" fmla="*/ 121158 w 484669"/>
              <a:gd name="connsiteY4" fmla="*/ 1049853 h 1110432"/>
              <a:gd name="connsiteX5" fmla="*/ 121158 w 484669"/>
              <a:gd name="connsiteY5" fmla="*/ 1110432 h 1110432"/>
              <a:gd name="connsiteX6" fmla="*/ 0 w 484669"/>
              <a:gd name="connsiteY6" fmla="*/ 1004257 h 1110432"/>
              <a:gd name="connsiteX0" fmla="*/ 0 w 484669"/>
              <a:gd name="connsiteY0" fmla="*/ 0 h 1110432"/>
              <a:gd name="connsiteX1" fmla="*/ 484632 w 484669"/>
              <a:gd name="connsiteY1" fmla="*/ 592997 h 1110432"/>
              <a:gd name="connsiteX2" fmla="*/ 91440 w 484669"/>
              <a:gd name="connsiteY2" fmla="*/ 91440 h 1110432"/>
              <a:gd name="connsiteX0" fmla="*/ 484632 w 484669"/>
              <a:gd name="connsiteY0" fmla="*/ 592997 h 1110432"/>
              <a:gd name="connsiteX1" fmla="*/ 484632 w 484669"/>
              <a:gd name="connsiteY1" fmla="*/ 592997 h 1110432"/>
              <a:gd name="connsiteX2" fmla="*/ 121158 w 484669"/>
              <a:gd name="connsiteY2" fmla="*/ 1049853 h 1110432"/>
              <a:gd name="connsiteX3" fmla="*/ 121158 w 484669"/>
              <a:gd name="connsiteY3" fmla="*/ 1110432 h 1110432"/>
              <a:gd name="connsiteX4" fmla="*/ 0 w 484669"/>
              <a:gd name="connsiteY4" fmla="*/ 1004257 h 1110432"/>
              <a:gd name="connsiteX5" fmla="*/ 121158 w 484669"/>
              <a:gd name="connsiteY5" fmla="*/ 868116 h 1110432"/>
              <a:gd name="connsiteX6" fmla="*/ 121158 w 484669"/>
              <a:gd name="connsiteY6" fmla="*/ 928695 h 1110432"/>
              <a:gd name="connsiteX0" fmla="*/ 0 w 484669"/>
              <a:gd name="connsiteY0" fmla="*/ 912817 h 1018992"/>
              <a:gd name="connsiteX1" fmla="*/ 121158 w 484669"/>
              <a:gd name="connsiteY1" fmla="*/ 776676 h 1018992"/>
              <a:gd name="connsiteX2" fmla="*/ 121158 w 484669"/>
              <a:gd name="connsiteY2" fmla="*/ 837255 h 1018992"/>
              <a:gd name="connsiteX3" fmla="*/ 480621 w 484669"/>
              <a:gd name="connsiteY3" fmla="*/ 440978 h 1018992"/>
              <a:gd name="connsiteX4" fmla="*/ 121158 w 484669"/>
              <a:gd name="connsiteY4" fmla="*/ 958413 h 1018992"/>
              <a:gd name="connsiteX5" fmla="*/ 121158 w 484669"/>
              <a:gd name="connsiteY5" fmla="*/ 1018992 h 1018992"/>
              <a:gd name="connsiteX6" fmla="*/ 0 w 484669"/>
              <a:gd name="connsiteY6" fmla="*/ 912817 h 1018992"/>
              <a:gd name="connsiteX0" fmla="*/ 484632 w 484669"/>
              <a:gd name="connsiteY0" fmla="*/ 501557 h 1018992"/>
              <a:gd name="connsiteX1" fmla="*/ 91440 w 484669"/>
              <a:gd name="connsiteY1" fmla="*/ 0 h 1018992"/>
              <a:gd name="connsiteX0" fmla="*/ 484632 w 484669"/>
              <a:gd name="connsiteY0" fmla="*/ 501557 h 1018992"/>
              <a:gd name="connsiteX1" fmla="*/ 484632 w 484669"/>
              <a:gd name="connsiteY1" fmla="*/ 501557 h 1018992"/>
              <a:gd name="connsiteX2" fmla="*/ 121158 w 484669"/>
              <a:gd name="connsiteY2" fmla="*/ 958413 h 1018992"/>
              <a:gd name="connsiteX3" fmla="*/ 121158 w 484669"/>
              <a:gd name="connsiteY3" fmla="*/ 1018992 h 1018992"/>
              <a:gd name="connsiteX4" fmla="*/ 0 w 484669"/>
              <a:gd name="connsiteY4" fmla="*/ 912817 h 1018992"/>
              <a:gd name="connsiteX5" fmla="*/ 121158 w 484669"/>
              <a:gd name="connsiteY5" fmla="*/ 776676 h 1018992"/>
              <a:gd name="connsiteX6" fmla="*/ 121158 w 484669"/>
              <a:gd name="connsiteY6" fmla="*/ 837255 h 1018992"/>
              <a:gd name="connsiteX0" fmla="*/ 0 w 484669"/>
              <a:gd name="connsiteY0" fmla="*/ 912817 h 1018992"/>
              <a:gd name="connsiteX1" fmla="*/ 121158 w 484669"/>
              <a:gd name="connsiteY1" fmla="*/ 776676 h 1018992"/>
              <a:gd name="connsiteX2" fmla="*/ 121158 w 484669"/>
              <a:gd name="connsiteY2" fmla="*/ 837255 h 1018992"/>
              <a:gd name="connsiteX3" fmla="*/ 480621 w 484669"/>
              <a:gd name="connsiteY3" fmla="*/ 440978 h 1018992"/>
              <a:gd name="connsiteX4" fmla="*/ 121158 w 484669"/>
              <a:gd name="connsiteY4" fmla="*/ 958413 h 1018992"/>
              <a:gd name="connsiteX5" fmla="*/ 121158 w 484669"/>
              <a:gd name="connsiteY5" fmla="*/ 1018992 h 1018992"/>
              <a:gd name="connsiteX6" fmla="*/ 0 w 484669"/>
              <a:gd name="connsiteY6" fmla="*/ 912817 h 1018992"/>
              <a:gd name="connsiteX0" fmla="*/ 484632 w 484669"/>
              <a:gd name="connsiteY0" fmla="*/ 501557 h 1018992"/>
              <a:gd name="connsiteX1" fmla="*/ 91440 w 484669"/>
              <a:gd name="connsiteY1" fmla="*/ 0 h 1018992"/>
              <a:gd name="connsiteX2" fmla="*/ 484632 w 484669"/>
              <a:gd name="connsiteY2" fmla="*/ 501557 h 1018992"/>
              <a:gd name="connsiteX0" fmla="*/ 484632 w 484669"/>
              <a:gd name="connsiteY0" fmla="*/ 501557 h 1018992"/>
              <a:gd name="connsiteX1" fmla="*/ 484632 w 484669"/>
              <a:gd name="connsiteY1" fmla="*/ 501557 h 1018992"/>
              <a:gd name="connsiteX2" fmla="*/ 121158 w 484669"/>
              <a:gd name="connsiteY2" fmla="*/ 958413 h 1018992"/>
              <a:gd name="connsiteX3" fmla="*/ 121158 w 484669"/>
              <a:gd name="connsiteY3" fmla="*/ 1018992 h 1018992"/>
              <a:gd name="connsiteX4" fmla="*/ 0 w 484669"/>
              <a:gd name="connsiteY4" fmla="*/ 912817 h 1018992"/>
              <a:gd name="connsiteX5" fmla="*/ 121158 w 484669"/>
              <a:gd name="connsiteY5" fmla="*/ 776676 h 1018992"/>
              <a:gd name="connsiteX6" fmla="*/ 121158 w 484669"/>
              <a:gd name="connsiteY6" fmla="*/ 837255 h 1018992"/>
              <a:gd name="connsiteX0" fmla="*/ 0 w 484669"/>
              <a:gd name="connsiteY0" fmla="*/ 912817 h 1018992"/>
              <a:gd name="connsiteX1" fmla="*/ 121158 w 484669"/>
              <a:gd name="connsiteY1" fmla="*/ 776676 h 1018992"/>
              <a:gd name="connsiteX2" fmla="*/ 121158 w 484669"/>
              <a:gd name="connsiteY2" fmla="*/ 837255 h 1018992"/>
              <a:gd name="connsiteX3" fmla="*/ 480621 w 484669"/>
              <a:gd name="connsiteY3" fmla="*/ 440978 h 1018992"/>
              <a:gd name="connsiteX4" fmla="*/ 121158 w 484669"/>
              <a:gd name="connsiteY4" fmla="*/ 958413 h 1018992"/>
              <a:gd name="connsiteX5" fmla="*/ 121158 w 484669"/>
              <a:gd name="connsiteY5" fmla="*/ 1018992 h 1018992"/>
              <a:gd name="connsiteX6" fmla="*/ 0 w 484669"/>
              <a:gd name="connsiteY6" fmla="*/ 912817 h 1018992"/>
              <a:gd name="connsiteX0" fmla="*/ 91440 w 484669"/>
              <a:gd name="connsiteY0" fmla="*/ 0 h 1018992"/>
              <a:gd name="connsiteX1" fmla="*/ 484632 w 484669"/>
              <a:gd name="connsiteY1" fmla="*/ 501557 h 1018992"/>
              <a:gd name="connsiteX2" fmla="*/ 182880 w 484669"/>
              <a:gd name="connsiteY2" fmla="*/ 91440 h 1018992"/>
              <a:gd name="connsiteX0" fmla="*/ 484632 w 484669"/>
              <a:gd name="connsiteY0" fmla="*/ 501557 h 1018992"/>
              <a:gd name="connsiteX1" fmla="*/ 484632 w 484669"/>
              <a:gd name="connsiteY1" fmla="*/ 501557 h 1018992"/>
              <a:gd name="connsiteX2" fmla="*/ 121158 w 484669"/>
              <a:gd name="connsiteY2" fmla="*/ 958413 h 1018992"/>
              <a:gd name="connsiteX3" fmla="*/ 121158 w 484669"/>
              <a:gd name="connsiteY3" fmla="*/ 1018992 h 1018992"/>
              <a:gd name="connsiteX4" fmla="*/ 0 w 484669"/>
              <a:gd name="connsiteY4" fmla="*/ 912817 h 1018992"/>
              <a:gd name="connsiteX5" fmla="*/ 121158 w 484669"/>
              <a:gd name="connsiteY5" fmla="*/ 776676 h 1018992"/>
              <a:gd name="connsiteX6" fmla="*/ 121158 w 484669"/>
              <a:gd name="connsiteY6" fmla="*/ 837255 h 1018992"/>
              <a:gd name="connsiteX0" fmla="*/ 0 w 484669"/>
              <a:gd name="connsiteY0" fmla="*/ 838116 h 944291"/>
              <a:gd name="connsiteX1" fmla="*/ 121158 w 484669"/>
              <a:gd name="connsiteY1" fmla="*/ 701975 h 944291"/>
              <a:gd name="connsiteX2" fmla="*/ 121158 w 484669"/>
              <a:gd name="connsiteY2" fmla="*/ 762554 h 944291"/>
              <a:gd name="connsiteX3" fmla="*/ 480621 w 484669"/>
              <a:gd name="connsiteY3" fmla="*/ 366277 h 944291"/>
              <a:gd name="connsiteX4" fmla="*/ 121158 w 484669"/>
              <a:gd name="connsiteY4" fmla="*/ 883712 h 944291"/>
              <a:gd name="connsiteX5" fmla="*/ 121158 w 484669"/>
              <a:gd name="connsiteY5" fmla="*/ 944291 h 944291"/>
              <a:gd name="connsiteX6" fmla="*/ 0 w 484669"/>
              <a:gd name="connsiteY6" fmla="*/ 838116 h 944291"/>
              <a:gd name="connsiteX0" fmla="*/ 484632 w 484669"/>
              <a:gd name="connsiteY0" fmla="*/ 426856 h 944291"/>
              <a:gd name="connsiteX1" fmla="*/ 182880 w 484669"/>
              <a:gd name="connsiteY1" fmla="*/ 16739 h 944291"/>
              <a:gd name="connsiteX0" fmla="*/ 484632 w 484669"/>
              <a:gd name="connsiteY0" fmla="*/ 426856 h 944291"/>
              <a:gd name="connsiteX1" fmla="*/ 484632 w 484669"/>
              <a:gd name="connsiteY1" fmla="*/ 426856 h 944291"/>
              <a:gd name="connsiteX2" fmla="*/ 121158 w 484669"/>
              <a:gd name="connsiteY2" fmla="*/ 883712 h 944291"/>
              <a:gd name="connsiteX3" fmla="*/ 121158 w 484669"/>
              <a:gd name="connsiteY3" fmla="*/ 944291 h 944291"/>
              <a:gd name="connsiteX4" fmla="*/ 0 w 484669"/>
              <a:gd name="connsiteY4" fmla="*/ 838116 h 944291"/>
              <a:gd name="connsiteX5" fmla="*/ 121158 w 484669"/>
              <a:gd name="connsiteY5" fmla="*/ 701975 h 944291"/>
              <a:gd name="connsiteX6" fmla="*/ 121158 w 484669"/>
              <a:gd name="connsiteY6" fmla="*/ 762554 h 944291"/>
              <a:gd name="connsiteX0" fmla="*/ 0 w 484669"/>
              <a:gd name="connsiteY0" fmla="*/ 838116 h 944291"/>
              <a:gd name="connsiteX1" fmla="*/ 121158 w 484669"/>
              <a:gd name="connsiteY1" fmla="*/ 701975 h 944291"/>
              <a:gd name="connsiteX2" fmla="*/ 121158 w 484669"/>
              <a:gd name="connsiteY2" fmla="*/ 762554 h 944291"/>
              <a:gd name="connsiteX3" fmla="*/ 480621 w 484669"/>
              <a:gd name="connsiteY3" fmla="*/ 366277 h 944291"/>
              <a:gd name="connsiteX4" fmla="*/ 121158 w 484669"/>
              <a:gd name="connsiteY4" fmla="*/ 883712 h 944291"/>
              <a:gd name="connsiteX5" fmla="*/ 121158 w 484669"/>
              <a:gd name="connsiteY5" fmla="*/ 944291 h 944291"/>
              <a:gd name="connsiteX6" fmla="*/ 0 w 484669"/>
              <a:gd name="connsiteY6" fmla="*/ 838116 h 944291"/>
              <a:gd name="connsiteX0" fmla="*/ 484632 w 484669"/>
              <a:gd name="connsiteY0" fmla="*/ 426856 h 944291"/>
              <a:gd name="connsiteX1" fmla="*/ 182880 w 484669"/>
              <a:gd name="connsiteY1" fmla="*/ 16739 h 944291"/>
              <a:gd name="connsiteX2" fmla="*/ 484632 w 484669"/>
              <a:gd name="connsiteY2" fmla="*/ 426856 h 944291"/>
              <a:gd name="connsiteX0" fmla="*/ 484632 w 484669"/>
              <a:gd name="connsiteY0" fmla="*/ 426856 h 944291"/>
              <a:gd name="connsiteX1" fmla="*/ 484632 w 484669"/>
              <a:gd name="connsiteY1" fmla="*/ 426856 h 944291"/>
              <a:gd name="connsiteX2" fmla="*/ 121158 w 484669"/>
              <a:gd name="connsiteY2" fmla="*/ 883712 h 944291"/>
              <a:gd name="connsiteX3" fmla="*/ 121158 w 484669"/>
              <a:gd name="connsiteY3" fmla="*/ 944291 h 944291"/>
              <a:gd name="connsiteX4" fmla="*/ 0 w 484669"/>
              <a:gd name="connsiteY4" fmla="*/ 838116 h 944291"/>
              <a:gd name="connsiteX5" fmla="*/ 121158 w 484669"/>
              <a:gd name="connsiteY5" fmla="*/ 701975 h 944291"/>
              <a:gd name="connsiteX6" fmla="*/ 121158 w 484669"/>
              <a:gd name="connsiteY6" fmla="*/ 762554 h 944291"/>
              <a:gd name="connsiteX0" fmla="*/ 0 w 484669"/>
              <a:gd name="connsiteY0" fmla="*/ 821377 h 927552"/>
              <a:gd name="connsiteX1" fmla="*/ 121158 w 484669"/>
              <a:gd name="connsiteY1" fmla="*/ 685236 h 927552"/>
              <a:gd name="connsiteX2" fmla="*/ 121158 w 484669"/>
              <a:gd name="connsiteY2" fmla="*/ 745815 h 927552"/>
              <a:gd name="connsiteX3" fmla="*/ 480621 w 484669"/>
              <a:gd name="connsiteY3" fmla="*/ 349538 h 927552"/>
              <a:gd name="connsiteX4" fmla="*/ 121158 w 484669"/>
              <a:gd name="connsiteY4" fmla="*/ 866973 h 927552"/>
              <a:gd name="connsiteX5" fmla="*/ 121158 w 484669"/>
              <a:gd name="connsiteY5" fmla="*/ 927552 h 927552"/>
              <a:gd name="connsiteX6" fmla="*/ 0 w 484669"/>
              <a:gd name="connsiteY6" fmla="*/ 821377 h 927552"/>
              <a:gd name="connsiteX0" fmla="*/ 182880 w 484669"/>
              <a:gd name="connsiteY0" fmla="*/ 0 h 927552"/>
              <a:gd name="connsiteX1" fmla="*/ 484632 w 484669"/>
              <a:gd name="connsiteY1" fmla="*/ 410117 h 927552"/>
              <a:gd name="connsiteX2" fmla="*/ 274320 w 484669"/>
              <a:gd name="connsiteY2" fmla="*/ 91440 h 927552"/>
              <a:gd name="connsiteX0" fmla="*/ 484632 w 484669"/>
              <a:gd name="connsiteY0" fmla="*/ 410117 h 927552"/>
              <a:gd name="connsiteX1" fmla="*/ 484632 w 484669"/>
              <a:gd name="connsiteY1" fmla="*/ 410117 h 927552"/>
              <a:gd name="connsiteX2" fmla="*/ 121158 w 484669"/>
              <a:gd name="connsiteY2" fmla="*/ 866973 h 927552"/>
              <a:gd name="connsiteX3" fmla="*/ 121158 w 484669"/>
              <a:gd name="connsiteY3" fmla="*/ 927552 h 927552"/>
              <a:gd name="connsiteX4" fmla="*/ 0 w 484669"/>
              <a:gd name="connsiteY4" fmla="*/ 821377 h 927552"/>
              <a:gd name="connsiteX5" fmla="*/ 121158 w 484669"/>
              <a:gd name="connsiteY5" fmla="*/ 685236 h 927552"/>
              <a:gd name="connsiteX6" fmla="*/ 121158 w 484669"/>
              <a:gd name="connsiteY6" fmla="*/ 745815 h 927552"/>
              <a:gd name="connsiteX0" fmla="*/ 0 w 484669"/>
              <a:gd name="connsiteY0" fmla="*/ 786288 h 892463"/>
              <a:gd name="connsiteX1" fmla="*/ 121158 w 484669"/>
              <a:gd name="connsiteY1" fmla="*/ 650147 h 892463"/>
              <a:gd name="connsiteX2" fmla="*/ 121158 w 484669"/>
              <a:gd name="connsiteY2" fmla="*/ 710726 h 892463"/>
              <a:gd name="connsiteX3" fmla="*/ 480621 w 484669"/>
              <a:gd name="connsiteY3" fmla="*/ 314449 h 892463"/>
              <a:gd name="connsiteX4" fmla="*/ 121158 w 484669"/>
              <a:gd name="connsiteY4" fmla="*/ 831884 h 892463"/>
              <a:gd name="connsiteX5" fmla="*/ 121158 w 484669"/>
              <a:gd name="connsiteY5" fmla="*/ 892463 h 892463"/>
              <a:gd name="connsiteX6" fmla="*/ 0 w 484669"/>
              <a:gd name="connsiteY6" fmla="*/ 786288 h 892463"/>
              <a:gd name="connsiteX0" fmla="*/ 484632 w 484669"/>
              <a:gd name="connsiteY0" fmla="*/ 375028 h 892463"/>
              <a:gd name="connsiteX1" fmla="*/ 274320 w 484669"/>
              <a:gd name="connsiteY1" fmla="*/ 56351 h 892463"/>
              <a:gd name="connsiteX0" fmla="*/ 484632 w 484669"/>
              <a:gd name="connsiteY0" fmla="*/ 375028 h 892463"/>
              <a:gd name="connsiteX1" fmla="*/ 484632 w 484669"/>
              <a:gd name="connsiteY1" fmla="*/ 375028 h 892463"/>
              <a:gd name="connsiteX2" fmla="*/ 121158 w 484669"/>
              <a:gd name="connsiteY2" fmla="*/ 831884 h 892463"/>
              <a:gd name="connsiteX3" fmla="*/ 121158 w 484669"/>
              <a:gd name="connsiteY3" fmla="*/ 892463 h 892463"/>
              <a:gd name="connsiteX4" fmla="*/ 0 w 484669"/>
              <a:gd name="connsiteY4" fmla="*/ 786288 h 892463"/>
              <a:gd name="connsiteX5" fmla="*/ 121158 w 484669"/>
              <a:gd name="connsiteY5" fmla="*/ 650147 h 892463"/>
              <a:gd name="connsiteX6" fmla="*/ 121158 w 484669"/>
              <a:gd name="connsiteY6" fmla="*/ 710726 h 892463"/>
              <a:gd name="connsiteX0" fmla="*/ 0 w 484669"/>
              <a:gd name="connsiteY0" fmla="*/ 786288 h 892463"/>
              <a:gd name="connsiteX1" fmla="*/ 121158 w 484669"/>
              <a:gd name="connsiteY1" fmla="*/ 650147 h 892463"/>
              <a:gd name="connsiteX2" fmla="*/ 121158 w 484669"/>
              <a:gd name="connsiteY2" fmla="*/ 710726 h 892463"/>
              <a:gd name="connsiteX3" fmla="*/ 480621 w 484669"/>
              <a:gd name="connsiteY3" fmla="*/ 314449 h 892463"/>
              <a:gd name="connsiteX4" fmla="*/ 121158 w 484669"/>
              <a:gd name="connsiteY4" fmla="*/ 831884 h 892463"/>
              <a:gd name="connsiteX5" fmla="*/ 121158 w 484669"/>
              <a:gd name="connsiteY5" fmla="*/ 892463 h 892463"/>
              <a:gd name="connsiteX6" fmla="*/ 0 w 484669"/>
              <a:gd name="connsiteY6" fmla="*/ 786288 h 892463"/>
              <a:gd name="connsiteX0" fmla="*/ 484632 w 484669"/>
              <a:gd name="connsiteY0" fmla="*/ 375028 h 892463"/>
              <a:gd name="connsiteX1" fmla="*/ 274320 w 484669"/>
              <a:gd name="connsiteY1" fmla="*/ 56351 h 892463"/>
              <a:gd name="connsiteX2" fmla="*/ 484632 w 484669"/>
              <a:gd name="connsiteY2" fmla="*/ 375028 h 892463"/>
              <a:gd name="connsiteX0" fmla="*/ 484632 w 484669"/>
              <a:gd name="connsiteY0" fmla="*/ 375028 h 892463"/>
              <a:gd name="connsiteX1" fmla="*/ 484632 w 484669"/>
              <a:gd name="connsiteY1" fmla="*/ 375028 h 892463"/>
              <a:gd name="connsiteX2" fmla="*/ 121158 w 484669"/>
              <a:gd name="connsiteY2" fmla="*/ 831884 h 892463"/>
              <a:gd name="connsiteX3" fmla="*/ 121158 w 484669"/>
              <a:gd name="connsiteY3" fmla="*/ 892463 h 892463"/>
              <a:gd name="connsiteX4" fmla="*/ 0 w 484669"/>
              <a:gd name="connsiteY4" fmla="*/ 786288 h 892463"/>
              <a:gd name="connsiteX5" fmla="*/ 121158 w 484669"/>
              <a:gd name="connsiteY5" fmla="*/ 650147 h 892463"/>
              <a:gd name="connsiteX6" fmla="*/ 121158 w 484669"/>
              <a:gd name="connsiteY6" fmla="*/ 710726 h 892463"/>
              <a:gd name="connsiteX0" fmla="*/ 0 w 576072"/>
              <a:gd name="connsiteY0" fmla="*/ 786288 h 892463"/>
              <a:gd name="connsiteX1" fmla="*/ 121158 w 576072"/>
              <a:gd name="connsiteY1" fmla="*/ 650147 h 892463"/>
              <a:gd name="connsiteX2" fmla="*/ 121158 w 576072"/>
              <a:gd name="connsiteY2" fmla="*/ 710726 h 892463"/>
              <a:gd name="connsiteX3" fmla="*/ 480621 w 576072"/>
              <a:gd name="connsiteY3" fmla="*/ 314449 h 892463"/>
              <a:gd name="connsiteX4" fmla="*/ 121158 w 576072"/>
              <a:gd name="connsiteY4" fmla="*/ 831884 h 892463"/>
              <a:gd name="connsiteX5" fmla="*/ 121158 w 576072"/>
              <a:gd name="connsiteY5" fmla="*/ 892463 h 892463"/>
              <a:gd name="connsiteX6" fmla="*/ 0 w 576072"/>
              <a:gd name="connsiteY6" fmla="*/ 786288 h 892463"/>
              <a:gd name="connsiteX0" fmla="*/ 484632 w 576072"/>
              <a:gd name="connsiteY0" fmla="*/ 375028 h 892463"/>
              <a:gd name="connsiteX1" fmla="*/ 274320 w 576072"/>
              <a:gd name="connsiteY1" fmla="*/ 56351 h 892463"/>
              <a:gd name="connsiteX2" fmla="*/ 576072 w 576072"/>
              <a:gd name="connsiteY2" fmla="*/ 466468 h 892463"/>
              <a:gd name="connsiteX0" fmla="*/ 484632 w 576072"/>
              <a:gd name="connsiteY0" fmla="*/ 375028 h 892463"/>
              <a:gd name="connsiteX1" fmla="*/ 484632 w 576072"/>
              <a:gd name="connsiteY1" fmla="*/ 375028 h 892463"/>
              <a:gd name="connsiteX2" fmla="*/ 121158 w 576072"/>
              <a:gd name="connsiteY2" fmla="*/ 831884 h 892463"/>
              <a:gd name="connsiteX3" fmla="*/ 121158 w 576072"/>
              <a:gd name="connsiteY3" fmla="*/ 892463 h 892463"/>
              <a:gd name="connsiteX4" fmla="*/ 0 w 576072"/>
              <a:gd name="connsiteY4" fmla="*/ 786288 h 892463"/>
              <a:gd name="connsiteX5" fmla="*/ 121158 w 576072"/>
              <a:gd name="connsiteY5" fmla="*/ 650147 h 892463"/>
              <a:gd name="connsiteX6" fmla="*/ 121158 w 576072"/>
              <a:gd name="connsiteY6" fmla="*/ 710726 h 892463"/>
              <a:gd name="connsiteX0" fmla="*/ 0 w 484669"/>
              <a:gd name="connsiteY0" fmla="*/ 786288 h 892463"/>
              <a:gd name="connsiteX1" fmla="*/ 121158 w 484669"/>
              <a:gd name="connsiteY1" fmla="*/ 650147 h 892463"/>
              <a:gd name="connsiteX2" fmla="*/ 121158 w 484669"/>
              <a:gd name="connsiteY2" fmla="*/ 710726 h 892463"/>
              <a:gd name="connsiteX3" fmla="*/ 480621 w 484669"/>
              <a:gd name="connsiteY3" fmla="*/ 314449 h 892463"/>
              <a:gd name="connsiteX4" fmla="*/ 121158 w 484669"/>
              <a:gd name="connsiteY4" fmla="*/ 831884 h 892463"/>
              <a:gd name="connsiteX5" fmla="*/ 121158 w 484669"/>
              <a:gd name="connsiteY5" fmla="*/ 892463 h 892463"/>
              <a:gd name="connsiteX6" fmla="*/ 0 w 484669"/>
              <a:gd name="connsiteY6" fmla="*/ 786288 h 892463"/>
              <a:gd name="connsiteX0" fmla="*/ 484632 w 484669"/>
              <a:gd name="connsiteY0" fmla="*/ 375028 h 892463"/>
              <a:gd name="connsiteX1" fmla="*/ 274320 w 484669"/>
              <a:gd name="connsiteY1" fmla="*/ 56351 h 892463"/>
              <a:gd name="connsiteX0" fmla="*/ 484632 w 484669"/>
              <a:gd name="connsiteY0" fmla="*/ 375028 h 892463"/>
              <a:gd name="connsiteX1" fmla="*/ 484632 w 484669"/>
              <a:gd name="connsiteY1" fmla="*/ 375028 h 892463"/>
              <a:gd name="connsiteX2" fmla="*/ 121158 w 484669"/>
              <a:gd name="connsiteY2" fmla="*/ 831884 h 892463"/>
              <a:gd name="connsiteX3" fmla="*/ 121158 w 484669"/>
              <a:gd name="connsiteY3" fmla="*/ 892463 h 892463"/>
              <a:gd name="connsiteX4" fmla="*/ 0 w 484669"/>
              <a:gd name="connsiteY4" fmla="*/ 786288 h 892463"/>
              <a:gd name="connsiteX5" fmla="*/ 121158 w 484669"/>
              <a:gd name="connsiteY5" fmla="*/ 650147 h 892463"/>
              <a:gd name="connsiteX6" fmla="*/ 121158 w 484669"/>
              <a:gd name="connsiteY6" fmla="*/ 710726 h 892463"/>
              <a:gd name="connsiteX0" fmla="*/ 0 w 484669"/>
              <a:gd name="connsiteY0" fmla="*/ 786288 h 892463"/>
              <a:gd name="connsiteX1" fmla="*/ 121158 w 484669"/>
              <a:gd name="connsiteY1" fmla="*/ 650147 h 892463"/>
              <a:gd name="connsiteX2" fmla="*/ 121158 w 484669"/>
              <a:gd name="connsiteY2" fmla="*/ 710726 h 892463"/>
              <a:gd name="connsiteX3" fmla="*/ 480621 w 484669"/>
              <a:gd name="connsiteY3" fmla="*/ 314449 h 892463"/>
              <a:gd name="connsiteX4" fmla="*/ 121158 w 484669"/>
              <a:gd name="connsiteY4" fmla="*/ 831884 h 892463"/>
              <a:gd name="connsiteX5" fmla="*/ 121158 w 484669"/>
              <a:gd name="connsiteY5" fmla="*/ 892463 h 892463"/>
              <a:gd name="connsiteX6" fmla="*/ 0 w 484669"/>
              <a:gd name="connsiteY6" fmla="*/ 786288 h 892463"/>
              <a:gd name="connsiteX0" fmla="*/ 484632 w 484669"/>
              <a:gd name="connsiteY0" fmla="*/ 375028 h 892463"/>
              <a:gd name="connsiteX1" fmla="*/ 274320 w 484669"/>
              <a:gd name="connsiteY1" fmla="*/ 56351 h 892463"/>
              <a:gd name="connsiteX0" fmla="*/ 484632 w 484669"/>
              <a:gd name="connsiteY0" fmla="*/ 375028 h 892463"/>
              <a:gd name="connsiteX1" fmla="*/ 484632 w 484669"/>
              <a:gd name="connsiteY1" fmla="*/ 375028 h 892463"/>
              <a:gd name="connsiteX2" fmla="*/ 121158 w 484669"/>
              <a:gd name="connsiteY2" fmla="*/ 831884 h 892463"/>
              <a:gd name="connsiteX3" fmla="*/ 121158 w 484669"/>
              <a:gd name="connsiteY3" fmla="*/ 892463 h 892463"/>
              <a:gd name="connsiteX4" fmla="*/ 0 w 484669"/>
              <a:gd name="connsiteY4" fmla="*/ 786288 h 892463"/>
              <a:gd name="connsiteX5" fmla="*/ 121158 w 484669"/>
              <a:gd name="connsiteY5" fmla="*/ 650147 h 892463"/>
              <a:gd name="connsiteX6" fmla="*/ 121158 w 484669"/>
              <a:gd name="connsiteY6" fmla="*/ 710726 h 892463"/>
              <a:gd name="connsiteX0" fmla="*/ 0 w 484669"/>
              <a:gd name="connsiteY0" fmla="*/ 786288 h 892463"/>
              <a:gd name="connsiteX1" fmla="*/ 121158 w 484669"/>
              <a:gd name="connsiteY1" fmla="*/ 650147 h 892463"/>
              <a:gd name="connsiteX2" fmla="*/ 121158 w 484669"/>
              <a:gd name="connsiteY2" fmla="*/ 710726 h 892463"/>
              <a:gd name="connsiteX3" fmla="*/ 480621 w 484669"/>
              <a:gd name="connsiteY3" fmla="*/ 314449 h 892463"/>
              <a:gd name="connsiteX4" fmla="*/ 121158 w 484669"/>
              <a:gd name="connsiteY4" fmla="*/ 831884 h 892463"/>
              <a:gd name="connsiteX5" fmla="*/ 121158 w 484669"/>
              <a:gd name="connsiteY5" fmla="*/ 892463 h 892463"/>
              <a:gd name="connsiteX6" fmla="*/ 0 w 484669"/>
              <a:gd name="connsiteY6" fmla="*/ 786288 h 892463"/>
              <a:gd name="connsiteX0" fmla="*/ 484632 w 484669"/>
              <a:gd name="connsiteY0" fmla="*/ 375028 h 892463"/>
              <a:gd name="connsiteX1" fmla="*/ 274320 w 484669"/>
              <a:gd name="connsiteY1" fmla="*/ 56351 h 892463"/>
              <a:gd name="connsiteX2" fmla="*/ 484632 w 484669"/>
              <a:gd name="connsiteY2" fmla="*/ 375028 h 892463"/>
              <a:gd name="connsiteX0" fmla="*/ 484632 w 484669"/>
              <a:gd name="connsiteY0" fmla="*/ 375028 h 892463"/>
              <a:gd name="connsiteX1" fmla="*/ 484632 w 484669"/>
              <a:gd name="connsiteY1" fmla="*/ 375028 h 892463"/>
              <a:gd name="connsiteX2" fmla="*/ 121158 w 484669"/>
              <a:gd name="connsiteY2" fmla="*/ 831884 h 892463"/>
              <a:gd name="connsiteX3" fmla="*/ 121158 w 484669"/>
              <a:gd name="connsiteY3" fmla="*/ 892463 h 892463"/>
              <a:gd name="connsiteX4" fmla="*/ 0 w 484669"/>
              <a:gd name="connsiteY4" fmla="*/ 786288 h 892463"/>
              <a:gd name="connsiteX5" fmla="*/ 121158 w 484669"/>
              <a:gd name="connsiteY5" fmla="*/ 650147 h 892463"/>
              <a:gd name="connsiteX6" fmla="*/ 121158 w 484669"/>
              <a:gd name="connsiteY6" fmla="*/ 710726 h 892463"/>
              <a:gd name="connsiteX0" fmla="*/ 0 w 484669"/>
              <a:gd name="connsiteY0" fmla="*/ 747990 h 854165"/>
              <a:gd name="connsiteX1" fmla="*/ 121158 w 484669"/>
              <a:gd name="connsiteY1" fmla="*/ 611849 h 854165"/>
              <a:gd name="connsiteX2" fmla="*/ 121158 w 484669"/>
              <a:gd name="connsiteY2" fmla="*/ 672428 h 854165"/>
              <a:gd name="connsiteX3" fmla="*/ 480621 w 484669"/>
              <a:gd name="connsiteY3" fmla="*/ 276151 h 854165"/>
              <a:gd name="connsiteX4" fmla="*/ 121158 w 484669"/>
              <a:gd name="connsiteY4" fmla="*/ 793586 h 854165"/>
              <a:gd name="connsiteX5" fmla="*/ 121158 w 484669"/>
              <a:gd name="connsiteY5" fmla="*/ 854165 h 854165"/>
              <a:gd name="connsiteX6" fmla="*/ 0 w 484669"/>
              <a:gd name="connsiteY6" fmla="*/ 747990 h 854165"/>
              <a:gd name="connsiteX0" fmla="*/ 274320 w 484669"/>
              <a:gd name="connsiteY0" fmla="*/ 18053 h 854165"/>
              <a:gd name="connsiteX1" fmla="*/ 484632 w 484669"/>
              <a:gd name="connsiteY1" fmla="*/ 336730 h 854165"/>
              <a:gd name="connsiteX2" fmla="*/ 365760 w 484669"/>
              <a:gd name="connsiteY2" fmla="*/ 109493 h 854165"/>
              <a:gd name="connsiteX0" fmla="*/ 484632 w 484669"/>
              <a:gd name="connsiteY0" fmla="*/ 336730 h 854165"/>
              <a:gd name="connsiteX1" fmla="*/ 484632 w 484669"/>
              <a:gd name="connsiteY1" fmla="*/ 336730 h 854165"/>
              <a:gd name="connsiteX2" fmla="*/ 121158 w 484669"/>
              <a:gd name="connsiteY2" fmla="*/ 793586 h 854165"/>
              <a:gd name="connsiteX3" fmla="*/ 121158 w 484669"/>
              <a:gd name="connsiteY3" fmla="*/ 854165 h 854165"/>
              <a:gd name="connsiteX4" fmla="*/ 0 w 484669"/>
              <a:gd name="connsiteY4" fmla="*/ 747990 h 854165"/>
              <a:gd name="connsiteX5" fmla="*/ 121158 w 484669"/>
              <a:gd name="connsiteY5" fmla="*/ 611849 h 854165"/>
              <a:gd name="connsiteX6" fmla="*/ 121158 w 484669"/>
              <a:gd name="connsiteY6" fmla="*/ 672428 h 854165"/>
              <a:gd name="connsiteX0" fmla="*/ 0 w 484669"/>
              <a:gd name="connsiteY0" fmla="*/ 747990 h 854165"/>
              <a:gd name="connsiteX1" fmla="*/ 121158 w 484669"/>
              <a:gd name="connsiteY1" fmla="*/ 611849 h 854165"/>
              <a:gd name="connsiteX2" fmla="*/ 121158 w 484669"/>
              <a:gd name="connsiteY2" fmla="*/ 672428 h 854165"/>
              <a:gd name="connsiteX3" fmla="*/ 480621 w 484669"/>
              <a:gd name="connsiteY3" fmla="*/ 276151 h 854165"/>
              <a:gd name="connsiteX4" fmla="*/ 121158 w 484669"/>
              <a:gd name="connsiteY4" fmla="*/ 793586 h 854165"/>
              <a:gd name="connsiteX5" fmla="*/ 121158 w 484669"/>
              <a:gd name="connsiteY5" fmla="*/ 854165 h 854165"/>
              <a:gd name="connsiteX6" fmla="*/ 0 w 484669"/>
              <a:gd name="connsiteY6" fmla="*/ 747990 h 854165"/>
              <a:gd name="connsiteX0" fmla="*/ 484632 w 484669"/>
              <a:gd name="connsiteY0" fmla="*/ 336730 h 854165"/>
              <a:gd name="connsiteX1" fmla="*/ 365760 w 484669"/>
              <a:gd name="connsiteY1" fmla="*/ 109493 h 854165"/>
              <a:gd name="connsiteX0" fmla="*/ 484632 w 484669"/>
              <a:gd name="connsiteY0" fmla="*/ 336730 h 854165"/>
              <a:gd name="connsiteX1" fmla="*/ 484632 w 484669"/>
              <a:gd name="connsiteY1" fmla="*/ 336730 h 854165"/>
              <a:gd name="connsiteX2" fmla="*/ 121158 w 484669"/>
              <a:gd name="connsiteY2" fmla="*/ 793586 h 854165"/>
              <a:gd name="connsiteX3" fmla="*/ 121158 w 484669"/>
              <a:gd name="connsiteY3" fmla="*/ 854165 h 854165"/>
              <a:gd name="connsiteX4" fmla="*/ 0 w 484669"/>
              <a:gd name="connsiteY4" fmla="*/ 747990 h 854165"/>
              <a:gd name="connsiteX5" fmla="*/ 121158 w 484669"/>
              <a:gd name="connsiteY5" fmla="*/ 611849 h 854165"/>
              <a:gd name="connsiteX6" fmla="*/ 121158 w 484669"/>
              <a:gd name="connsiteY6" fmla="*/ 672428 h 854165"/>
              <a:gd name="connsiteX0" fmla="*/ 0 w 484669"/>
              <a:gd name="connsiteY0" fmla="*/ 747990 h 854165"/>
              <a:gd name="connsiteX1" fmla="*/ 121158 w 484669"/>
              <a:gd name="connsiteY1" fmla="*/ 611849 h 854165"/>
              <a:gd name="connsiteX2" fmla="*/ 121158 w 484669"/>
              <a:gd name="connsiteY2" fmla="*/ 672428 h 854165"/>
              <a:gd name="connsiteX3" fmla="*/ 480621 w 484669"/>
              <a:gd name="connsiteY3" fmla="*/ 276151 h 854165"/>
              <a:gd name="connsiteX4" fmla="*/ 121158 w 484669"/>
              <a:gd name="connsiteY4" fmla="*/ 793586 h 854165"/>
              <a:gd name="connsiteX5" fmla="*/ 121158 w 484669"/>
              <a:gd name="connsiteY5" fmla="*/ 854165 h 854165"/>
              <a:gd name="connsiteX6" fmla="*/ 0 w 484669"/>
              <a:gd name="connsiteY6" fmla="*/ 747990 h 854165"/>
              <a:gd name="connsiteX0" fmla="*/ 484632 w 484669"/>
              <a:gd name="connsiteY0" fmla="*/ 336730 h 854165"/>
              <a:gd name="connsiteX1" fmla="*/ 365760 w 484669"/>
              <a:gd name="connsiteY1" fmla="*/ 109493 h 854165"/>
              <a:gd name="connsiteX2" fmla="*/ 484632 w 484669"/>
              <a:gd name="connsiteY2" fmla="*/ 336730 h 854165"/>
              <a:gd name="connsiteX0" fmla="*/ 484632 w 484669"/>
              <a:gd name="connsiteY0" fmla="*/ 336730 h 854165"/>
              <a:gd name="connsiteX1" fmla="*/ 484632 w 484669"/>
              <a:gd name="connsiteY1" fmla="*/ 336730 h 854165"/>
              <a:gd name="connsiteX2" fmla="*/ 121158 w 484669"/>
              <a:gd name="connsiteY2" fmla="*/ 793586 h 854165"/>
              <a:gd name="connsiteX3" fmla="*/ 121158 w 484669"/>
              <a:gd name="connsiteY3" fmla="*/ 854165 h 854165"/>
              <a:gd name="connsiteX4" fmla="*/ 0 w 484669"/>
              <a:gd name="connsiteY4" fmla="*/ 747990 h 854165"/>
              <a:gd name="connsiteX5" fmla="*/ 121158 w 484669"/>
              <a:gd name="connsiteY5" fmla="*/ 611849 h 854165"/>
              <a:gd name="connsiteX6" fmla="*/ 121158 w 484669"/>
              <a:gd name="connsiteY6" fmla="*/ 672428 h 854165"/>
              <a:gd name="connsiteX0" fmla="*/ 0 w 484669"/>
              <a:gd name="connsiteY0" fmla="*/ 718393 h 824568"/>
              <a:gd name="connsiteX1" fmla="*/ 121158 w 484669"/>
              <a:gd name="connsiteY1" fmla="*/ 582252 h 824568"/>
              <a:gd name="connsiteX2" fmla="*/ 121158 w 484669"/>
              <a:gd name="connsiteY2" fmla="*/ 642831 h 824568"/>
              <a:gd name="connsiteX3" fmla="*/ 480621 w 484669"/>
              <a:gd name="connsiteY3" fmla="*/ 246554 h 824568"/>
              <a:gd name="connsiteX4" fmla="*/ 121158 w 484669"/>
              <a:gd name="connsiteY4" fmla="*/ 763989 h 824568"/>
              <a:gd name="connsiteX5" fmla="*/ 121158 w 484669"/>
              <a:gd name="connsiteY5" fmla="*/ 824568 h 824568"/>
              <a:gd name="connsiteX6" fmla="*/ 0 w 484669"/>
              <a:gd name="connsiteY6" fmla="*/ 718393 h 824568"/>
              <a:gd name="connsiteX0" fmla="*/ 365760 w 484669"/>
              <a:gd name="connsiteY0" fmla="*/ 79896 h 824568"/>
              <a:gd name="connsiteX1" fmla="*/ 484632 w 484669"/>
              <a:gd name="connsiteY1" fmla="*/ 307133 h 824568"/>
              <a:gd name="connsiteX2" fmla="*/ 457200 w 484669"/>
              <a:gd name="connsiteY2" fmla="*/ 171336 h 824568"/>
              <a:gd name="connsiteX0" fmla="*/ 484632 w 484669"/>
              <a:gd name="connsiteY0" fmla="*/ 307133 h 824568"/>
              <a:gd name="connsiteX1" fmla="*/ 484632 w 484669"/>
              <a:gd name="connsiteY1" fmla="*/ 307133 h 824568"/>
              <a:gd name="connsiteX2" fmla="*/ 121158 w 484669"/>
              <a:gd name="connsiteY2" fmla="*/ 763989 h 824568"/>
              <a:gd name="connsiteX3" fmla="*/ 121158 w 484669"/>
              <a:gd name="connsiteY3" fmla="*/ 824568 h 824568"/>
              <a:gd name="connsiteX4" fmla="*/ 0 w 484669"/>
              <a:gd name="connsiteY4" fmla="*/ 718393 h 824568"/>
              <a:gd name="connsiteX5" fmla="*/ 121158 w 484669"/>
              <a:gd name="connsiteY5" fmla="*/ 582252 h 824568"/>
              <a:gd name="connsiteX6" fmla="*/ 121158 w 484669"/>
              <a:gd name="connsiteY6" fmla="*/ 642831 h 824568"/>
              <a:gd name="connsiteX0" fmla="*/ 0 w 484669"/>
              <a:gd name="connsiteY0" fmla="*/ 718393 h 824568"/>
              <a:gd name="connsiteX1" fmla="*/ 121158 w 484669"/>
              <a:gd name="connsiteY1" fmla="*/ 582252 h 824568"/>
              <a:gd name="connsiteX2" fmla="*/ 121158 w 484669"/>
              <a:gd name="connsiteY2" fmla="*/ 642831 h 824568"/>
              <a:gd name="connsiteX3" fmla="*/ 480621 w 484669"/>
              <a:gd name="connsiteY3" fmla="*/ 246554 h 824568"/>
              <a:gd name="connsiteX4" fmla="*/ 121158 w 484669"/>
              <a:gd name="connsiteY4" fmla="*/ 763989 h 824568"/>
              <a:gd name="connsiteX5" fmla="*/ 121158 w 484669"/>
              <a:gd name="connsiteY5" fmla="*/ 824568 h 824568"/>
              <a:gd name="connsiteX6" fmla="*/ 0 w 484669"/>
              <a:gd name="connsiteY6" fmla="*/ 718393 h 824568"/>
              <a:gd name="connsiteX0" fmla="*/ 484632 w 484669"/>
              <a:gd name="connsiteY0" fmla="*/ 307133 h 824568"/>
              <a:gd name="connsiteX1" fmla="*/ 457200 w 484669"/>
              <a:gd name="connsiteY1" fmla="*/ 171336 h 824568"/>
              <a:gd name="connsiteX0" fmla="*/ 484632 w 484669"/>
              <a:gd name="connsiteY0" fmla="*/ 307133 h 824568"/>
              <a:gd name="connsiteX1" fmla="*/ 484632 w 484669"/>
              <a:gd name="connsiteY1" fmla="*/ 307133 h 824568"/>
              <a:gd name="connsiteX2" fmla="*/ 121158 w 484669"/>
              <a:gd name="connsiteY2" fmla="*/ 763989 h 824568"/>
              <a:gd name="connsiteX3" fmla="*/ 121158 w 484669"/>
              <a:gd name="connsiteY3" fmla="*/ 824568 h 824568"/>
              <a:gd name="connsiteX4" fmla="*/ 0 w 484669"/>
              <a:gd name="connsiteY4" fmla="*/ 718393 h 824568"/>
              <a:gd name="connsiteX5" fmla="*/ 121158 w 484669"/>
              <a:gd name="connsiteY5" fmla="*/ 582252 h 824568"/>
              <a:gd name="connsiteX6" fmla="*/ 121158 w 484669"/>
              <a:gd name="connsiteY6" fmla="*/ 642831 h 824568"/>
              <a:gd name="connsiteX0" fmla="*/ 0 w 484669"/>
              <a:gd name="connsiteY0" fmla="*/ 718393 h 824568"/>
              <a:gd name="connsiteX1" fmla="*/ 121158 w 484669"/>
              <a:gd name="connsiteY1" fmla="*/ 582252 h 824568"/>
              <a:gd name="connsiteX2" fmla="*/ 121158 w 484669"/>
              <a:gd name="connsiteY2" fmla="*/ 642831 h 824568"/>
              <a:gd name="connsiteX3" fmla="*/ 480621 w 484669"/>
              <a:gd name="connsiteY3" fmla="*/ 246554 h 824568"/>
              <a:gd name="connsiteX4" fmla="*/ 121158 w 484669"/>
              <a:gd name="connsiteY4" fmla="*/ 763989 h 824568"/>
              <a:gd name="connsiteX5" fmla="*/ 121158 w 484669"/>
              <a:gd name="connsiteY5" fmla="*/ 824568 h 824568"/>
              <a:gd name="connsiteX6" fmla="*/ 0 w 484669"/>
              <a:gd name="connsiteY6" fmla="*/ 718393 h 824568"/>
              <a:gd name="connsiteX0" fmla="*/ 484632 w 484669"/>
              <a:gd name="connsiteY0" fmla="*/ 307133 h 824568"/>
              <a:gd name="connsiteX1" fmla="*/ 457200 w 484669"/>
              <a:gd name="connsiteY1" fmla="*/ 171336 h 824568"/>
              <a:gd name="connsiteX2" fmla="*/ 484632 w 484669"/>
              <a:gd name="connsiteY2" fmla="*/ 307133 h 824568"/>
              <a:gd name="connsiteX0" fmla="*/ 484632 w 484669"/>
              <a:gd name="connsiteY0" fmla="*/ 307133 h 824568"/>
              <a:gd name="connsiteX1" fmla="*/ 484632 w 484669"/>
              <a:gd name="connsiteY1" fmla="*/ 307133 h 824568"/>
              <a:gd name="connsiteX2" fmla="*/ 121158 w 484669"/>
              <a:gd name="connsiteY2" fmla="*/ 763989 h 824568"/>
              <a:gd name="connsiteX3" fmla="*/ 121158 w 484669"/>
              <a:gd name="connsiteY3" fmla="*/ 824568 h 824568"/>
              <a:gd name="connsiteX4" fmla="*/ 0 w 484669"/>
              <a:gd name="connsiteY4" fmla="*/ 718393 h 824568"/>
              <a:gd name="connsiteX5" fmla="*/ 121158 w 484669"/>
              <a:gd name="connsiteY5" fmla="*/ 582252 h 824568"/>
              <a:gd name="connsiteX6" fmla="*/ 121158 w 484669"/>
              <a:gd name="connsiteY6" fmla="*/ 642831 h 824568"/>
              <a:gd name="connsiteX0" fmla="*/ 0 w 548640"/>
              <a:gd name="connsiteY0" fmla="*/ 694740 h 800915"/>
              <a:gd name="connsiteX1" fmla="*/ 121158 w 548640"/>
              <a:gd name="connsiteY1" fmla="*/ 558599 h 800915"/>
              <a:gd name="connsiteX2" fmla="*/ 121158 w 548640"/>
              <a:gd name="connsiteY2" fmla="*/ 619178 h 800915"/>
              <a:gd name="connsiteX3" fmla="*/ 480621 w 548640"/>
              <a:gd name="connsiteY3" fmla="*/ 222901 h 800915"/>
              <a:gd name="connsiteX4" fmla="*/ 121158 w 548640"/>
              <a:gd name="connsiteY4" fmla="*/ 740336 h 800915"/>
              <a:gd name="connsiteX5" fmla="*/ 121158 w 548640"/>
              <a:gd name="connsiteY5" fmla="*/ 800915 h 800915"/>
              <a:gd name="connsiteX6" fmla="*/ 0 w 548640"/>
              <a:gd name="connsiteY6" fmla="*/ 694740 h 800915"/>
              <a:gd name="connsiteX0" fmla="*/ 457200 w 548640"/>
              <a:gd name="connsiteY0" fmla="*/ 147683 h 800915"/>
              <a:gd name="connsiteX1" fmla="*/ 484632 w 548640"/>
              <a:gd name="connsiteY1" fmla="*/ 283480 h 800915"/>
              <a:gd name="connsiteX2" fmla="*/ 548640 w 548640"/>
              <a:gd name="connsiteY2" fmla="*/ 239123 h 800915"/>
              <a:gd name="connsiteX0" fmla="*/ 484632 w 548640"/>
              <a:gd name="connsiteY0" fmla="*/ 283480 h 800915"/>
              <a:gd name="connsiteX1" fmla="*/ 484632 w 548640"/>
              <a:gd name="connsiteY1" fmla="*/ 283480 h 800915"/>
              <a:gd name="connsiteX2" fmla="*/ 121158 w 548640"/>
              <a:gd name="connsiteY2" fmla="*/ 740336 h 800915"/>
              <a:gd name="connsiteX3" fmla="*/ 121158 w 548640"/>
              <a:gd name="connsiteY3" fmla="*/ 800915 h 800915"/>
              <a:gd name="connsiteX4" fmla="*/ 0 w 548640"/>
              <a:gd name="connsiteY4" fmla="*/ 694740 h 800915"/>
              <a:gd name="connsiteX5" fmla="*/ 121158 w 548640"/>
              <a:gd name="connsiteY5" fmla="*/ 558599 h 800915"/>
              <a:gd name="connsiteX6" fmla="*/ 121158 w 548640"/>
              <a:gd name="connsiteY6" fmla="*/ 619178 h 800915"/>
              <a:gd name="connsiteX0" fmla="*/ 0 w 548640"/>
              <a:gd name="connsiteY0" fmla="*/ 694740 h 800915"/>
              <a:gd name="connsiteX1" fmla="*/ 121158 w 548640"/>
              <a:gd name="connsiteY1" fmla="*/ 558599 h 800915"/>
              <a:gd name="connsiteX2" fmla="*/ 121158 w 548640"/>
              <a:gd name="connsiteY2" fmla="*/ 619178 h 800915"/>
              <a:gd name="connsiteX3" fmla="*/ 480621 w 548640"/>
              <a:gd name="connsiteY3" fmla="*/ 222901 h 800915"/>
              <a:gd name="connsiteX4" fmla="*/ 121158 w 548640"/>
              <a:gd name="connsiteY4" fmla="*/ 740336 h 800915"/>
              <a:gd name="connsiteX5" fmla="*/ 121158 w 548640"/>
              <a:gd name="connsiteY5" fmla="*/ 800915 h 800915"/>
              <a:gd name="connsiteX6" fmla="*/ 0 w 548640"/>
              <a:gd name="connsiteY6" fmla="*/ 694740 h 800915"/>
              <a:gd name="connsiteX0" fmla="*/ 457200 w 548640"/>
              <a:gd name="connsiteY0" fmla="*/ 147683 h 800915"/>
              <a:gd name="connsiteX1" fmla="*/ 484632 w 548640"/>
              <a:gd name="connsiteY1" fmla="*/ 283480 h 800915"/>
              <a:gd name="connsiteX2" fmla="*/ 548640 w 548640"/>
              <a:gd name="connsiteY2" fmla="*/ 239123 h 800915"/>
              <a:gd name="connsiteX3" fmla="*/ 457200 w 548640"/>
              <a:gd name="connsiteY3" fmla="*/ 147683 h 800915"/>
              <a:gd name="connsiteX0" fmla="*/ 484632 w 548640"/>
              <a:gd name="connsiteY0" fmla="*/ 283480 h 800915"/>
              <a:gd name="connsiteX1" fmla="*/ 484632 w 548640"/>
              <a:gd name="connsiteY1" fmla="*/ 283480 h 800915"/>
              <a:gd name="connsiteX2" fmla="*/ 121158 w 548640"/>
              <a:gd name="connsiteY2" fmla="*/ 740336 h 800915"/>
              <a:gd name="connsiteX3" fmla="*/ 121158 w 548640"/>
              <a:gd name="connsiteY3" fmla="*/ 800915 h 800915"/>
              <a:gd name="connsiteX4" fmla="*/ 0 w 548640"/>
              <a:gd name="connsiteY4" fmla="*/ 694740 h 800915"/>
              <a:gd name="connsiteX5" fmla="*/ 121158 w 548640"/>
              <a:gd name="connsiteY5" fmla="*/ 558599 h 800915"/>
              <a:gd name="connsiteX6" fmla="*/ 121158 w 548640"/>
              <a:gd name="connsiteY6" fmla="*/ 619178 h 800915"/>
              <a:gd name="connsiteX0" fmla="*/ 0 w 548640"/>
              <a:gd name="connsiteY0" fmla="*/ 694740 h 800915"/>
              <a:gd name="connsiteX1" fmla="*/ 121158 w 548640"/>
              <a:gd name="connsiteY1" fmla="*/ 558599 h 800915"/>
              <a:gd name="connsiteX2" fmla="*/ 121158 w 548640"/>
              <a:gd name="connsiteY2" fmla="*/ 619178 h 800915"/>
              <a:gd name="connsiteX3" fmla="*/ 480621 w 548640"/>
              <a:gd name="connsiteY3" fmla="*/ 222901 h 800915"/>
              <a:gd name="connsiteX4" fmla="*/ 121158 w 548640"/>
              <a:gd name="connsiteY4" fmla="*/ 740336 h 800915"/>
              <a:gd name="connsiteX5" fmla="*/ 121158 w 548640"/>
              <a:gd name="connsiteY5" fmla="*/ 800915 h 800915"/>
              <a:gd name="connsiteX6" fmla="*/ 0 w 548640"/>
              <a:gd name="connsiteY6" fmla="*/ 694740 h 800915"/>
              <a:gd name="connsiteX0" fmla="*/ 548640 w 548640"/>
              <a:gd name="connsiteY0" fmla="*/ 239123 h 800915"/>
              <a:gd name="connsiteX1" fmla="*/ 484632 w 548640"/>
              <a:gd name="connsiteY1" fmla="*/ 283480 h 800915"/>
              <a:gd name="connsiteX2" fmla="*/ 548640 w 548640"/>
              <a:gd name="connsiteY2" fmla="*/ 239123 h 800915"/>
              <a:gd name="connsiteX0" fmla="*/ 484632 w 548640"/>
              <a:gd name="connsiteY0" fmla="*/ 283480 h 800915"/>
              <a:gd name="connsiteX1" fmla="*/ 484632 w 548640"/>
              <a:gd name="connsiteY1" fmla="*/ 283480 h 800915"/>
              <a:gd name="connsiteX2" fmla="*/ 121158 w 548640"/>
              <a:gd name="connsiteY2" fmla="*/ 740336 h 800915"/>
              <a:gd name="connsiteX3" fmla="*/ 121158 w 548640"/>
              <a:gd name="connsiteY3" fmla="*/ 800915 h 800915"/>
              <a:gd name="connsiteX4" fmla="*/ 0 w 548640"/>
              <a:gd name="connsiteY4" fmla="*/ 694740 h 800915"/>
              <a:gd name="connsiteX5" fmla="*/ 121158 w 548640"/>
              <a:gd name="connsiteY5" fmla="*/ 558599 h 800915"/>
              <a:gd name="connsiteX6" fmla="*/ 121158 w 548640"/>
              <a:gd name="connsiteY6" fmla="*/ 619178 h 800915"/>
              <a:gd name="connsiteX0" fmla="*/ 0 w 640080"/>
              <a:gd name="connsiteY0" fmla="*/ 675341 h 781516"/>
              <a:gd name="connsiteX1" fmla="*/ 121158 w 640080"/>
              <a:gd name="connsiteY1" fmla="*/ 539200 h 781516"/>
              <a:gd name="connsiteX2" fmla="*/ 121158 w 640080"/>
              <a:gd name="connsiteY2" fmla="*/ 599779 h 781516"/>
              <a:gd name="connsiteX3" fmla="*/ 480621 w 640080"/>
              <a:gd name="connsiteY3" fmla="*/ 203502 h 781516"/>
              <a:gd name="connsiteX4" fmla="*/ 121158 w 640080"/>
              <a:gd name="connsiteY4" fmla="*/ 720937 h 781516"/>
              <a:gd name="connsiteX5" fmla="*/ 121158 w 640080"/>
              <a:gd name="connsiteY5" fmla="*/ 781516 h 781516"/>
              <a:gd name="connsiteX6" fmla="*/ 0 w 640080"/>
              <a:gd name="connsiteY6" fmla="*/ 675341 h 781516"/>
              <a:gd name="connsiteX0" fmla="*/ 548640 w 640080"/>
              <a:gd name="connsiteY0" fmla="*/ 219724 h 781516"/>
              <a:gd name="connsiteX1" fmla="*/ 484632 w 640080"/>
              <a:gd name="connsiteY1" fmla="*/ 264081 h 781516"/>
              <a:gd name="connsiteX2" fmla="*/ 640080 w 640080"/>
              <a:gd name="connsiteY2" fmla="*/ 311164 h 781516"/>
              <a:gd name="connsiteX0" fmla="*/ 484632 w 640080"/>
              <a:gd name="connsiteY0" fmla="*/ 264081 h 781516"/>
              <a:gd name="connsiteX1" fmla="*/ 484632 w 640080"/>
              <a:gd name="connsiteY1" fmla="*/ 264081 h 781516"/>
              <a:gd name="connsiteX2" fmla="*/ 121158 w 640080"/>
              <a:gd name="connsiteY2" fmla="*/ 720937 h 781516"/>
              <a:gd name="connsiteX3" fmla="*/ 121158 w 640080"/>
              <a:gd name="connsiteY3" fmla="*/ 781516 h 781516"/>
              <a:gd name="connsiteX4" fmla="*/ 0 w 640080"/>
              <a:gd name="connsiteY4" fmla="*/ 675341 h 781516"/>
              <a:gd name="connsiteX5" fmla="*/ 121158 w 640080"/>
              <a:gd name="connsiteY5" fmla="*/ 539200 h 781516"/>
              <a:gd name="connsiteX6" fmla="*/ 121158 w 640080"/>
              <a:gd name="connsiteY6" fmla="*/ 599779 h 781516"/>
              <a:gd name="connsiteX0" fmla="*/ 0 w 640080"/>
              <a:gd name="connsiteY0" fmla="*/ 675341 h 781516"/>
              <a:gd name="connsiteX1" fmla="*/ 121158 w 640080"/>
              <a:gd name="connsiteY1" fmla="*/ 539200 h 781516"/>
              <a:gd name="connsiteX2" fmla="*/ 121158 w 640080"/>
              <a:gd name="connsiteY2" fmla="*/ 599779 h 781516"/>
              <a:gd name="connsiteX3" fmla="*/ 480621 w 640080"/>
              <a:gd name="connsiteY3" fmla="*/ 203502 h 781516"/>
              <a:gd name="connsiteX4" fmla="*/ 121158 w 640080"/>
              <a:gd name="connsiteY4" fmla="*/ 720937 h 781516"/>
              <a:gd name="connsiteX5" fmla="*/ 121158 w 640080"/>
              <a:gd name="connsiteY5" fmla="*/ 781516 h 781516"/>
              <a:gd name="connsiteX6" fmla="*/ 0 w 640080"/>
              <a:gd name="connsiteY6" fmla="*/ 675341 h 781516"/>
              <a:gd name="connsiteX0" fmla="*/ 548640 w 640080"/>
              <a:gd name="connsiteY0" fmla="*/ 219724 h 781516"/>
              <a:gd name="connsiteX1" fmla="*/ 484632 w 640080"/>
              <a:gd name="connsiteY1" fmla="*/ 264081 h 781516"/>
              <a:gd name="connsiteX2" fmla="*/ 640080 w 640080"/>
              <a:gd name="connsiteY2" fmla="*/ 311164 h 781516"/>
              <a:gd name="connsiteX3" fmla="*/ 548640 w 640080"/>
              <a:gd name="connsiteY3" fmla="*/ 219724 h 781516"/>
              <a:gd name="connsiteX0" fmla="*/ 484632 w 640080"/>
              <a:gd name="connsiteY0" fmla="*/ 264081 h 781516"/>
              <a:gd name="connsiteX1" fmla="*/ 484632 w 640080"/>
              <a:gd name="connsiteY1" fmla="*/ 264081 h 781516"/>
              <a:gd name="connsiteX2" fmla="*/ 121158 w 640080"/>
              <a:gd name="connsiteY2" fmla="*/ 720937 h 781516"/>
              <a:gd name="connsiteX3" fmla="*/ 121158 w 640080"/>
              <a:gd name="connsiteY3" fmla="*/ 781516 h 781516"/>
              <a:gd name="connsiteX4" fmla="*/ 0 w 640080"/>
              <a:gd name="connsiteY4" fmla="*/ 675341 h 781516"/>
              <a:gd name="connsiteX5" fmla="*/ 121158 w 640080"/>
              <a:gd name="connsiteY5" fmla="*/ 539200 h 781516"/>
              <a:gd name="connsiteX6" fmla="*/ 121158 w 640080"/>
              <a:gd name="connsiteY6" fmla="*/ 599779 h 781516"/>
              <a:gd name="connsiteX0" fmla="*/ 0 w 640080"/>
              <a:gd name="connsiteY0" fmla="*/ 675341 h 781516"/>
              <a:gd name="connsiteX1" fmla="*/ 121158 w 640080"/>
              <a:gd name="connsiteY1" fmla="*/ 539200 h 781516"/>
              <a:gd name="connsiteX2" fmla="*/ 121158 w 640080"/>
              <a:gd name="connsiteY2" fmla="*/ 599779 h 781516"/>
              <a:gd name="connsiteX3" fmla="*/ 480621 w 640080"/>
              <a:gd name="connsiteY3" fmla="*/ 203502 h 781516"/>
              <a:gd name="connsiteX4" fmla="*/ 121158 w 640080"/>
              <a:gd name="connsiteY4" fmla="*/ 720937 h 781516"/>
              <a:gd name="connsiteX5" fmla="*/ 121158 w 640080"/>
              <a:gd name="connsiteY5" fmla="*/ 781516 h 781516"/>
              <a:gd name="connsiteX6" fmla="*/ 0 w 640080"/>
              <a:gd name="connsiteY6" fmla="*/ 675341 h 781516"/>
              <a:gd name="connsiteX0" fmla="*/ 640080 w 640080"/>
              <a:gd name="connsiteY0" fmla="*/ 311164 h 781516"/>
              <a:gd name="connsiteX1" fmla="*/ 484632 w 640080"/>
              <a:gd name="connsiteY1" fmla="*/ 264081 h 781516"/>
              <a:gd name="connsiteX2" fmla="*/ 640080 w 640080"/>
              <a:gd name="connsiteY2" fmla="*/ 311164 h 781516"/>
              <a:gd name="connsiteX0" fmla="*/ 484632 w 640080"/>
              <a:gd name="connsiteY0" fmla="*/ 264081 h 781516"/>
              <a:gd name="connsiteX1" fmla="*/ 484632 w 640080"/>
              <a:gd name="connsiteY1" fmla="*/ 264081 h 781516"/>
              <a:gd name="connsiteX2" fmla="*/ 121158 w 640080"/>
              <a:gd name="connsiteY2" fmla="*/ 720937 h 781516"/>
              <a:gd name="connsiteX3" fmla="*/ 121158 w 640080"/>
              <a:gd name="connsiteY3" fmla="*/ 781516 h 781516"/>
              <a:gd name="connsiteX4" fmla="*/ 0 w 640080"/>
              <a:gd name="connsiteY4" fmla="*/ 675341 h 781516"/>
              <a:gd name="connsiteX5" fmla="*/ 121158 w 640080"/>
              <a:gd name="connsiteY5" fmla="*/ 539200 h 781516"/>
              <a:gd name="connsiteX6" fmla="*/ 121158 w 640080"/>
              <a:gd name="connsiteY6" fmla="*/ 599779 h 781516"/>
              <a:gd name="connsiteX0" fmla="*/ 0 w 640080"/>
              <a:gd name="connsiteY0" fmla="*/ 675341 h 781516"/>
              <a:gd name="connsiteX1" fmla="*/ 121158 w 640080"/>
              <a:gd name="connsiteY1" fmla="*/ 539200 h 781516"/>
              <a:gd name="connsiteX2" fmla="*/ 121158 w 640080"/>
              <a:gd name="connsiteY2" fmla="*/ 599779 h 781516"/>
              <a:gd name="connsiteX3" fmla="*/ 480621 w 640080"/>
              <a:gd name="connsiteY3" fmla="*/ 203502 h 781516"/>
              <a:gd name="connsiteX4" fmla="*/ 121158 w 640080"/>
              <a:gd name="connsiteY4" fmla="*/ 720937 h 781516"/>
              <a:gd name="connsiteX5" fmla="*/ 121158 w 640080"/>
              <a:gd name="connsiteY5" fmla="*/ 781516 h 781516"/>
              <a:gd name="connsiteX6" fmla="*/ 0 w 640080"/>
              <a:gd name="connsiteY6" fmla="*/ 675341 h 781516"/>
              <a:gd name="connsiteX0" fmla="*/ 484632 w 640080"/>
              <a:gd name="connsiteY0" fmla="*/ 264081 h 781516"/>
              <a:gd name="connsiteX1" fmla="*/ 640080 w 640080"/>
              <a:gd name="connsiteY1" fmla="*/ 311164 h 781516"/>
              <a:gd name="connsiteX2" fmla="*/ 576072 w 640080"/>
              <a:gd name="connsiteY2" fmla="*/ 355521 h 781516"/>
              <a:gd name="connsiteX0" fmla="*/ 484632 w 640080"/>
              <a:gd name="connsiteY0" fmla="*/ 264081 h 781516"/>
              <a:gd name="connsiteX1" fmla="*/ 484632 w 640080"/>
              <a:gd name="connsiteY1" fmla="*/ 264081 h 781516"/>
              <a:gd name="connsiteX2" fmla="*/ 121158 w 640080"/>
              <a:gd name="connsiteY2" fmla="*/ 720937 h 781516"/>
              <a:gd name="connsiteX3" fmla="*/ 121158 w 640080"/>
              <a:gd name="connsiteY3" fmla="*/ 781516 h 781516"/>
              <a:gd name="connsiteX4" fmla="*/ 0 w 640080"/>
              <a:gd name="connsiteY4" fmla="*/ 675341 h 781516"/>
              <a:gd name="connsiteX5" fmla="*/ 121158 w 640080"/>
              <a:gd name="connsiteY5" fmla="*/ 539200 h 781516"/>
              <a:gd name="connsiteX6" fmla="*/ 121158 w 640080"/>
              <a:gd name="connsiteY6" fmla="*/ 599779 h 781516"/>
              <a:gd name="connsiteX0" fmla="*/ 0 w 576072"/>
              <a:gd name="connsiteY0" fmla="*/ 471839 h 578014"/>
              <a:gd name="connsiteX1" fmla="*/ 121158 w 576072"/>
              <a:gd name="connsiteY1" fmla="*/ 335698 h 578014"/>
              <a:gd name="connsiteX2" fmla="*/ 121158 w 576072"/>
              <a:gd name="connsiteY2" fmla="*/ 396277 h 578014"/>
              <a:gd name="connsiteX3" fmla="*/ 480621 w 576072"/>
              <a:gd name="connsiteY3" fmla="*/ 0 h 578014"/>
              <a:gd name="connsiteX4" fmla="*/ 121158 w 576072"/>
              <a:gd name="connsiteY4" fmla="*/ 517435 h 578014"/>
              <a:gd name="connsiteX5" fmla="*/ 121158 w 576072"/>
              <a:gd name="connsiteY5" fmla="*/ 578014 h 578014"/>
              <a:gd name="connsiteX6" fmla="*/ 0 w 576072"/>
              <a:gd name="connsiteY6" fmla="*/ 471839 h 578014"/>
              <a:gd name="connsiteX0" fmla="*/ 484632 w 576072"/>
              <a:gd name="connsiteY0" fmla="*/ 60579 h 578014"/>
              <a:gd name="connsiteX1" fmla="*/ 576072 w 576072"/>
              <a:gd name="connsiteY1" fmla="*/ 152019 h 578014"/>
              <a:gd name="connsiteX0" fmla="*/ 484632 w 576072"/>
              <a:gd name="connsiteY0" fmla="*/ 60579 h 578014"/>
              <a:gd name="connsiteX1" fmla="*/ 484632 w 576072"/>
              <a:gd name="connsiteY1" fmla="*/ 60579 h 578014"/>
              <a:gd name="connsiteX2" fmla="*/ 121158 w 576072"/>
              <a:gd name="connsiteY2" fmla="*/ 517435 h 578014"/>
              <a:gd name="connsiteX3" fmla="*/ 121158 w 576072"/>
              <a:gd name="connsiteY3" fmla="*/ 578014 h 578014"/>
              <a:gd name="connsiteX4" fmla="*/ 0 w 576072"/>
              <a:gd name="connsiteY4" fmla="*/ 471839 h 578014"/>
              <a:gd name="connsiteX5" fmla="*/ 121158 w 576072"/>
              <a:gd name="connsiteY5" fmla="*/ 335698 h 578014"/>
              <a:gd name="connsiteX6" fmla="*/ 121158 w 576072"/>
              <a:gd name="connsiteY6" fmla="*/ 396277 h 578014"/>
              <a:gd name="connsiteX0" fmla="*/ 0 w 576072"/>
              <a:gd name="connsiteY0" fmla="*/ 471839 h 578014"/>
              <a:gd name="connsiteX1" fmla="*/ 121158 w 576072"/>
              <a:gd name="connsiteY1" fmla="*/ 335698 h 578014"/>
              <a:gd name="connsiteX2" fmla="*/ 121158 w 576072"/>
              <a:gd name="connsiteY2" fmla="*/ 396277 h 578014"/>
              <a:gd name="connsiteX3" fmla="*/ 480621 w 576072"/>
              <a:gd name="connsiteY3" fmla="*/ 0 h 578014"/>
              <a:gd name="connsiteX4" fmla="*/ 121158 w 576072"/>
              <a:gd name="connsiteY4" fmla="*/ 517435 h 578014"/>
              <a:gd name="connsiteX5" fmla="*/ 121158 w 576072"/>
              <a:gd name="connsiteY5" fmla="*/ 578014 h 578014"/>
              <a:gd name="connsiteX6" fmla="*/ 0 w 576072"/>
              <a:gd name="connsiteY6" fmla="*/ 471839 h 578014"/>
              <a:gd name="connsiteX0" fmla="*/ 484632 w 576072"/>
              <a:gd name="connsiteY0" fmla="*/ 60579 h 578014"/>
              <a:gd name="connsiteX1" fmla="*/ 576072 w 576072"/>
              <a:gd name="connsiteY1" fmla="*/ 152019 h 578014"/>
              <a:gd name="connsiteX2" fmla="*/ 484632 w 576072"/>
              <a:gd name="connsiteY2" fmla="*/ 60579 h 578014"/>
              <a:gd name="connsiteX0" fmla="*/ 484632 w 576072"/>
              <a:gd name="connsiteY0" fmla="*/ 60579 h 578014"/>
              <a:gd name="connsiteX1" fmla="*/ 484632 w 576072"/>
              <a:gd name="connsiteY1" fmla="*/ 60579 h 578014"/>
              <a:gd name="connsiteX2" fmla="*/ 121158 w 576072"/>
              <a:gd name="connsiteY2" fmla="*/ 517435 h 578014"/>
              <a:gd name="connsiteX3" fmla="*/ 121158 w 576072"/>
              <a:gd name="connsiteY3" fmla="*/ 578014 h 578014"/>
              <a:gd name="connsiteX4" fmla="*/ 0 w 576072"/>
              <a:gd name="connsiteY4" fmla="*/ 471839 h 578014"/>
              <a:gd name="connsiteX5" fmla="*/ 121158 w 576072"/>
              <a:gd name="connsiteY5" fmla="*/ 335698 h 578014"/>
              <a:gd name="connsiteX6" fmla="*/ 121158 w 576072"/>
              <a:gd name="connsiteY6" fmla="*/ 396277 h 578014"/>
              <a:gd name="connsiteX0" fmla="*/ 0 w 667512"/>
              <a:gd name="connsiteY0" fmla="*/ 471839 h 578014"/>
              <a:gd name="connsiteX1" fmla="*/ 121158 w 667512"/>
              <a:gd name="connsiteY1" fmla="*/ 335698 h 578014"/>
              <a:gd name="connsiteX2" fmla="*/ 121158 w 667512"/>
              <a:gd name="connsiteY2" fmla="*/ 396277 h 578014"/>
              <a:gd name="connsiteX3" fmla="*/ 480621 w 667512"/>
              <a:gd name="connsiteY3" fmla="*/ 0 h 578014"/>
              <a:gd name="connsiteX4" fmla="*/ 121158 w 667512"/>
              <a:gd name="connsiteY4" fmla="*/ 517435 h 578014"/>
              <a:gd name="connsiteX5" fmla="*/ 121158 w 667512"/>
              <a:gd name="connsiteY5" fmla="*/ 578014 h 578014"/>
              <a:gd name="connsiteX6" fmla="*/ 0 w 667512"/>
              <a:gd name="connsiteY6" fmla="*/ 471839 h 578014"/>
              <a:gd name="connsiteX0" fmla="*/ 576072 w 667512"/>
              <a:gd name="connsiteY0" fmla="*/ 152019 h 578014"/>
              <a:gd name="connsiteX1" fmla="*/ 484632 w 667512"/>
              <a:gd name="connsiteY1" fmla="*/ 60579 h 578014"/>
              <a:gd name="connsiteX2" fmla="*/ 667512 w 667512"/>
              <a:gd name="connsiteY2" fmla="*/ 243459 h 578014"/>
              <a:gd name="connsiteX0" fmla="*/ 484632 w 667512"/>
              <a:gd name="connsiteY0" fmla="*/ 60579 h 578014"/>
              <a:gd name="connsiteX1" fmla="*/ 484632 w 667512"/>
              <a:gd name="connsiteY1" fmla="*/ 60579 h 578014"/>
              <a:gd name="connsiteX2" fmla="*/ 121158 w 667512"/>
              <a:gd name="connsiteY2" fmla="*/ 517435 h 578014"/>
              <a:gd name="connsiteX3" fmla="*/ 121158 w 667512"/>
              <a:gd name="connsiteY3" fmla="*/ 578014 h 578014"/>
              <a:gd name="connsiteX4" fmla="*/ 0 w 667512"/>
              <a:gd name="connsiteY4" fmla="*/ 471839 h 578014"/>
              <a:gd name="connsiteX5" fmla="*/ 121158 w 667512"/>
              <a:gd name="connsiteY5" fmla="*/ 335698 h 578014"/>
              <a:gd name="connsiteX6" fmla="*/ 121158 w 667512"/>
              <a:gd name="connsiteY6" fmla="*/ 396277 h 578014"/>
              <a:gd name="connsiteX0" fmla="*/ 0 w 667512"/>
              <a:gd name="connsiteY0" fmla="*/ 471839 h 578014"/>
              <a:gd name="connsiteX1" fmla="*/ 121158 w 667512"/>
              <a:gd name="connsiteY1" fmla="*/ 335698 h 578014"/>
              <a:gd name="connsiteX2" fmla="*/ 121158 w 667512"/>
              <a:gd name="connsiteY2" fmla="*/ 396277 h 578014"/>
              <a:gd name="connsiteX3" fmla="*/ 480621 w 667512"/>
              <a:gd name="connsiteY3" fmla="*/ 0 h 578014"/>
              <a:gd name="connsiteX4" fmla="*/ 121158 w 667512"/>
              <a:gd name="connsiteY4" fmla="*/ 517435 h 578014"/>
              <a:gd name="connsiteX5" fmla="*/ 121158 w 667512"/>
              <a:gd name="connsiteY5" fmla="*/ 578014 h 578014"/>
              <a:gd name="connsiteX6" fmla="*/ 0 w 667512"/>
              <a:gd name="connsiteY6" fmla="*/ 471839 h 578014"/>
              <a:gd name="connsiteX0" fmla="*/ 484632 w 667512"/>
              <a:gd name="connsiteY0" fmla="*/ 60579 h 578014"/>
              <a:gd name="connsiteX1" fmla="*/ 667512 w 667512"/>
              <a:gd name="connsiteY1" fmla="*/ 243459 h 578014"/>
              <a:gd name="connsiteX0" fmla="*/ 484632 w 667512"/>
              <a:gd name="connsiteY0" fmla="*/ 60579 h 578014"/>
              <a:gd name="connsiteX1" fmla="*/ 484632 w 667512"/>
              <a:gd name="connsiteY1" fmla="*/ 60579 h 578014"/>
              <a:gd name="connsiteX2" fmla="*/ 121158 w 667512"/>
              <a:gd name="connsiteY2" fmla="*/ 517435 h 578014"/>
              <a:gd name="connsiteX3" fmla="*/ 121158 w 667512"/>
              <a:gd name="connsiteY3" fmla="*/ 578014 h 578014"/>
              <a:gd name="connsiteX4" fmla="*/ 0 w 667512"/>
              <a:gd name="connsiteY4" fmla="*/ 471839 h 578014"/>
              <a:gd name="connsiteX5" fmla="*/ 121158 w 667512"/>
              <a:gd name="connsiteY5" fmla="*/ 335698 h 578014"/>
              <a:gd name="connsiteX6" fmla="*/ 121158 w 667512"/>
              <a:gd name="connsiteY6" fmla="*/ 396277 h 578014"/>
              <a:gd name="connsiteX0" fmla="*/ 0 w 667512"/>
              <a:gd name="connsiteY0" fmla="*/ 471839 h 578014"/>
              <a:gd name="connsiteX1" fmla="*/ 121158 w 667512"/>
              <a:gd name="connsiteY1" fmla="*/ 335698 h 578014"/>
              <a:gd name="connsiteX2" fmla="*/ 121158 w 667512"/>
              <a:gd name="connsiteY2" fmla="*/ 396277 h 578014"/>
              <a:gd name="connsiteX3" fmla="*/ 480621 w 667512"/>
              <a:gd name="connsiteY3" fmla="*/ 0 h 578014"/>
              <a:gd name="connsiteX4" fmla="*/ 121158 w 667512"/>
              <a:gd name="connsiteY4" fmla="*/ 517435 h 578014"/>
              <a:gd name="connsiteX5" fmla="*/ 121158 w 667512"/>
              <a:gd name="connsiteY5" fmla="*/ 578014 h 578014"/>
              <a:gd name="connsiteX6" fmla="*/ 0 w 667512"/>
              <a:gd name="connsiteY6" fmla="*/ 471839 h 578014"/>
              <a:gd name="connsiteX0" fmla="*/ 484632 w 667512"/>
              <a:gd name="connsiteY0" fmla="*/ 60579 h 578014"/>
              <a:gd name="connsiteX1" fmla="*/ 667512 w 667512"/>
              <a:gd name="connsiteY1" fmla="*/ 243459 h 578014"/>
              <a:gd name="connsiteX2" fmla="*/ 484632 w 667512"/>
              <a:gd name="connsiteY2" fmla="*/ 60579 h 578014"/>
              <a:gd name="connsiteX0" fmla="*/ 484632 w 667512"/>
              <a:gd name="connsiteY0" fmla="*/ 60579 h 578014"/>
              <a:gd name="connsiteX1" fmla="*/ 484632 w 667512"/>
              <a:gd name="connsiteY1" fmla="*/ 60579 h 578014"/>
              <a:gd name="connsiteX2" fmla="*/ 121158 w 667512"/>
              <a:gd name="connsiteY2" fmla="*/ 517435 h 578014"/>
              <a:gd name="connsiteX3" fmla="*/ 121158 w 667512"/>
              <a:gd name="connsiteY3" fmla="*/ 578014 h 578014"/>
              <a:gd name="connsiteX4" fmla="*/ 0 w 667512"/>
              <a:gd name="connsiteY4" fmla="*/ 471839 h 578014"/>
              <a:gd name="connsiteX5" fmla="*/ 121158 w 667512"/>
              <a:gd name="connsiteY5" fmla="*/ 335698 h 578014"/>
              <a:gd name="connsiteX6" fmla="*/ 121158 w 667512"/>
              <a:gd name="connsiteY6" fmla="*/ 396277 h 578014"/>
              <a:gd name="connsiteX0" fmla="*/ 0 w 665131"/>
              <a:gd name="connsiteY0" fmla="*/ 471839 h 578014"/>
              <a:gd name="connsiteX1" fmla="*/ 121158 w 665131"/>
              <a:gd name="connsiteY1" fmla="*/ 335698 h 578014"/>
              <a:gd name="connsiteX2" fmla="*/ 121158 w 665131"/>
              <a:gd name="connsiteY2" fmla="*/ 396277 h 578014"/>
              <a:gd name="connsiteX3" fmla="*/ 480621 w 665131"/>
              <a:gd name="connsiteY3" fmla="*/ 0 h 578014"/>
              <a:gd name="connsiteX4" fmla="*/ 121158 w 665131"/>
              <a:gd name="connsiteY4" fmla="*/ 517435 h 578014"/>
              <a:gd name="connsiteX5" fmla="*/ 121158 w 665131"/>
              <a:gd name="connsiteY5" fmla="*/ 578014 h 578014"/>
              <a:gd name="connsiteX6" fmla="*/ 0 w 665131"/>
              <a:gd name="connsiteY6" fmla="*/ 471839 h 578014"/>
              <a:gd name="connsiteX0" fmla="*/ 484632 w 665131"/>
              <a:gd name="connsiteY0" fmla="*/ 60579 h 578014"/>
              <a:gd name="connsiteX1" fmla="*/ 665131 w 665131"/>
              <a:gd name="connsiteY1" fmla="*/ 250603 h 578014"/>
              <a:gd name="connsiteX2" fmla="*/ 484632 w 665131"/>
              <a:gd name="connsiteY2" fmla="*/ 60579 h 578014"/>
              <a:gd name="connsiteX0" fmla="*/ 484632 w 665131"/>
              <a:gd name="connsiteY0" fmla="*/ 60579 h 578014"/>
              <a:gd name="connsiteX1" fmla="*/ 484632 w 665131"/>
              <a:gd name="connsiteY1" fmla="*/ 60579 h 578014"/>
              <a:gd name="connsiteX2" fmla="*/ 121158 w 665131"/>
              <a:gd name="connsiteY2" fmla="*/ 517435 h 578014"/>
              <a:gd name="connsiteX3" fmla="*/ 121158 w 665131"/>
              <a:gd name="connsiteY3" fmla="*/ 578014 h 578014"/>
              <a:gd name="connsiteX4" fmla="*/ 0 w 665131"/>
              <a:gd name="connsiteY4" fmla="*/ 471839 h 578014"/>
              <a:gd name="connsiteX5" fmla="*/ 121158 w 665131"/>
              <a:gd name="connsiteY5" fmla="*/ 335698 h 578014"/>
              <a:gd name="connsiteX6" fmla="*/ 121158 w 665131"/>
              <a:gd name="connsiteY6" fmla="*/ 396277 h 57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131" h="578014" stroke="0" extrusionOk="0">
                <a:moveTo>
                  <a:pt x="0" y="471839"/>
                </a:moveTo>
                <a:lnTo>
                  <a:pt x="121158" y="335698"/>
                </a:lnTo>
                <a:lnTo>
                  <a:pt x="121158" y="396277"/>
                </a:lnTo>
                <a:cubicBezTo>
                  <a:pt x="312876" y="348082"/>
                  <a:pt x="455199" y="191184"/>
                  <a:pt x="480621" y="0"/>
                </a:cubicBezTo>
                <a:cubicBezTo>
                  <a:pt x="512011" y="236065"/>
                  <a:pt x="357883" y="457926"/>
                  <a:pt x="121158" y="517435"/>
                </a:cubicBezTo>
                <a:lnTo>
                  <a:pt x="121158" y="578014"/>
                </a:lnTo>
                <a:lnTo>
                  <a:pt x="0" y="471839"/>
                </a:lnTo>
                <a:close/>
              </a:path>
              <a:path w="665131" h="578014" fill="darkenLess" stroke="0" extrusionOk="0">
                <a:moveTo>
                  <a:pt x="484632" y="60579"/>
                </a:moveTo>
                <a:lnTo>
                  <a:pt x="665131" y="250603"/>
                </a:lnTo>
                <a:lnTo>
                  <a:pt x="484632" y="60579"/>
                </a:lnTo>
                <a:close/>
              </a:path>
              <a:path w="665131" h="578014" fill="none" extrusionOk="0">
                <a:moveTo>
                  <a:pt x="484632" y="60579"/>
                </a:moveTo>
                <a:lnTo>
                  <a:pt x="484632" y="60579"/>
                </a:lnTo>
                <a:cubicBezTo>
                  <a:pt x="484632" y="275737"/>
                  <a:pt x="335132" y="463646"/>
                  <a:pt x="121158" y="517435"/>
                </a:cubicBezTo>
                <a:lnTo>
                  <a:pt x="121158" y="578014"/>
                </a:lnTo>
                <a:lnTo>
                  <a:pt x="0" y="471839"/>
                </a:lnTo>
                <a:lnTo>
                  <a:pt x="121158" y="335698"/>
                </a:lnTo>
                <a:lnTo>
                  <a:pt x="121158" y="396277"/>
                </a:lnTo>
              </a:path>
            </a:pathLst>
          </a:custGeom>
          <a:solidFill>
            <a:srgbClr val="FFC000"/>
          </a:solidFill>
          <a:ln w="31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V="1">
            <a:off x="1907704" y="3834900"/>
            <a:ext cx="45719" cy="51455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6350">
            <a:solidFill>
              <a:srgbClr val="F7FDBB"/>
            </a:solidFill>
            <a:prstDash val="dash"/>
            <a:tailEnd type="stealt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1763688" y="3849905"/>
            <a:ext cx="45719" cy="51455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6350">
            <a:solidFill>
              <a:srgbClr val="F7FDBB"/>
            </a:solidFill>
            <a:prstDash val="dash"/>
            <a:tailEnd type="stealt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V="1">
            <a:off x="1619672" y="3857398"/>
            <a:ext cx="45719" cy="51455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6350">
            <a:solidFill>
              <a:srgbClr val="F7FDBB"/>
            </a:solidFill>
            <a:prstDash val="dash"/>
            <a:tailEnd type="stealt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3005475" y="3317415"/>
            <a:ext cx="144016" cy="747299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6350">
            <a:solidFill>
              <a:srgbClr val="F7FDBB"/>
            </a:solidFill>
            <a:prstDash val="dash"/>
            <a:tailEnd type="stealt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flipV="1">
            <a:off x="2861459" y="3332420"/>
            <a:ext cx="144016" cy="747299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6350">
            <a:solidFill>
              <a:srgbClr val="F7FDBB"/>
            </a:solidFill>
            <a:prstDash val="dash"/>
            <a:tailEnd type="stealt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V="1">
            <a:off x="2717443" y="3339913"/>
            <a:ext cx="144016" cy="747299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6350">
            <a:solidFill>
              <a:srgbClr val="F7FDBB"/>
            </a:solidFill>
            <a:prstDash val="dash"/>
            <a:tailEnd type="stealt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V="1">
            <a:off x="997889" y="1995686"/>
            <a:ext cx="45719" cy="51455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6350">
            <a:solidFill>
              <a:srgbClr val="F7FDBB"/>
            </a:solidFill>
            <a:prstDash val="dash"/>
            <a:tailEnd type="stealt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flipV="1">
            <a:off x="853873" y="2010691"/>
            <a:ext cx="45719" cy="51455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6350">
            <a:solidFill>
              <a:srgbClr val="F7FDBB"/>
            </a:solidFill>
            <a:prstDash val="dash"/>
            <a:tailEnd type="stealt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flipV="1">
            <a:off x="709857" y="2018184"/>
            <a:ext cx="45719" cy="514552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6350">
            <a:solidFill>
              <a:srgbClr val="F7FDBB"/>
            </a:solidFill>
            <a:prstDash val="dash"/>
            <a:tailEnd type="stealt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810036" y="811679"/>
            <a:ext cx="2956244" cy="13280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When water bodies are heated during the day water evaporates and goes into the air.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810036" y="811679"/>
            <a:ext cx="2956244" cy="13280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Also because of biological activity- water </a:t>
            </a:r>
            <a:r>
              <a:rPr lang="en-US" dirty="0" err="1">
                <a:latin typeface="Bookman Old Style" panose="02050604050505020204" pitchFamily="18" charset="0"/>
              </a:rPr>
              <a:t>vapour</a:t>
            </a:r>
            <a:r>
              <a:rPr lang="en-US" dirty="0">
                <a:latin typeface="Bookman Old Style" panose="02050604050505020204" pitchFamily="18" charset="0"/>
              </a:rPr>
              <a:t> goes into the air.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810036" y="811679"/>
            <a:ext cx="2956244" cy="4086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The air gets heated.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810036" y="811679"/>
            <a:ext cx="2956244" cy="10215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Hot air rises up carrying the water </a:t>
            </a:r>
            <a:r>
              <a:rPr lang="en-US" dirty="0" err="1">
                <a:latin typeface="Bookman Old Style" panose="02050604050505020204" pitchFamily="18" charset="0"/>
              </a:rPr>
              <a:t>vapour</a:t>
            </a:r>
            <a:r>
              <a:rPr lang="en-US" dirty="0">
                <a:latin typeface="Bookman Old Style" panose="02050604050505020204" pitchFamily="18" charset="0"/>
              </a:rPr>
              <a:t> with it.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10036" y="811679"/>
            <a:ext cx="2956244" cy="7150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As the air rises, it expands and cools.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810036" y="811679"/>
            <a:ext cx="2956244" cy="13280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This cooling causes the water </a:t>
            </a:r>
            <a:r>
              <a:rPr lang="en-US" dirty="0" err="1">
                <a:latin typeface="Bookman Old Style" panose="02050604050505020204" pitchFamily="18" charset="0"/>
              </a:rPr>
              <a:t>vapour</a:t>
            </a:r>
            <a:r>
              <a:rPr lang="en-US" dirty="0">
                <a:latin typeface="Bookman Old Style" panose="02050604050505020204" pitchFamily="18" charset="0"/>
              </a:rPr>
              <a:t> in air to condense in the form of tiny droplets.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9287" y="491679"/>
            <a:ext cx="2000361" cy="3169246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5810036" y="811679"/>
            <a:ext cx="2956244" cy="13280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Dust and other suspended particles in air help to form these droplets.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810036" y="811679"/>
            <a:ext cx="2956244" cy="13280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When the drops become big and heavy, they fall down in the form of rain.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810036" y="811679"/>
            <a:ext cx="2956244" cy="10215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Rainfall patterns are decided by wind patterns 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2958853" cy="221322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9227" y="380270"/>
            <a:ext cx="2000361" cy="316924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5348" y="418994"/>
            <a:ext cx="2000361" cy="316924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7755" y="-230132"/>
            <a:ext cx="2000361" cy="3169246"/>
          </a:xfrm>
          <a:prstGeom prst="rect">
            <a:avLst/>
          </a:prstGeom>
        </p:spPr>
      </p:pic>
      <p:sp>
        <p:nvSpPr>
          <p:cNvPr id="61" name="Teardrop 60"/>
          <p:cNvSpPr/>
          <p:nvPr/>
        </p:nvSpPr>
        <p:spPr>
          <a:xfrm rot="18948935">
            <a:off x="4126658" y="1613289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ardrop 61"/>
          <p:cNvSpPr/>
          <p:nvPr/>
        </p:nvSpPr>
        <p:spPr>
          <a:xfrm rot="18948935">
            <a:off x="3845827" y="1615496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ardrop 62"/>
          <p:cNvSpPr/>
          <p:nvPr/>
        </p:nvSpPr>
        <p:spPr>
          <a:xfrm rot="18948935">
            <a:off x="3578313" y="1676629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ardrop 63"/>
          <p:cNvSpPr/>
          <p:nvPr/>
        </p:nvSpPr>
        <p:spPr>
          <a:xfrm rot="18948935">
            <a:off x="3731456" y="2146408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ardrop 64"/>
          <p:cNvSpPr/>
          <p:nvPr/>
        </p:nvSpPr>
        <p:spPr>
          <a:xfrm rot="18948935">
            <a:off x="4398212" y="2058924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ardrop 65"/>
          <p:cNvSpPr/>
          <p:nvPr/>
        </p:nvSpPr>
        <p:spPr>
          <a:xfrm rot="18948935">
            <a:off x="4674771" y="2103372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18948935">
            <a:off x="3684052" y="1945501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ardrop 104"/>
          <p:cNvSpPr/>
          <p:nvPr/>
        </p:nvSpPr>
        <p:spPr>
          <a:xfrm rot="18948935">
            <a:off x="3011376" y="1910908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ardrop 105"/>
          <p:cNvSpPr/>
          <p:nvPr/>
        </p:nvSpPr>
        <p:spPr>
          <a:xfrm rot="18948935">
            <a:off x="2867360" y="2059357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ardrop 106"/>
          <p:cNvSpPr/>
          <p:nvPr/>
        </p:nvSpPr>
        <p:spPr>
          <a:xfrm rot="18948935">
            <a:off x="3233860" y="1731206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ardrop 107"/>
          <p:cNvSpPr/>
          <p:nvPr/>
        </p:nvSpPr>
        <p:spPr>
          <a:xfrm rot="18948935">
            <a:off x="3305829" y="2183803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31590"/>
            <a:ext cx="2150078" cy="1171793"/>
          </a:xfrm>
          <a:prstGeom prst="rect">
            <a:avLst/>
          </a:prstGeom>
        </p:spPr>
      </p:pic>
      <p:sp>
        <p:nvSpPr>
          <p:cNvPr id="110" name="Teardrop 109"/>
          <p:cNvSpPr/>
          <p:nvPr/>
        </p:nvSpPr>
        <p:spPr>
          <a:xfrm rot="18948935">
            <a:off x="2646255" y="1649270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ardrop 110"/>
          <p:cNvSpPr/>
          <p:nvPr/>
        </p:nvSpPr>
        <p:spPr>
          <a:xfrm rot="18948935">
            <a:off x="1760608" y="1558914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ardrop 111"/>
          <p:cNvSpPr/>
          <p:nvPr/>
        </p:nvSpPr>
        <p:spPr>
          <a:xfrm rot="18948935">
            <a:off x="1396002" y="1655578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ardrop 112"/>
          <p:cNvSpPr/>
          <p:nvPr/>
        </p:nvSpPr>
        <p:spPr>
          <a:xfrm rot="18948935">
            <a:off x="1396002" y="1978928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ardrop 113"/>
          <p:cNvSpPr/>
          <p:nvPr/>
        </p:nvSpPr>
        <p:spPr>
          <a:xfrm rot="18948935">
            <a:off x="2012590" y="1763967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ardrop 114"/>
          <p:cNvSpPr/>
          <p:nvPr/>
        </p:nvSpPr>
        <p:spPr>
          <a:xfrm rot="18948935">
            <a:off x="3030970" y="1867023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ardrop 115"/>
          <p:cNvSpPr/>
          <p:nvPr/>
        </p:nvSpPr>
        <p:spPr>
          <a:xfrm rot="18948935">
            <a:off x="2280332" y="1810132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ardrop 116"/>
          <p:cNvSpPr/>
          <p:nvPr/>
        </p:nvSpPr>
        <p:spPr>
          <a:xfrm rot="18948935">
            <a:off x="4781533" y="1898497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ardrop 117"/>
          <p:cNvSpPr/>
          <p:nvPr/>
        </p:nvSpPr>
        <p:spPr>
          <a:xfrm rot="18948935">
            <a:off x="3873595" y="1928757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ardrop 118"/>
          <p:cNvSpPr/>
          <p:nvPr/>
        </p:nvSpPr>
        <p:spPr>
          <a:xfrm rot="18948935">
            <a:off x="3667832" y="1948763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ardrop 119"/>
          <p:cNvSpPr/>
          <p:nvPr/>
        </p:nvSpPr>
        <p:spPr>
          <a:xfrm rot="18948935">
            <a:off x="4130811" y="2063308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ardrop 120"/>
          <p:cNvSpPr/>
          <p:nvPr/>
        </p:nvSpPr>
        <p:spPr>
          <a:xfrm rot="18948935">
            <a:off x="4510588" y="1810068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ardrop 121"/>
          <p:cNvSpPr/>
          <p:nvPr/>
        </p:nvSpPr>
        <p:spPr>
          <a:xfrm rot="18948935">
            <a:off x="3942107" y="2274389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ardrop 140"/>
          <p:cNvSpPr/>
          <p:nvPr/>
        </p:nvSpPr>
        <p:spPr>
          <a:xfrm rot="18948935">
            <a:off x="3163776" y="2063308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ardrop 141"/>
          <p:cNvSpPr/>
          <p:nvPr/>
        </p:nvSpPr>
        <p:spPr>
          <a:xfrm rot="18948935">
            <a:off x="1672097" y="2091305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ardrop 142"/>
          <p:cNvSpPr/>
          <p:nvPr/>
        </p:nvSpPr>
        <p:spPr>
          <a:xfrm rot="18948935">
            <a:off x="3386260" y="1883606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ardrop 143"/>
          <p:cNvSpPr/>
          <p:nvPr/>
        </p:nvSpPr>
        <p:spPr>
          <a:xfrm rot="18948935">
            <a:off x="3492070" y="2016443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ardrop 144"/>
          <p:cNvSpPr/>
          <p:nvPr/>
        </p:nvSpPr>
        <p:spPr>
          <a:xfrm rot="18948935">
            <a:off x="2798655" y="1801670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ardrop 145"/>
          <p:cNvSpPr/>
          <p:nvPr/>
        </p:nvSpPr>
        <p:spPr>
          <a:xfrm rot="18948935">
            <a:off x="2469875" y="1793388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ardrop 146"/>
          <p:cNvSpPr/>
          <p:nvPr/>
        </p:nvSpPr>
        <p:spPr>
          <a:xfrm rot="18948935">
            <a:off x="1729668" y="1857762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ardrop 147"/>
          <p:cNvSpPr/>
          <p:nvPr/>
        </p:nvSpPr>
        <p:spPr>
          <a:xfrm rot="18948935">
            <a:off x="2480136" y="2163439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ardrop 148"/>
          <p:cNvSpPr/>
          <p:nvPr/>
        </p:nvSpPr>
        <p:spPr>
          <a:xfrm rot="18948935">
            <a:off x="2370803" y="1547915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ardrop 149"/>
          <p:cNvSpPr/>
          <p:nvPr/>
        </p:nvSpPr>
        <p:spPr>
          <a:xfrm rot="18948935">
            <a:off x="2131094" y="1521282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ardrop 150"/>
          <p:cNvSpPr/>
          <p:nvPr/>
        </p:nvSpPr>
        <p:spPr>
          <a:xfrm rot="18948935">
            <a:off x="2108013" y="2131436"/>
            <a:ext cx="113758" cy="113758"/>
          </a:xfrm>
          <a:prstGeom prst="teardrop">
            <a:avLst>
              <a:gd name="adj" fmla="val 15277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1648545" y="1637441"/>
            <a:ext cx="2772063" cy="428625"/>
            <a:chOff x="1800359" y="-929771"/>
            <a:chExt cx="2530493" cy="372678"/>
          </a:xfrm>
          <a:effectLst>
            <a:glow rad="63500">
              <a:srgbClr val="C0000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4" name="Freeform 123"/>
            <p:cNvSpPr/>
            <p:nvPr/>
          </p:nvSpPr>
          <p:spPr>
            <a:xfrm>
              <a:off x="3528609" y="-760856"/>
              <a:ext cx="22029" cy="55497"/>
            </a:xfrm>
            <a:custGeom>
              <a:avLst/>
              <a:gdLst>
                <a:gd name="connsiteX0" fmla="*/ 9507 w 62847"/>
                <a:gd name="connsiteY0" fmla="*/ 53673 h 81254"/>
                <a:gd name="connsiteX1" fmla="*/ 47607 w 62847"/>
                <a:gd name="connsiteY1" fmla="*/ 333 h 81254"/>
                <a:gd name="connsiteX2" fmla="*/ 62847 w 62847"/>
                <a:gd name="connsiteY2" fmla="*/ 23193 h 81254"/>
                <a:gd name="connsiteX3" fmla="*/ 55227 w 62847"/>
                <a:gd name="connsiteY3" fmla="*/ 53673 h 81254"/>
                <a:gd name="connsiteX4" fmla="*/ 47607 w 62847"/>
                <a:gd name="connsiteY4" fmla="*/ 76533 h 81254"/>
                <a:gd name="connsiteX5" fmla="*/ 9507 w 62847"/>
                <a:gd name="connsiteY5" fmla="*/ 53673 h 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7" h="81254">
                  <a:moveTo>
                    <a:pt x="9507" y="53673"/>
                  </a:moveTo>
                  <a:cubicBezTo>
                    <a:pt x="9507" y="40973"/>
                    <a:pt x="24357" y="-4317"/>
                    <a:pt x="47607" y="333"/>
                  </a:cubicBezTo>
                  <a:cubicBezTo>
                    <a:pt x="56587" y="2129"/>
                    <a:pt x="57767" y="15573"/>
                    <a:pt x="62847" y="23193"/>
                  </a:cubicBezTo>
                  <a:cubicBezTo>
                    <a:pt x="60307" y="33353"/>
                    <a:pt x="58104" y="43603"/>
                    <a:pt x="55227" y="53673"/>
                  </a:cubicBezTo>
                  <a:cubicBezTo>
                    <a:pt x="53020" y="61396"/>
                    <a:pt x="55483" y="74958"/>
                    <a:pt x="47607" y="76533"/>
                  </a:cubicBezTo>
                  <a:cubicBezTo>
                    <a:pt x="-28546" y="91764"/>
                    <a:pt x="9507" y="66373"/>
                    <a:pt x="9507" y="53673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2646176" y="-762910"/>
              <a:ext cx="43219" cy="42301"/>
            </a:xfrm>
            <a:custGeom>
              <a:avLst/>
              <a:gdLst>
                <a:gd name="connsiteX0" fmla="*/ 3289 w 123311"/>
                <a:gd name="connsiteY0" fmla="*/ 5407 h 61932"/>
                <a:gd name="connsiteX1" fmla="*/ 117589 w 123311"/>
                <a:gd name="connsiteY1" fmla="*/ 13027 h 61932"/>
                <a:gd name="connsiteX2" fmla="*/ 102349 w 123311"/>
                <a:gd name="connsiteY2" fmla="*/ 58747 h 61932"/>
                <a:gd name="connsiteX3" fmla="*/ 33769 w 123311"/>
                <a:gd name="connsiteY3" fmla="*/ 51127 h 61932"/>
                <a:gd name="connsiteX4" fmla="*/ 3289 w 123311"/>
                <a:gd name="connsiteY4" fmla="*/ 5407 h 6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1" h="61932">
                  <a:moveTo>
                    <a:pt x="3289" y="5407"/>
                  </a:moveTo>
                  <a:cubicBezTo>
                    <a:pt x="17259" y="-943"/>
                    <a:pt x="83969" y="-5076"/>
                    <a:pt x="117589" y="13027"/>
                  </a:cubicBezTo>
                  <a:cubicBezTo>
                    <a:pt x="131733" y="20643"/>
                    <a:pt x="116973" y="52100"/>
                    <a:pt x="102349" y="58747"/>
                  </a:cubicBezTo>
                  <a:cubicBezTo>
                    <a:pt x="81410" y="68265"/>
                    <a:pt x="56629" y="53667"/>
                    <a:pt x="33769" y="51127"/>
                  </a:cubicBezTo>
                  <a:cubicBezTo>
                    <a:pt x="23739" y="21038"/>
                    <a:pt x="-10681" y="11757"/>
                    <a:pt x="3289" y="5407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2940361" y="-861453"/>
              <a:ext cx="22029" cy="55497"/>
            </a:xfrm>
            <a:custGeom>
              <a:avLst/>
              <a:gdLst>
                <a:gd name="connsiteX0" fmla="*/ 9507 w 62847"/>
                <a:gd name="connsiteY0" fmla="*/ 53673 h 81254"/>
                <a:gd name="connsiteX1" fmla="*/ 47607 w 62847"/>
                <a:gd name="connsiteY1" fmla="*/ 333 h 81254"/>
                <a:gd name="connsiteX2" fmla="*/ 62847 w 62847"/>
                <a:gd name="connsiteY2" fmla="*/ 23193 h 81254"/>
                <a:gd name="connsiteX3" fmla="*/ 55227 w 62847"/>
                <a:gd name="connsiteY3" fmla="*/ 53673 h 81254"/>
                <a:gd name="connsiteX4" fmla="*/ 47607 w 62847"/>
                <a:gd name="connsiteY4" fmla="*/ 76533 h 81254"/>
                <a:gd name="connsiteX5" fmla="*/ 9507 w 62847"/>
                <a:gd name="connsiteY5" fmla="*/ 53673 h 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7" h="81254">
                  <a:moveTo>
                    <a:pt x="9507" y="53673"/>
                  </a:moveTo>
                  <a:cubicBezTo>
                    <a:pt x="9507" y="40973"/>
                    <a:pt x="24357" y="-4317"/>
                    <a:pt x="47607" y="333"/>
                  </a:cubicBezTo>
                  <a:cubicBezTo>
                    <a:pt x="56587" y="2129"/>
                    <a:pt x="57767" y="15573"/>
                    <a:pt x="62847" y="23193"/>
                  </a:cubicBezTo>
                  <a:cubicBezTo>
                    <a:pt x="60307" y="33353"/>
                    <a:pt x="58104" y="43603"/>
                    <a:pt x="55227" y="53673"/>
                  </a:cubicBezTo>
                  <a:cubicBezTo>
                    <a:pt x="53020" y="61396"/>
                    <a:pt x="55483" y="74958"/>
                    <a:pt x="47607" y="76533"/>
                  </a:cubicBezTo>
                  <a:cubicBezTo>
                    <a:pt x="-28546" y="91764"/>
                    <a:pt x="9507" y="66373"/>
                    <a:pt x="9507" y="53673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3172768" y="-599394"/>
              <a:ext cx="43219" cy="42301"/>
            </a:xfrm>
            <a:custGeom>
              <a:avLst/>
              <a:gdLst>
                <a:gd name="connsiteX0" fmla="*/ 3289 w 123311"/>
                <a:gd name="connsiteY0" fmla="*/ 5407 h 61932"/>
                <a:gd name="connsiteX1" fmla="*/ 117589 w 123311"/>
                <a:gd name="connsiteY1" fmla="*/ 13027 h 61932"/>
                <a:gd name="connsiteX2" fmla="*/ 102349 w 123311"/>
                <a:gd name="connsiteY2" fmla="*/ 58747 h 61932"/>
                <a:gd name="connsiteX3" fmla="*/ 33769 w 123311"/>
                <a:gd name="connsiteY3" fmla="*/ 51127 h 61932"/>
                <a:gd name="connsiteX4" fmla="*/ 3289 w 123311"/>
                <a:gd name="connsiteY4" fmla="*/ 5407 h 6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1" h="61932">
                  <a:moveTo>
                    <a:pt x="3289" y="5407"/>
                  </a:moveTo>
                  <a:cubicBezTo>
                    <a:pt x="17259" y="-943"/>
                    <a:pt x="83969" y="-5076"/>
                    <a:pt x="117589" y="13027"/>
                  </a:cubicBezTo>
                  <a:cubicBezTo>
                    <a:pt x="131733" y="20643"/>
                    <a:pt x="116973" y="52100"/>
                    <a:pt x="102349" y="58747"/>
                  </a:cubicBezTo>
                  <a:cubicBezTo>
                    <a:pt x="81410" y="68265"/>
                    <a:pt x="56629" y="53667"/>
                    <a:pt x="33769" y="51127"/>
                  </a:cubicBezTo>
                  <a:cubicBezTo>
                    <a:pt x="23739" y="21038"/>
                    <a:pt x="-10681" y="11757"/>
                    <a:pt x="3289" y="5407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308823" y="-773735"/>
              <a:ext cx="22029" cy="55497"/>
            </a:xfrm>
            <a:custGeom>
              <a:avLst/>
              <a:gdLst>
                <a:gd name="connsiteX0" fmla="*/ 9507 w 62847"/>
                <a:gd name="connsiteY0" fmla="*/ 53673 h 81254"/>
                <a:gd name="connsiteX1" fmla="*/ 47607 w 62847"/>
                <a:gd name="connsiteY1" fmla="*/ 333 h 81254"/>
                <a:gd name="connsiteX2" fmla="*/ 62847 w 62847"/>
                <a:gd name="connsiteY2" fmla="*/ 23193 h 81254"/>
                <a:gd name="connsiteX3" fmla="*/ 55227 w 62847"/>
                <a:gd name="connsiteY3" fmla="*/ 53673 h 81254"/>
                <a:gd name="connsiteX4" fmla="*/ 47607 w 62847"/>
                <a:gd name="connsiteY4" fmla="*/ 76533 h 81254"/>
                <a:gd name="connsiteX5" fmla="*/ 9507 w 62847"/>
                <a:gd name="connsiteY5" fmla="*/ 53673 h 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7" h="81254">
                  <a:moveTo>
                    <a:pt x="9507" y="53673"/>
                  </a:moveTo>
                  <a:cubicBezTo>
                    <a:pt x="9507" y="40973"/>
                    <a:pt x="24357" y="-4317"/>
                    <a:pt x="47607" y="333"/>
                  </a:cubicBezTo>
                  <a:cubicBezTo>
                    <a:pt x="56587" y="2129"/>
                    <a:pt x="57767" y="15573"/>
                    <a:pt x="62847" y="23193"/>
                  </a:cubicBezTo>
                  <a:cubicBezTo>
                    <a:pt x="60307" y="33353"/>
                    <a:pt x="58104" y="43603"/>
                    <a:pt x="55227" y="53673"/>
                  </a:cubicBezTo>
                  <a:cubicBezTo>
                    <a:pt x="53020" y="61396"/>
                    <a:pt x="55483" y="74958"/>
                    <a:pt x="47607" y="76533"/>
                  </a:cubicBezTo>
                  <a:cubicBezTo>
                    <a:pt x="-28546" y="91764"/>
                    <a:pt x="9507" y="66373"/>
                    <a:pt x="9507" y="53673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175277" y="-820636"/>
              <a:ext cx="43219" cy="42301"/>
            </a:xfrm>
            <a:custGeom>
              <a:avLst/>
              <a:gdLst>
                <a:gd name="connsiteX0" fmla="*/ 3289 w 123311"/>
                <a:gd name="connsiteY0" fmla="*/ 5407 h 61932"/>
                <a:gd name="connsiteX1" fmla="*/ 117589 w 123311"/>
                <a:gd name="connsiteY1" fmla="*/ 13027 h 61932"/>
                <a:gd name="connsiteX2" fmla="*/ 102349 w 123311"/>
                <a:gd name="connsiteY2" fmla="*/ 58747 h 61932"/>
                <a:gd name="connsiteX3" fmla="*/ 33769 w 123311"/>
                <a:gd name="connsiteY3" fmla="*/ 51127 h 61932"/>
                <a:gd name="connsiteX4" fmla="*/ 3289 w 123311"/>
                <a:gd name="connsiteY4" fmla="*/ 5407 h 6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1" h="61932">
                  <a:moveTo>
                    <a:pt x="3289" y="5407"/>
                  </a:moveTo>
                  <a:cubicBezTo>
                    <a:pt x="17259" y="-943"/>
                    <a:pt x="83969" y="-5076"/>
                    <a:pt x="117589" y="13027"/>
                  </a:cubicBezTo>
                  <a:cubicBezTo>
                    <a:pt x="131733" y="20643"/>
                    <a:pt x="116973" y="52100"/>
                    <a:pt x="102349" y="58747"/>
                  </a:cubicBezTo>
                  <a:cubicBezTo>
                    <a:pt x="81410" y="68265"/>
                    <a:pt x="56629" y="53667"/>
                    <a:pt x="33769" y="51127"/>
                  </a:cubicBezTo>
                  <a:cubicBezTo>
                    <a:pt x="23739" y="21038"/>
                    <a:pt x="-10681" y="11757"/>
                    <a:pt x="3289" y="5407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3720575" y="-874332"/>
              <a:ext cx="22029" cy="55497"/>
            </a:xfrm>
            <a:custGeom>
              <a:avLst/>
              <a:gdLst>
                <a:gd name="connsiteX0" fmla="*/ 9507 w 62847"/>
                <a:gd name="connsiteY0" fmla="*/ 53673 h 81254"/>
                <a:gd name="connsiteX1" fmla="*/ 47607 w 62847"/>
                <a:gd name="connsiteY1" fmla="*/ 333 h 81254"/>
                <a:gd name="connsiteX2" fmla="*/ 62847 w 62847"/>
                <a:gd name="connsiteY2" fmla="*/ 23193 h 81254"/>
                <a:gd name="connsiteX3" fmla="*/ 55227 w 62847"/>
                <a:gd name="connsiteY3" fmla="*/ 53673 h 81254"/>
                <a:gd name="connsiteX4" fmla="*/ 47607 w 62847"/>
                <a:gd name="connsiteY4" fmla="*/ 76533 h 81254"/>
                <a:gd name="connsiteX5" fmla="*/ 9507 w 62847"/>
                <a:gd name="connsiteY5" fmla="*/ 53673 h 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7" h="81254">
                  <a:moveTo>
                    <a:pt x="9507" y="53673"/>
                  </a:moveTo>
                  <a:cubicBezTo>
                    <a:pt x="9507" y="40973"/>
                    <a:pt x="24357" y="-4317"/>
                    <a:pt x="47607" y="333"/>
                  </a:cubicBezTo>
                  <a:cubicBezTo>
                    <a:pt x="56587" y="2129"/>
                    <a:pt x="57767" y="15573"/>
                    <a:pt x="62847" y="23193"/>
                  </a:cubicBezTo>
                  <a:cubicBezTo>
                    <a:pt x="60307" y="33353"/>
                    <a:pt x="58104" y="43603"/>
                    <a:pt x="55227" y="53673"/>
                  </a:cubicBezTo>
                  <a:cubicBezTo>
                    <a:pt x="53020" y="61396"/>
                    <a:pt x="55483" y="74958"/>
                    <a:pt x="47607" y="76533"/>
                  </a:cubicBezTo>
                  <a:cubicBezTo>
                    <a:pt x="-28546" y="91764"/>
                    <a:pt x="9507" y="66373"/>
                    <a:pt x="9507" y="53673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850162" y="-620545"/>
              <a:ext cx="43219" cy="42301"/>
            </a:xfrm>
            <a:custGeom>
              <a:avLst/>
              <a:gdLst>
                <a:gd name="connsiteX0" fmla="*/ 3289 w 123311"/>
                <a:gd name="connsiteY0" fmla="*/ 5407 h 61932"/>
                <a:gd name="connsiteX1" fmla="*/ 117589 w 123311"/>
                <a:gd name="connsiteY1" fmla="*/ 13027 h 61932"/>
                <a:gd name="connsiteX2" fmla="*/ 102349 w 123311"/>
                <a:gd name="connsiteY2" fmla="*/ 58747 h 61932"/>
                <a:gd name="connsiteX3" fmla="*/ 33769 w 123311"/>
                <a:gd name="connsiteY3" fmla="*/ 51127 h 61932"/>
                <a:gd name="connsiteX4" fmla="*/ 3289 w 123311"/>
                <a:gd name="connsiteY4" fmla="*/ 5407 h 6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1" h="61932">
                  <a:moveTo>
                    <a:pt x="3289" y="5407"/>
                  </a:moveTo>
                  <a:cubicBezTo>
                    <a:pt x="17259" y="-943"/>
                    <a:pt x="83969" y="-5076"/>
                    <a:pt x="117589" y="13027"/>
                  </a:cubicBezTo>
                  <a:cubicBezTo>
                    <a:pt x="131733" y="20643"/>
                    <a:pt x="116973" y="52100"/>
                    <a:pt x="102349" y="58747"/>
                  </a:cubicBezTo>
                  <a:cubicBezTo>
                    <a:pt x="81410" y="68265"/>
                    <a:pt x="56629" y="53667"/>
                    <a:pt x="33769" y="51127"/>
                  </a:cubicBezTo>
                  <a:cubicBezTo>
                    <a:pt x="23739" y="21038"/>
                    <a:pt x="-10681" y="11757"/>
                    <a:pt x="3289" y="5407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2786442" y="-786614"/>
              <a:ext cx="22029" cy="55497"/>
            </a:xfrm>
            <a:custGeom>
              <a:avLst/>
              <a:gdLst>
                <a:gd name="connsiteX0" fmla="*/ 9507 w 62847"/>
                <a:gd name="connsiteY0" fmla="*/ 53673 h 81254"/>
                <a:gd name="connsiteX1" fmla="*/ 47607 w 62847"/>
                <a:gd name="connsiteY1" fmla="*/ 333 h 81254"/>
                <a:gd name="connsiteX2" fmla="*/ 62847 w 62847"/>
                <a:gd name="connsiteY2" fmla="*/ 23193 h 81254"/>
                <a:gd name="connsiteX3" fmla="*/ 55227 w 62847"/>
                <a:gd name="connsiteY3" fmla="*/ 53673 h 81254"/>
                <a:gd name="connsiteX4" fmla="*/ 47607 w 62847"/>
                <a:gd name="connsiteY4" fmla="*/ 76533 h 81254"/>
                <a:gd name="connsiteX5" fmla="*/ 9507 w 62847"/>
                <a:gd name="connsiteY5" fmla="*/ 53673 h 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7" h="81254">
                  <a:moveTo>
                    <a:pt x="9507" y="53673"/>
                  </a:moveTo>
                  <a:cubicBezTo>
                    <a:pt x="9507" y="40973"/>
                    <a:pt x="24357" y="-4317"/>
                    <a:pt x="47607" y="333"/>
                  </a:cubicBezTo>
                  <a:cubicBezTo>
                    <a:pt x="56587" y="2129"/>
                    <a:pt x="57767" y="15573"/>
                    <a:pt x="62847" y="23193"/>
                  </a:cubicBezTo>
                  <a:cubicBezTo>
                    <a:pt x="60307" y="33353"/>
                    <a:pt x="58104" y="43603"/>
                    <a:pt x="55227" y="53673"/>
                  </a:cubicBezTo>
                  <a:cubicBezTo>
                    <a:pt x="53020" y="61396"/>
                    <a:pt x="55483" y="74958"/>
                    <a:pt x="47607" y="76533"/>
                  </a:cubicBezTo>
                  <a:cubicBezTo>
                    <a:pt x="-28546" y="91764"/>
                    <a:pt x="9507" y="66373"/>
                    <a:pt x="9507" y="53673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800359" y="-788668"/>
              <a:ext cx="43219" cy="42301"/>
            </a:xfrm>
            <a:custGeom>
              <a:avLst/>
              <a:gdLst>
                <a:gd name="connsiteX0" fmla="*/ 3289 w 123311"/>
                <a:gd name="connsiteY0" fmla="*/ 5407 h 61932"/>
                <a:gd name="connsiteX1" fmla="*/ 117589 w 123311"/>
                <a:gd name="connsiteY1" fmla="*/ 13027 h 61932"/>
                <a:gd name="connsiteX2" fmla="*/ 102349 w 123311"/>
                <a:gd name="connsiteY2" fmla="*/ 58747 h 61932"/>
                <a:gd name="connsiteX3" fmla="*/ 33769 w 123311"/>
                <a:gd name="connsiteY3" fmla="*/ 51127 h 61932"/>
                <a:gd name="connsiteX4" fmla="*/ 3289 w 123311"/>
                <a:gd name="connsiteY4" fmla="*/ 5407 h 6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1" h="61932">
                  <a:moveTo>
                    <a:pt x="3289" y="5407"/>
                  </a:moveTo>
                  <a:cubicBezTo>
                    <a:pt x="17259" y="-943"/>
                    <a:pt x="83969" y="-5076"/>
                    <a:pt x="117589" y="13027"/>
                  </a:cubicBezTo>
                  <a:cubicBezTo>
                    <a:pt x="131733" y="20643"/>
                    <a:pt x="116973" y="52100"/>
                    <a:pt x="102349" y="58747"/>
                  </a:cubicBezTo>
                  <a:cubicBezTo>
                    <a:pt x="81410" y="68265"/>
                    <a:pt x="56629" y="53667"/>
                    <a:pt x="33769" y="51127"/>
                  </a:cubicBezTo>
                  <a:cubicBezTo>
                    <a:pt x="23739" y="21038"/>
                    <a:pt x="-10681" y="11757"/>
                    <a:pt x="3289" y="5407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2094544" y="-887211"/>
              <a:ext cx="22029" cy="55497"/>
            </a:xfrm>
            <a:custGeom>
              <a:avLst/>
              <a:gdLst>
                <a:gd name="connsiteX0" fmla="*/ 9507 w 62847"/>
                <a:gd name="connsiteY0" fmla="*/ 53673 h 81254"/>
                <a:gd name="connsiteX1" fmla="*/ 47607 w 62847"/>
                <a:gd name="connsiteY1" fmla="*/ 333 h 81254"/>
                <a:gd name="connsiteX2" fmla="*/ 62847 w 62847"/>
                <a:gd name="connsiteY2" fmla="*/ 23193 h 81254"/>
                <a:gd name="connsiteX3" fmla="*/ 55227 w 62847"/>
                <a:gd name="connsiteY3" fmla="*/ 53673 h 81254"/>
                <a:gd name="connsiteX4" fmla="*/ 47607 w 62847"/>
                <a:gd name="connsiteY4" fmla="*/ 76533 h 81254"/>
                <a:gd name="connsiteX5" fmla="*/ 9507 w 62847"/>
                <a:gd name="connsiteY5" fmla="*/ 53673 h 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7" h="81254">
                  <a:moveTo>
                    <a:pt x="9507" y="53673"/>
                  </a:moveTo>
                  <a:cubicBezTo>
                    <a:pt x="9507" y="40973"/>
                    <a:pt x="24357" y="-4317"/>
                    <a:pt x="47607" y="333"/>
                  </a:cubicBezTo>
                  <a:cubicBezTo>
                    <a:pt x="56587" y="2129"/>
                    <a:pt x="57767" y="15573"/>
                    <a:pt x="62847" y="23193"/>
                  </a:cubicBezTo>
                  <a:cubicBezTo>
                    <a:pt x="60307" y="33353"/>
                    <a:pt x="58104" y="43603"/>
                    <a:pt x="55227" y="53673"/>
                  </a:cubicBezTo>
                  <a:cubicBezTo>
                    <a:pt x="53020" y="61396"/>
                    <a:pt x="55483" y="74958"/>
                    <a:pt x="47607" y="76533"/>
                  </a:cubicBezTo>
                  <a:cubicBezTo>
                    <a:pt x="-28546" y="91764"/>
                    <a:pt x="9507" y="66373"/>
                    <a:pt x="9507" y="53673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2370170" y="-929771"/>
              <a:ext cx="43219" cy="42301"/>
            </a:xfrm>
            <a:custGeom>
              <a:avLst/>
              <a:gdLst>
                <a:gd name="connsiteX0" fmla="*/ 3289 w 123311"/>
                <a:gd name="connsiteY0" fmla="*/ 5407 h 61932"/>
                <a:gd name="connsiteX1" fmla="*/ 117589 w 123311"/>
                <a:gd name="connsiteY1" fmla="*/ 13027 h 61932"/>
                <a:gd name="connsiteX2" fmla="*/ 102349 w 123311"/>
                <a:gd name="connsiteY2" fmla="*/ 58747 h 61932"/>
                <a:gd name="connsiteX3" fmla="*/ 33769 w 123311"/>
                <a:gd name="connsiteY3" fmla="*/ 51127 h 61932"/>
                <a:gd name="connsiteX4" fmla="*/ 3289 w 123311"/>
                <a:gd name="connsiteY4" fmla="*/ 5407 h 6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1" h="61932">
                  <a:moveTo>
                    <a:pt x="3289" y="5407"/>
                  </a:moveTo>
                  <a:cubicBezTo>
                    <a:pt x="17259" y="-943"/>
                    <a:pt x="83969" y="-5076"/>
                    <a:pt x="117589" y="13027"/>
                  </a:cubicBezTo>
                  <a:cubicBezTo>
                    <a:pt x="131733" y="20643"/>
                    <a:pt x="116973" y="52100"/>
                    <a:pt x="102349" y="58747"/>
                  </a:cubicBezTo>
                  <a:cubicBezTo>
                    <a:pt x="81410" y="68265"/>
                    <a:pt x="56629" y="53667"/>
                    <a:pt x="33769" y="51127"/>
                  </a:cubicBezTo>
                  <a:cubicBezTo>
                    <a:pt x="23739" y="21038"/>
                    <a:pt x="-10681" y="11757"/>
                    <a:pt x="3289" y="5407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2081931" y="-627142"/>
              <a:ext cx="22029" cy="55497"/>
            </a:xfrm>
            <a:custGeom>
              <a:avLst/>
              <a:gdLst>
                <a:gd name="connsiteX0" fmla="*/ 9507 w 62847"/>
                <a:gd name="connsiteY0" fmla="*/ 53673 h 81254"/>
                <a:gd name="connsiteX1" fmla="*/ 47607 w 62847"/>
                <a:gd name="connsiteY1" fmla="*/ 333 h 81254"/>
                <a:gd name="connsiteX2" fmla="*/ 62847 w 62847"/>
                <a:gd name="connsiteY2" fmla="*/ 23193 h 81254"/>
                <a:gd name="connsiteX3" fmla="*/ 55227 w 62847"/>
                <a:gd name="connsiteY3" fmla="*/ 53673 h 81254"/>
                <a:gd name="connsiteX4" fmla="*/ 47607 w 62847"/>
                <a:gd name="connsiteY4" fmla="*/ 76533 h 81254"/>
                <a:gd name="connsiteX5" fmla="*/ 9507 w 62847"/>
                <a:gd name="connsiteY5" fmla="*/ 53673 h 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7" h="81254">
                  <a:moveTo>
                    <a:pt x="9507" y="53673"/>
                  </a:moveTo>
                  <a:cubicBezTo>
                    <a:pt x="9507" y="40973"/>
                    <a:pt x="24357" y="-4317"/>
                    <a:pt x="47607" y="333"/>
                  </a:cubicBezTo>
                  <a:cubicBezTo>
                    <a:pt x="56587" y="2129"/>
                    <a:pt x="57767" y="15573"/>
                    <a:pt x="62847" y="23193"/>
                  </a:cubicBezTo>
                  <a:cubicBezTo>
                    <a:pt x="60307" y="33353"/>
                    <a:pt x="58104" y="43603"/>
                    <a:pt x="55227" y="53673"/>
                  </a:cubicBezTo>
                  <a:cubicBezTo>
                    <a:pt x="53020" y="61396"/>
                    <a:pt x="55483" y="74958"/>
                    <a:pt x="47607" y="76533"/>
                  </a:cubicBezTo>
                  <a:cubicBezTo>
                    <a:pt x="-28546" y="91764"/>
                    <a:pt x="9507" y="66373"/>
                    <a:pt x="9507" y="53673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862145" y="-640021"/>
              <a:ext cx="22029" cy="55497"/>
            </a:xfrm>
            <a:custGeom>
              <a:avLst/>
              <a:gdLst>
                <a:gd name="connsiteX0" fmla="*/ 9507 w 62847"/>
                <a:gd name="connsiteY0" fmla="*/ 53673 h 81254"/>
                <a:gd name="connsiteX1" fmla="*/ 47607 w 62847"/>
                <a:gd name="connsiteY1" fmla="*/ 333 h 81254"/>
                <a:gd name="connsiteX2" fmla="*/ 62847 w 62847"/>
                <a:gd name="connsiteY2" fmla="*/ 23193 h 81254"/>
                <a:gd name="connsiteX3" fmla="*/ 55227 w 62847"/>
                <a:gd name="connsiteY3" fmla="*/ 53673 h 81254"/>
                <a:gd name="connsiteX4" fmla="*/ 47607 w 62847"/>
                <a:gd name="connsiteY4" fmla="*/ 76533 h 81254"/>
                <a:gd name="connsiteX5" fmla="*/ 9507 w 62847"/>
                <a:gd name="connsiteY5" fmla="*/ 53673 h 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7" h="81254">
                  <a:moveTo>
                    <a:pt x="9507" y="53673"/>
                  </a:moveTo>
                  <a:cubicBezTo>
                    <a:pt x="9507" y="40973"/>
                    <a:pt x="24357" y="-4317"/>
                    <a:pt x="47607" y="333"/>
                  </a:cubicBezTo>
                  <a:cubicBezTo>
                    <a:pt x="56587" y="2129"/>
                    <a:pt x="57767" y="15573"/>
                    <a:pt x="62847" y="23193"/>
                  </a:cubicBezTo>
                  <a:cubicBezTo>
                    <a:pt x="60307" y="33353"/>
                    <a:pt x="58104" y="43603"/>
                    <a:pt x="55227" y="53673"/>
                  </a:cubicBezTo>
                  <a:cubicBezTo>
                    <a:pt x="53020" y="61396"/>
                    <a:pt x="55483" y="74958"/>
                    <a:pt x="47607" y="76533"/>
                  </a:cubicBezTo>
                  <a:cubicBezTo>
                    <a:pt x="-28546" y="91764"/>
                    <a:pt x="9507" y="66373"/>
                    <a:pt x="9507" y="53673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1979712" y="-642075"/>
              <a:ext cx="43219" cy="42301"/>
            </a:xfrm>
            <a:custGeom>
              <a:avLst/>
              <a:gdLst>
                <a:gd name="connsiteX0" fmla="*/ 3289 w 123311"/>
                <a:gd name="connsiteY0" fmla="*/ 5407 h 61932"/>
                <a:gd name="connsiteX1" fmla="*/ 117589 w 123311"/>
                <a:gd name="connsiteY1" fmla="*/ 13027 h 61932"/>
                <a:gd name="connsiteX2" fmla="*/ 102349 w 123311"/>
                <a:gd name="connsiteY2" fmla="*/ 58747 h 61932"/>
                <a:gd name="connsiteX3" fmla="*/ 33769 w 123311"/>
                <a:gd name="connsiteY3" fmla="*/ 51127 h 61932"/>
                <a:gd name="connsiteX4" fmla="*/ 3289 w 123311"/>
                <a:gd name="connsiteY4" fmla="*/ 5407 h 6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1" h="61932">
                  <a:moveTo>
                    <a:pt x="3289" y="5407"/>
                  </a:moveTo>
                  <a:cubicBezTo>
                    <a:pt x="17259" y="-943"/>
                    <a:pt x="83969" y="-5076"/>
                    <a:pt x="117589" y="13027"/>
                  </a:cubicBezTo>
                  <a:cubicBezTo>
                    <a:pt x="131733" y="20643"/>
                    <a:pt x="116973" y="52100"/>
                    <a:pt x="102349" y="58747"/>
                  </a:cubicBezTo>
                  <a:cubicBezTo>
                    <a:pt x="81410" y="68265"/>
                    <a:pt x="56629" y="53667"/>
                    <a:pt x="33769" y="51127"/>
                  </a:cubicBezTo>
                  <a:cubicBezTo>
                    <a:pt x="23739" y="21038"/>
                    <a:pt x="-10681" y="11757"/>
                    <a:pt x="3289" y="5407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273897" y="-740618"/>
              <a:ext cx="22029" cy="55497"/>
            </a:xfrm>
            <a:custGeom>
              <a:avLst/>
              <a:gdLst>
                <a:gd name="connsiteX0" fmla="*/ 9507 w 62847"/>
                <a:gd name="connsiteY0" fmla="*/ 53673 h 81254"/>
                <a:gd name="connsiteX1" fmla="*/ 47607 w 62847"/>
                <a:gd name="connsiteY1" fmla="*/ 333 h 81254"/>
                <a:gd name="connsiteX2" fmla="*/ 62847 w 62847"/>
                <a:gd name="connsiteY2" fmla="*/ 23193 h 81254"/>
                <a:gd name="connsiteX3" fmla="*/ 55227 w 62847"/>
                <a:gd name="connsiteY3" fmla="*/ 53673 h 81254"/>
                <a:gd name="connsiteX4" fmla="*/ 47607 w 62847"/>
                <a:gd name="connsiteY4" fmla="*/ 76533 h 81254"/>
                <a:gd name="connsiteX5" fmla="*/ 9507 w 62847"/>
                <a:gd name="connsiteY5" fmla="*/ 53673 h 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7" h="81254">
                  <a:moveTo>
                    <a:pt x="9507" y="53673"/>
                  </a:moveTo>
                  <a:cubicBezTo>
                    <a:pt x="9507" y="40973"/>
                    <a:pt x="24357" y="-4317"/>
                    <a:pt x="47607" y="333"/>
                  </a:cubicBezTo>
                  <a:cubicBezTo>
                    <a:pt x="56587" y="2129"/>
                    <a:pt x="57767" y="15573"/>
                    <a:pt x="62847" y="23193"/>
                  </a:cubicBezTo>
                  <a:cubicBezTo>
                    <a:pt x="60307" y="33353"/>
                    <a:pt x="58104" y="43603"/>
                    <a:pt x="55227" y="53673"/>
                  </a:cubicBezTo>
                  <a:cubicBezTo>
                    <a:pt x="53020" y="61396"/>
                    <a:pt x="55483" y="74958"/>
                    <a:pt x="47607" y="76533"/>
                  </a:cubicBezTo>
                  <a:cubicBezTo>
                    <a:pt x="-28546" y="91764"/>
                    <a:pt x="9507" y="66373"/>
                    <a:pt x="9507" y="53673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506304" y="-644621"/>
              <a:ext cx="43219" cy="42301"/>
            </a:xfrm>
            <a:custGeom>
              <a:avLst/>
              <a:gdLst>
                <a:gd name="connsiteX0" fmla="*/ 3289 w 123311"/>
                <a:gd name="connsiteY0" fmla="*/ 5407 h 61932"/>
                <a:gd name="connsiteX1" fmla="*/ 117589 w 123311"/>
                <a:gd name="connsiteY1" fmla="*/ 13027 h 61932"/>
                <a:gd name="connsiteX2" fmla="*/ 102349 w 123311"/>
                <a:gd name="connsiteY2" fmla="*/ 58747 h 61932"/>
                <a:gd name="connsiteX3" fmla="*/ 33769 w 123311"/>
                <a:gd name="connsiteY3" fmla="*/ 51127 h 61932"/>
                <a:gd name="connsiteX4" fmla="*/ 3289 w 123311"/>
                <a:gd name="connsiteY4" fmla="*/ 5407 h 6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1" h="61932">
                  <a:moveTo>
                    <a:pt x="3289" y="5407"/>
                  </a:moveTo>
                  <a:cubicBezTo>
                    <a:pt x="17259" y="-943"/>
                    <a:pt x="83969" y="-5076"/>
                    <a:pt x="117589" y="13027"/>
                  </a:cubicBezTo>
                  <a:cubicBezTo>
                    <a:pt x="131733" y="20643"/>
                    <a:pt x="116973" y="52100"/>
                    <a:pt x="102349" y="58747"/>
                  </a:cubicBezTo>
                  <a:cubicBezTo>
                    <a:pt x="81410" y="68265"/>
                    <a:pt x="56629" y="53667"/>
                    <a:pt x="33769" y="51127"/>
                  </a:cubicBezTo>
                  <a:cubicBezTo>
                    <a:pt x="23739" y="21038"/>
                    <a:pt x="-10681" y="11757"/>
                    <a:pt x="3289" y="5407"/>
                  </a:cubicBezTo>
                  <a:close/>
                </a:path>
              </a:pathLst>
            </a:custGeom>
            <a:solidFill>
              <a:srgbClr val="814723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2" name="Picture 1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1" y="1923678"/>
            <a:ext cx="2958853" cy="2213222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5" y="1563638"/>
            <a:ext cx="2958853" cy="2213222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52780"/>
            <a:ext cx="2958853" cy="2213222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158728"/>
            <a:ext cx="2958853" cy="22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23528" y="742670"/>
            <a:ext cx="3817189" cy="4325283"/>
            <a:chOff x="4860032" y="277863"/>
            <a:chExt cx="3946916" cy="4472278"/>
          </a:xfrm>
        </p:grpSpPr>
        <p:grpSp>
          <p:nvGrpSpPr>
            <p:cNvPr id="11" name="Group 10"/>
            <p:cNvGrpSpPr/>
            <p:nvPr/>
          </p:nvGrpSpPr>
          <p:grpSpPr>
            <a:xfrm>
              <a:off x="4860032" y="277863"/>
              <a:ext cx="3946916" cy="4472278"/>
              <a:chOff x="4966076" y="454503"/>
              <a:chExt cx="3767328" cy="426878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966076" y="454503"/>
                <a:ext cx="3767328" cy="4268786"/>
                <a:chOff x="4966076" y="454503"/>
                <a:chExt cx="3767328" cy="4268786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6076" y="454503"/>
                  <a:ext cx="3767328" cy="4268786"/>
                </a:xfrm>
                <a:prstGeom prst="rect">
                  <a:avLst/>
                </a:prstGeom>
              </p:spPr>
            </p:pic>
            <p:sp>
              <p:nvSpPr>
                <p:cNvPr id="16" name="Rectangle 15"/>
                <p:cNvSpPr/>
                <p:nvPr/>
              </p:nvSpPr>
              <p:spPr>
                <a:xfrm>
                  <a:off x="4966076" y="514350"/>
                  <a:ext cx="3767328" cy="4130607"/>
                </a:xfrm>
                <a:prstGeom prst="rect">
                  <a:avLst/>
                </a:prstGeom>
                <a:noFill/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" name="Freeform 13"/>
              <p:cNvSpPr/>
              <p:nvPr/>
            </p:nvSpPr>
            <p:spPr>
              <a:xfrm>
                <a:off x="5105400" y="685242"/>
                <a:ext cx="3504179" cy="3867708"/>
              </a:xfrm>
              <a:custGeom>
                <a:avLst/>
                <a:gdLst>
                  <a:gd name="connsiteX0" fmla="*/ 1408670 w 5214551"/>
                  <a:gd name="connsiteY0" fmla="*/ 5844746 h 5881816"/>
                  <a:gd name="connsiteX1" fmla="*/ 1309816 w 5214551"/>
                  <a:gd name="connsiteY1" fmla="*/ 5745892 h 5881816"/>
                  <a:gd name="connsiteX2" fmla="*/ 1260389 w 5214551"/>
                  <a:gd name="connsiteY2" fmla="*/ 5585254 h 5881816"/>
                  <a:gd name="connsiteX3" fmla="*/ 1210962 w 5214551"/>
                  <a:gd name="connsiteY3" fmla="*/ 5387546 h 5881816"/>
                  <a:gd name="connsiteX4" fmla="*/ 1173892 w 5214551"/>
                  <a:gd name="connsiteY4" fmla="*/ 5226908 h 5881816"/>
                  <a:gd name="connsiteX5" fmla="*/ 1000897 w 5214551"/>
                  <a:gd name="connsiteY5" fmla="*/ 4917989 h 5881816"/>
                  <a:gd name="connsiteX6" fmla="*/ 939113 w 5214551"/>
                  <a:gd name="connsiteY6" fmla="*/ 4707924 h 5881816"/>
                  <a:gd name="connsiteX7" fmla="*/ 939113 w 5214551"/>
                  <a:gd name="connsiteY7" fmla="*/ 4510216 h 5881816"/>
                  <a:gd name="connsiteX8" fmla="*/ 790832 w 5214551"/>
                  <a:gd name="connsiteY8" fmla="*/ 4263081 h 5881816"/>
                  <a:gd name="connsiteX9" fmla="*/ 691978 w 5214551"/>
                  <a:gd name="connsiteY9" fmla="*/ 3781168 h 5881816"/>
                  <a:gd name="connsiteX10" fmla="*/ 654908 w 5214551"/>
                  <a:gd name="connsiteY10" fmla="*/ 3348681 h 5881816"/>
                  <a:gd name="connsiteX11" fmla="*/ 729048 w 5214551"/>
                  <a:gd name="connsiteY11" fmla="*/ 3262184 h 5881816"/>
                  <a:gd name="connsiteX12" fmla="*/ 741405 w 5214551"/>
                  <a:gd name="connsiteY12" fmla="*/ 3175686 h 5881816"/>
                  <a:gd name="connsiteX13" fmla="*/ 704335 w 5214551"/>
                  <a:gd name="connsiteY13" fmla="*/ 3027405 h 5881816"/>
                  <a:gd name="connsiteX14" fmla="*/ 741405 w 5214551"/>
                  <a:gd name="connsiteY14" fmla="*/ 2990335 h 5881816"/>
                  <a:gd name="connsiteX15" fmla="*/ 691978 w 5214551"/>
                  <a:gd name="connsiteY15" fmla="*/ 2866768 h 5881816"/>
                  <a:gd name="connsiteX16" fmla="*/ 642551 w 5214551"/>
                  <a:gd name="connsiteY16" fmla="*/ 2953265 h 5881816"/>
                  <a:gd name="connsiteX17" fmla="*/ 642551 w 5214551"/>
                  <a:gd name="connsiteY17" fmla="*/ 3027405 h 5881816"/>
                  <a:gd name="connsiteX18" fmla="*/ 568410 w 5214551"/>
                  <a:gd name="connsiteY18" fmla="*/ 3126259 h 5881816"/>
                  <a:gd name="connsiteX19" fmla="*/ 395416 w 5214551"/>
                  <a:gd name="connsiteY19" fmla="*/ 3163330 h 5881816"/>
                  <a:gd name="connsiteX20" fmla="*/ 308919 w 5214551"/>
                  <a:gd name="connsiteY20" fmla="*/ 3163330 h 5881816"/>
                  <a:gd name="connsiteX21" fmla="*/ 111210 w 5214551"/>
                  <a:gd name="connsiteY21" fmla="*/ 2891481 h 5881816"/>
                  <a:gd name="connsiteX22" fmla="*/ 74140 w 5214551"/>
                  <a:gd name="connsiteY22" fmla="*/ 2767914 h 5881816"/>
                  <a:gd name="connsiteX23" fmla="*/ 172994 w 5214551"/>
                  <a:gd name="connsiteY23" fmla="*/ 2804984 h 5881816"/>
                  <a:gd name="connsiteX24" fmla="*/ 296562 w 5214551"/>
                  <a:gd name="connsiteY24" fmla="*/ 2743200 h 5881816"/>
                  <a:gd name="connsiteX25" fmla="*/ 321275 w 5214551"/>
                  <a:gd name="connsiteY25" fmla="*/ 2693773 h 5881816"/>
                  <a:gd name="connsiteX26" fmla="*/ 172994 w 5214551"/>
                  <a:gd name="connsiteY26" fmla="*/ 2706130 h 5881816"/>
                  <a:gd name="connsiteX27" fmla="*/ 12356 w 5214551"/>
                  <a:gd name="connsiteY27" fmla="*/ 2607276 h 5881816"/>
                  <a:gd name="connsiteX28" fmla="*/ 0 w 5214551"/>
                  <a:gd name="connsiteY28" fmla="*/ 2508422 h 5881816"/>
                  <a:gd name="connsiteX29" fmla="*/ 61783 w 5214551"/>
                  <a:gd name="connsiteY29" fmla="*/ 2409568 h 5881816"/>
                  <a:gd name="connsiteX30" fmla="*/ 185351 w 5214551"/>
                  <a:gd name="connsiteY30" fmla="*/ 2434281 h 5881816"/>
                  <a:gd name="connsiteX31" fmla="*/ 271848 w 5214551"/>
                  <a:gd name="connsiteY31" fmla="*/ 2446638 h 5881816"/>
                  <a:gd name="connsiteX32" fmla="*/ 395416 w 5214551"/>
                  <a:gd name="connsiteY32" fmla="*/ 2409568 h 5881816"/>
                  <a:gd name="connsiteX33" fmla="*/ 457200 w 5214551"/>
                  <a:gd name="connsiteY33" fmla="*/ 2446638 h 5881816"/>
                  <a:gd name="connsiteX34" fmla="*/ 494270 w 5214551"/>
                  <a:gd name="connsiteY34" fmla="*/ 2360141 h 5881816"/>
                  <a:gd name="connsiteX35" fmla="*/ 518983 w 5214551"/>
                  <a:gd name="connsiteY35" fmla="*/ 2298357 h 5881816"/>
                  <a:gd name="connsiteX36" fmla="*/ 420129 w 5214551"/>
                  <a:gd name="connsiteY36" fmla="*/ 2162432 h 5881816"/>
                  <a:gd name="connsiteX37" fmla="*/ 345989 w 5214551"/>
                  <a:gd name="connsiteY37" fmla="*/ 2125362 h 5881816"/>
                  <a:gd name="connsiteX38" fmla="*/ 395416 w 5214551"/>
                  <a:gd name="connsiteY38" fmla="*/ 1964724 h 5881816"/>
                  <a:gd name="connsiteX39" fmla="*/ 234778 w 5214551"/>
                  <a:gd name="connsiteY39" fmla="*/ 1902941 h 5881816"/>
                  <a:gd name="connsiteX40" fmla="*/ 444843 w 5214551"/>
                  <a:gd name="connsiteY40" fmla="*/ 1692876 h 5881816"/>
                  <a:gd name="connsiteX41" fmla="*/ 469556 w 5214551"/>
                  <a:gd name="connsiteY41" fmla="*/ 1680519 h 5881816"/>
                  <a:gd name="connsiteX42" fmla="*/ 494270 w 5214551"/>
                  <a:gd name="connsiteY42" fmla="*/ 1754659 h 5881816"/>
                  <a:gd name="connsiteX43" fmla="*/ 729048 w 5214551"/>
                  <a:gd name="connsiteY43" fmla="*/ 1717589 h 5881816"/>
                  <a:gd name="connsiteX44" fmla="*/ 827902 w 5214551"/>
                  <a:gd name="connsiteY44" fmla="*/ 1594022 h 5881816"/>
                  <a:gd name="connsiteX45" fmla="*/ 963827 w 5214551"/>
                  <a:gd name="connsiteY45" fmla="*/ 1507524 h 5881816"/>
                  <a:gd name="connsiteX46" fmla="*/ 1013254 w 5214551"/>
                  <a:gd name="connsiteY46" fmla="*/ 1383957 h 5881816"/>
                  <a:gd name="connsiteX47" fmla="*/ 1099751 w 5214551"/>
                  <a:gd name="connsiteY47" fmla="*/ 1334530 h 5881816"/>
                  <a:gd name="connsiteX48" fmla="*/ 1161535 w 5214551"/>
                  <a:gd name="connsiteY48" fmla="*/ 1210962 h 5881816"/>
                  <a:gd name="connsiteX49" fmla="*/ 1248032 w 5214551"/>
                  <a:gd name="connsiteY49" fmla="*/ 1161535 h 5881816"/>
                  <a:gd name="connsiteX50" fmla="*/ 1210962 w 5214551"/>
                  <a:gd name="connsiteY50" fmla="*/ 1050324 h 5881816"/>
                  <a:gd name="connsiteX51" fmla="*/ 1285102 w 5214551"/>
                  <a:gd name="connsiteY51" fmla="*/ 963827 h 5881816"/>
                  <a:gd name="connsiteX52" fmla="*/ 1359243 w 5214551"/>
                  <a:gd name="connsiteY52" fmla="*/ 963827 h 5881816"/>
                  <a:gd name="connsiteX53" fmla="*/ 1285102 w 5214551"/>
                  <a:gd name="connsiteY53" fmla="*/ 889686 h 5881816"/>
                  <a:gd name="connsiteX54" fmla="*/ 1272746 w 5214551"/>
                  <a:gd name="connsiteY54" fmla="*/ 852616 h 5881816"/>
                  <a:gd name="connsiteX55" fmla="*/ 1161535 w 5214551"/>
                  <a:gd name="connsiteY55" fmla="*/ 815546 h 5881816"/>
                  <a:gd name="connsiteX56" fmla="*/ 1124464 w 5214551"/>
                  <a:gd name="connsiteY56" fmla="*/ 729049 h 5881816"/>
                  <a:gd name="connsiteX57" fmla="*/ 1099751 w 5214551"/>
                  <a:gd name="connsiteY57" fmla="*/ 469557 h 5881816"/>
                  <a:gd name="connsiteX58" fmla="*/ 1223319 w 5214551"/>
                  <a:gd name="connsiteY58" fmla="*/ 395416 h 5881816"/>
                  <a:gd name="connsiteX59" fmla="*/ 1173892 w 5214551"/>
                  <a:gd name="connsiteY59" fmla="*/ 345989 h 5881816"/>
                  <a:gd name="connsiteX60" fmla="*/ 1173892 w 5214551"/>
                  <a:gd name="connsiteY60" fmla="*/ 284205 h 5881816"/>
                  <a:gd name="connsiteX61" fmla="*/ 1099751 w 5214551"/>
                  <a:gd name="connsiteY61" fmla="*/ 234778 h 5881816"/>
                  <a:gd name="connsiteX62" fmla="*/ 1075037 w 5214551"/>
                  <a:gd name="connsiteY62" fmla="*/ 185351 h 5881816"/>
                  <a:gd name="connsiteX63" fmla="*/ 976183 w 5214551"/>
                  <a:gd name="connsiteY63" fmla="*/ 185351 h 5881816"/>
                  <a:gd name="connsiteX64" fmla="*/ 1013254 w 5214551"/>
                  <a:gd name="connsiteY64" fmla="*/ 86497 h 5881816"/>
                  <a:gd name="connsiteX65" fmla="*/ 1112108 w 5214551"/>
                  <a:gd name="connsiteY65" fmla="*/ 24714 h 5881816"/>
                  <a:gd name="connsiteX66" fmla="*/ 1149178 w 5214551"/>
                  <a:gd name="connsiteY66" fmla="*/ 49427 h 5881816"/>
                  <a:gd name="connsiteX67" fmla="*/ 1285102 w 5214551"/>
                  <a:gd name="connsiteY67" fmla="*/ 0 h 5881816"/>
                  <a:gd name="connsiteX68" fmla="*/ 1433383 w 5214551"/>
                  <a:gd name="connsiteY68" fmla="*/ 12357 h 5881816"/>
                  <a:gd name="connsiteX69" fmla="*/ 1569308 w 5214551"/>
                  <a:gd name="connsiteY69" fmla="*/ 111211 h 5881816"/>
                  <a:gd name="connsiteX70" fmla="*/ 1717589 w 5214551"/>
                  <a:gd name="connsiteY70" fmla="*/ 284205 h 5881816"/>
                  <a:gd name="connsiteX71" fmla="*/ 1791729 w 5214551"/>
                  <a:gd name="connsiteY71" fmla="*/ 345989 h 5881816"/>
                  <a:gd name="connsiteX72" fmla="*/ 1890583 w 5214551"/>
                  <a:gd name="connsiteY72" fmla="*/ 358346 h 5881816"/>
                  <a:gd name="connsiteX73" fmla="*/ 2038864 w 5214551"/>
                  <a:gd name="connsiteY73" fmla="*/ 271849 h 5881816"/>
                  <a:gd name="connsiteX74" fmla="*/ 2113005 w 5214551"/>
                  <a:gd name="connsiteY74" fmla="*/ 271849 h 5881816"/>
                  <a:gd name="connsiteX75" fmla="*/ 2187146 w 5214551"/>
                  <a:gd name="connsiteY75" fmla="*/ 321276 h 5881816"/>
                  <a:gd name="connsiteX76" fmla="*/ 2261286 w 5214551"/>
                  <a:gd name="connsiteY76" fmla="*/ 370703 h 5881816"/>
                  <a:gd name="connsiteX77" fmla="*/ 2248929 w 5214551"/>
                  <a:gd name="connsiteY77" fmla="*/ 457200 h 5881816"/>
                  <a:gd name="connsiteX78" fmla="*/ 2174789 w 5214551"/>
                  <a:gd name="connsiteY78" fmla="*/ 518984 h 5881816"/>
                  <a:gd name="connsiteX79" fmla="*/ 2075935 w 5214551"/>
                  <a:gd name="connsiteY79" fmla="*/ 654908 h 5881816"/>
                  <a:gd name="connsiteX80" fmla="*/ 2014151 w 5214551"/>
                  <a:gd name="connsiteY80" fmla="*/ 654908 h 5881816"/>
                  <a:gd name="connsiteX81" fmla="*/ 2014151 w 5214551"/>
                  <a:gd name="connsiteY81" fmla="*/ 778476 h 5881816"/>
                  <a:gd name="connsiteX82" fmla="*/ 2100648 w 5214551"/>
                  <a:gd name="connsiteY82" fmla="*/ 827903 h 5881816"/>
                  <a:gd name="connsiteX83" fmla="*/ 2113005 w 5214551"/>
                  <a:gd name="connsiteY83" fmla="*/ 902043 h 5881816"/>
                  <a:gd name="connsiteX84" fmla="*/ 2051221 w 5214551"/>
                  <a:gd name="connsiteY84" fmla="*/ 963827 h 5881816"/>
                  <a:gd name="connsiteX85" fmla="*/ 1977081 w 5214551"/>
                  <a:gd name="connsiteY85" fmla="*/ 976184 h 5881816"/>
                  <a:gd name="connsiteX86" fmla="*/ 1940010 w 5214551"/>
                  <a:gd name="connsiteY86" fmla="*/ 902043 h 5881816"/>
                  <a:gd name="connsiteX87" fmla="*/ 1940010 w 5214551"/>
                  <a:gd name="connsiteY87" fmla="*/ 1124465 h 5881816"/>
                  <a:gd name="connsiteX88" fmla="*/ 2001794 w 5214551"/>
                  <a:gd name="connsiteY88" fmla="*/ 1186249 h 5881816"/>
                  <a:gd name="connsiteX89" fmla="*/ 2150075 w 5214551"/>
                  <a:gd name="connsiteY89" fmla="*/ 1334530 h 5881816"/>
                  <a:gd name="connsiteX90" fmla="*/ 2273643 w 5214551"/>
                  <a:gd name="connsiteY90" fmla="*/ 1396314 h 5881816"/>
                  <a:gd name="connsiteX91" fmla="*/ 2199502 w 5214551"/>
                  <a:gd name="connsiteY91" fmla="*/ 1495168 h 5881816"/>
                  <a:gd name="connsiteX92" fmla="*/ 2162432 w 5214551"/>
                  <a:gd name="connsiteY92" fmla="*/ 1544595 h 5881816"/>
                  <a:gd name="connsiteX93" fmla="*/ 2125362 w 5214551"/>
                  <a:gd name="connsiteY93" fmla="*/ 1680519 h 5881816"/>
                  <a:gd name="connsiteX94" fmla="*/ 2261286 w 5214551"/>
                  <a:gd name="connsiteY94" fmla="*/ 1717589 h 5881816"/>
                  <a:gd name="connsiteX95" fmla="*/ 2471351 w 5214551"/>
                  <a:gd name="connsiteY95" fmla="*/ 1878227 h 5881816"/>
                  <a:gd name="connsiteX96" fmla="*/ 2693773 w 5214551"/>
                  <a:gd name="connsiteY96" fmla="*/ 2001795 h 5881816"/>
                  <a:gd name="connsiteX97" fmla="*/ 2743200 w 5214551"/>
                  <a:gd name="connsiteY97" fmla="*/ 1964724 h 5881816"/>
                  <a:gd name="connsiteX98" fmla="*/ 2928551 w 5214551"/>
                  <a:gd name="connsiteY98" fmla="*/ 2001795 h 5881816"/>
                  <a:gd name="connsiteX99" fmla="*/ 3027405 w 5214551"/>
                  <a:gd name="connsiteY99" fmla="*/ 2125362 h 5881816"/>
                  <a:gd name="connsiteX100" fmla="*/ 3299254 w 5214551"/>
                  <a:gd name="connsiteY100" fmla="*/ 2174789 h 5881816"/>
                  <a:gd name="connsiteX101" fmla="*/ 3546389 w 5214551"/>
                  <a:gd name="connsiteY101" fmla="*/ 2174789 h 5881816"/>
                  <a:gd name="connsiteX102" fmla="*/ 3558746 w 5214551"/>
                  <a:gd name="connsiteY102" fmla="*/ 1915297 h 5881816"/>
                  <a:gd name="connsiteX103" fmla="*/ 3682313 w 5214551"/>
                  <a:gd name="connsiteY103" fmla="*/ 1865870 h 5881816"/>
                  <a:gd name="connsiteX104" fmla="*/ 3682313 w 5214551"/>
                  <a:gd name="connsiteY104" fmla="*/ 1989438 h 5881816"/>
                  <a:gd name="connsiteX105" fmla="*/ 3756454 w 5214551"/>
                  <a:gd name="connsiteY105" fmla="*/ 2113005 h 5881816"/>
                  <a:gd name="connsiteX106" fmla="*/ 3941805 w 5214551"/>
                  <a:gd name="connsiteY106" fmla="*/ 2088292 h 5881816"/>
                  <a:gd name="connsiteX107" fmla="*/ 3978875 w 5214551"/>
                  <a:gd name="connsiteY107" fmla="*/ 2075935 h 5881816"/>
                  <a:gd name="connsiteX108" fmla="*/ 4053016 w 5214551"/>
                  <a:gd name="connsiteY108" fmla="*/ 2125362 h 5881816"/>
                  <a:gd name="connsiteX109" fmla="*/ 4312508 w 5214551"/>
                  <a:gd name="connsiteY109" fmla="*/ 2051222 h 5881816"/>
                  <a:gd name="connsiteX110" fmla="*/ 4201297 w 5214551"/>
                  <a:gd name="connsiteY110" fmla="*/ 1927654 h 5881816"/>
                  <a:gd name="connsiteX111" fmla="*/ 4399005 w 5214551"/>
                  <a:gd name="connsiteY111" fmla="*/ 1841157 h 5881816"/>
                  <a:gd name="connsiteX112" fmla="*/ 4510216 w 5214551"/>
                  <a:gd name="connsiteY112" fmla="*/ 1729946 h 5881816"/>
                  <a:gd name="connsiteX113" fmla="*/ 4596713 w 5214551"/>
                  <a:gd name="connsiteY113" fmla="*/ 1705232 h 5881816"/>
                  <a:gd name="connsiteX114" fmla="*/ 4683210 w 5214551"/>
                  <a:gd name="connsiteY114" fmla="*/ 1606378 h 5881816"/>
                  <a:gd name="connsiteX115" fmla="*/ 4819135 w 5214551"/>
                  <a:gd name="connsiteY115" fmla="*/ 1606378 h 5881816"/>
                  <a:gd name="connsiteX116" fmla="*/ 4979773 w 5214551"/>
                  <a:gd name="connsiteY116" fmla="*/ 1519881 h 5881816"/>
                  <a:gd name="connsiteX117" fmla="*/ 5029200 w 5214551"/>
                  <a:gd name="connsiteY117" fmla="*/ 1532238 h 5881816"/>
                  <a:gd name="connsiteX118" fmla="*/ 4967416 w 5214551"/>
                  <a:gd name="connsiteY118" fmla="*/ 1643449 h 5881816"/>
                  <a:gd name="connsiteX119" fmla="*/ 5066270 w 5214551"/>
                  <a:gd name="connsiteY119" fmla="*/ 1643449 h 5881816"/>
                  <a:gd name="connsiteX120" fmla="*/ 5004486 w 5214551"/>
                  <a:gd name="connsiteY120" fmla="*/ 1729946 h 5881816"/>
                  <a:gd name="connsiteX121" fmla="*/ 5165124 w 5214551"/>
                  <a:gd name="connsiteY121" fmla="*/ 1729946 h 5881816"/>
                  <a:gd name="connsiteX122" fmla="*/ 5214551 w 5214551"/>
                  <a:gd name="connsiteY122" fmla="*/ 1804086 h 5881816"/>
                  <a:gd name="connsiteX123" fmla="*/ 5152767 w 5214551"/>
                  <a:gd name="connsiteY123" fmla="*/ 1853514 h 5881816"/>
                  <a:gd name="connsiteX124" fmla="*/ 5189837 w 5214551"/>
                  <a:gd name="connsiteY124" fmla="*/ 1989438 h 5881816"/>
                  <a:gd name="connsiteX125" fmla="*/ 5029200 w 5214551"/>
                  <a:gd name="connsiteY125" fmla="*/ 1964724 h 5881816"/>
                  <a:gd name="connsiteX126" fmla="*/ 4819135 w 5214551"/>
                  <a:gd name="connsiteY126" fmla="*/ 2137719 h 5881816"/>
                  <a:gd name="connsiteX127" fmla="*/ 4831492 w 5214551"/>
                  <a:gd name="connsiteY127" fmla="*/ 2261286 h 5881816"/>
                  <a:gd name="connsiteX128" fmla="*/ 4757351 w 5214551"/>
                  <a:gd name="connsiteY128" fmla="*/ 2397211 h 5881816"/>
                  <a:gd name="connsiteX129" fmla="*/ 4757351 w 5214551"/>
                  <a:gd name="connsiteY129" fmla="*/ 2520778 h 5881816"/>
                  <a:gd name="connsiteX130" fmla="*/ 4695567 w 5214551"/>
                  <a:gd name="connsiteY130" fmla="*/ 2706130 h 5881816"/>
                  <a:gd name="connsiteX131" fmla="*/ 4510216 w 5214551"/>
                  <a:gd name="connsiteY131" fmla="*/ 2631989 h 5881816"/>
                  <a:gd name="connsiteX132" fmla="*/ 4547286 w 5214551"/>
                  <a:gd name="connsiteY132" fmla="*/ 2743200 h 5881816"/>
                  <a:gd name="connsiteX133" fmla="*/ 4547286 w 5214551"/>
                  <a:gd name="connsiteY133" fmla="*/ 2842054 h 5881816"/>
                  <a:gd name="connsiteX134" fmla="*/ 4473146 w 5214551"/>
                  <a:gd name="connsiteY134" fmla="*/ 2842054 h 5881816"/>
                  <a:gd name="connsiteX135" fmla="*/ 4510216 w 5214551"/>
                  <a:gd name="connsiteY135" fmla="*/ 2990335 h 5881816"/>
                  <a:gd name="connsiteX136" fmla="*/ 4460789 w 5214551"/>
                  <a:gd name="connsiteY136" fmla="*/ 3076832 h 5881816"/>
                  <a:gd name="connsiteX137" fmla="*/ 4399005 w 5214551"/>
                  <a:gd name="connsiteY137" fmla="*/ 3027405 h 5881816"/>
                  <a:gd name="connsiteX138" fmla="*/ 4337221 w 5214551"/>
                  <a:gd name="connsiteY138" fmla="*/ 2693773 h 5881816"/>
                  <a:gd name="connsiteX139" fmla="*/ 4250724 w 5214551"/>
                  <a:gd name="connsiteY139" fmla="*/ 2767914 h 5881816"/>
                  <a:gd name="connsiteX140" fmla="*/ 4263081 w 5214551"/>
                  <a:gd name="connsiteY140" fmla="*/ 2866768 h 5881816"/>
                  <a:gd name="connsiteX141" fmla="*/ 4164227 w 5214551"/>
                  <a:gd name="connsiteY141" fmla="*/ 2854411 h 5881816"/>
                  <a:gd name="connsiteX142" fmla="*/ 4139513 w 5214551"/>
                  <a:gd name="connsiteY142" fmla="*/ 2743200 h 5881816"/>
                  <a:gd name="connsiteX143" fmla="*/ 4201297 w 5214551"/>
                  <a:gd name="connsiteY143" fmla="*/ 2644346 h 5881816"/>
                  <a:gd name="connsiteX144" fmla="*/ 4324864 w 5214551"/>
                  <a:gd name="connsiteY144" fmla="*/ 2545492 h 5881816"/>
                  <a:gd name="connsiteX145" fmla="*/ 4337221 w 5214551"/>
                  <a:gd name="connsiteY145" fmla="*/ 2434281 h 5881816"/>
                  <a:gd name="connsiteX146" fmla="*/ 4003589 w 5214551"/>
                  <a:gd name="connsiteY146" fmla="*/ 2434281 h 5881816"/>
                  <a:gd name="connsiteX147" fmla="*/ 3867664 w 5214551"/>
                  <a:gd name="connsiteY147" fmla="*/ 2372497 h 5881816"/>
                  <a:gd name="connsiteX148" fmla="*/ 3867664 w 5214551"/>
                  <a:gd name="connsiteY148" fmla="*/ 2236573 h 5881816"/>
                  <a:gd name="connsiteX149" fmla="*/ 3731740 w 5214551"/>
                  <a:gd name="connsiteY149" fmla="*/ 2187146 h 5881816"/>
                  <a:gd name="connsiteX150" fmla="*/ 3620529 w 5214551"/>
                  <a:gd name="connsiteY150" fmla="*/ 2150076 h 5881816"/>
                  <a:gd name="connsiteX151" fmla="*/ 3595816 w 5214551"/>
                  <a:gd name="connsiteY151" fmla="*/ 2323070 h 5881816"/>
                  <a:gd name="connsiteX152" fmla="*/ 3719383 w 5214551"/>
                  <a:gd name="connsiteY152" fmla="*/ 2360141 h 5881816"/>
                  <a:gd name="connsiteX153" fmla="*/ 3645243 w 5214551"/>
                  <a:gd name="connsiteY153" fmla="*/ 2446638 h 5881816"/>
                  <a:gd name="connsiteX154" fmla="*/ 3558746 w 5214551"/>
                  <a:gd name="connsiteY154" fmla="*/ 2508422 h 5881816"/>
                  <a:gd name="connsiteX155" fmla="*/ 3620529 w 5214551"/>
                  <a:gd name="connsiteY155" fmla="*/ 2582562 h 5881816"/>
                  <a:gd name="connsiteX156" fmla="*/ 3707027 w 5214551"/>
                  <a:gd name="connsiteY156" fmla="*/ 2631989 h 5881816"/>
                  <a:gd name="connsiteX157" fmla="*/ 3657600 w 5214551"/>
                  <a:gd name="connsiteY157" fmla="*/ 2743200 h 5881816"/>
                  <a:gd name="connsiteX158" fmla="*/ 3768810 w 5214551"/>
                  <a:gd name="connsiteY158" fmla="*/ 2965622 h 5881816"/>
                  <a:gd name="connsiteX159" fmla="*/ 3756454 w 5214551"/>
                  <a:gd name="connsiteY159" fmla="*/ 3138616 h 5881816"/>
                  <a:gd name="connsiteX160" fmla="*/ 3645243 w 5214551"/>
                  <a:gd name="connsiteY160" fmla="*/ 3138616 h 5881816"/>
                  <a:gd name="connsiteX161" fmla="*/ 3595816 w 5214551"/>
                  <a:gd name="connsiteY161" fmla="*/ 3163330 h 5881816"/>
                  <a:gd name="connsiteX162" fmla="*/ 3583459 w 5214551"/>
                  <a:gd name="connsiteY162" fmla="*/ 3027405 h 5881816"/>
                  <a:gd name="connsiteX163" fmla="*/ 3472248 w 5214551"/>
                  <a:gd name="connsiteY163" fmla="*/ 3175686 h 5881816"/>
                  <a:gd name="connsiteX164" fmla="*/ 3323967 w 5214551"/>
                  <a:gd name="connsiteY164" fmla="*/ 3150973 h 5881816"/>
                  <a:gd name="connsiteX165" fmla="*/ 3348681 w 5214551"/>
                  <a:gd name="connsiteY165" fmla="*/ 3373395 h 5881816"/>
                  <a:gd name="connsiteX166" fmla="*/ 3200400 w 5214551"/>
                  <a:gd name="connsiteY166" fmla="*/ 3459892 h 5881816"/>
                  <a:gd name="connsiteX167" fmla="*/ 2977978 w 5214551"/>
                  <a:gd name="connsiteY167" fmla="*/ 3521676 h 5881816"/>
                  <a:gd name="connsiteX168" fmla="*/ 3027405 w 5214551"/>
                  <a:gd name="connsiteY168" fmla="*/ 3571103 h 5881816"/>
                  <a:gd name="connsiteX169" fmla="*/ 2928551 w 5214551"/>
                  <a:gd name="connsiteY169" fmla="*/ 3682314 h 5881816"/>
                  <a:gd name="connsiteX170" fmla="*/ 2718486 w 5214551"/>
                  <a:gd name="connsiteY170" fmla="*/ 3892378 h 5881816"/>
                  <a:gd name="connsiteX171" fmla="*/ 2508421 w 5214551"/>
                  <a:gd name="connsiteY171" fmla="*/ 4040659 h 5881816"/>
                  <a:gd name="connsiteX172" fmla="*/ 2434281 w 5214551"/>
                  <a:gd name="connsiteY172" fmla="*/ 4188941 h 5881816"/>
                  <a:gd name="connsiteX173" fmla="*/ 2347783 w 5214551"/>
                  <a:gd name="connsiteY173" fmla="*/ 4151870 h 5881816"/>
                  <a:gd name="connsiteX174" fmla="*/ 2199502 w 5214551"/>
                  <a:gd name="connsiteY174" fmla="*/ 4275438 h 5881816"/>
                  <a:gd name="connsiteX175" fmla="*/ 2125362 w 5214551"/>
                  <a:gd name="connsiteY175" fmla="*/ 4263081 h 5881816"/>
                  <a:gd name="connsiteX176" fmla="*/ 2063578 w 5214551"/>
                  <a:gd name="connsiteY176" fmla="*/ 4448432 h 5881816"/>
                  <a:gd name="connsiteX177" fmla="*/ 2051221 w 5214551"/>
                  <a:gd name="connsiteY177" fmla="*/ 4757351 h 5881816"/>
                  <a:gd name="connsiteX178" fmla="*/ 2088292 w 5214551"/>
                  <a:gd name="connsiteY178" fmla="*/ 4794422 h 5881816"/>
                  <a:gd name="connsiteX179" fmla="*/ 1915297 w 5214551"/>
                  <a:gd name="connsiteY179" fmla="*/ 5263978 h 5881816"/>
                  <a:gd name="connsiteX180" fmla="*/ 1952367 w 5214551"/>
                  <a:gd name="connsiteY180" fmla="*/ 5214551 h 5881816"/>
                  <a:gd name="connsiteX181" fmla="*/ 1952367 w 5214551"/>
                  <a:gd name="connsiteY181" fmla="*/ 5399903 h 5881816"/>
                  <a:gd name="connsiteX182" fmla="*/ 1853513 w 5214551"/>
                  <a:gd name="connsiteY182" fmla="*/ 5424616 h 5881816"/>
                  <a:gd name="connsiteX183" fmla="*/ 1816443 w 5214551"/>
                  <a:gd name="connsiteY183" fmla="*/ 5523470 h 5881816"/>
                  <a:gd name="connsiteX184" fmla="*/ 1754659 w 5214551"/>
                  <a:gd name="connsiteY184" fmla="*/ 5572897 h 5881816"/>
                  <a:gd name="connsiteX185" fmla="*/ 1754659 w 5214551"/>
                  <a:gd name="connsiteY185" fmla="*/ 5634681 h 5881816"/>
                  <a:gd name="connsiteX186" fmla="*/ 1631092 w 5214551"/>
                  <a:gd name="connsiteY186" fmla="*/ 5696465 h 5881816"/>
                  <a:gd name="connsiteX187" fmla="*/ 1470454 w 5214551"/>
                  <a:gd name="connsiteY187" fmla="*/ 5881816 h 5881816"/>
                  <a:gd name="connsiteX188" fmla="*/ 1408670 w 5214551"/>
                  <a:gd name="connsiteY188" fmla="*/ 5844746 h 5881816"/>
                  <a:gd name="connsiteX0" fmla="*/ 1408670 w 5214551"/>
                  <a:gd name="connsiteY0" fmla="*/ 5844746 h 5881816"/>
                  <a:gd name="connsiteX1" fmla="*/ 1309816 w 5214551"/>
                  <a:gd name="connsiteY1" fmla="*/ 5745892 h 5881816"/>
                  <a:gd name="connsiteX2" fmla="*/ 1260389 w 5214551"/>
                  <a:gd name="connsiteY2" fmla="*/ 5585254 h 5881816"/>
                  <a:gd name="connsiteX3" fmla="*/ 1210962 w 5214551"/>
                  <a:gd name="connsiteY3" fmla="*/ 5387546 h 5881816"/>
                  <a:gd name="connsiteX4" fmla="*/ 1173892 w 5214551"/>
                  <a:gd name="connsiteY4" fmla="*/ 5226908 h 5881816"/>
                  <a:gd name="connsiteX5" fmla="*/ 1000897 w 5214551"/>
                  <a:gd name="connsiteY5" fmla="*/ 4917989 h 5881816"/>
                  <a:gd name="connsiteX6" fmla="*/ 939113 w 5214551"/>
                  <a:gd name="connsiteY6" fmla="*/ 4707924 h 5881816"/>
                  <a:gd name="connsiteX7" fmla="*/ 939113 w 5214551"/>
                  <a:gd name="connsiteY7" fmla="*/ 4510216 h 5881816"/>
                  <a:gd name="connsiteX8" fmla="*/ 790832 w 5214551"/>
                  <a:gd name="connsiteY8" fmla="*/ 4263081 h 5881816"/>
                  <a:gd name="connsiteX9" fmla="*/ 691978 w 5214551"/>
                  <a:gd name="connsiteY9" fmla="*/ 3781168 h 5881816"/>
                  <a:gd name="connsiteX10" fmla="*/ 654908 w 5214551"/>
                  <a:gd name="connsiteY10" fmla="*/ 3348681 h 5881816"/>
                  <a:gd name="connsiteX11" fmla="*/ 729048 w 5214551"/>
                  <a:gd name="connsiteY11" fmla="*/ 3262184 h 5881816"/>
                  <a:gd name="connsiteX12" fmla="*/ 741405 w 5214551"/>
                  <a:gd name="connsiteY12" fmla="*/ 3175686 h 5881816"/>
                  <a:gd name="connsiteX13" fmla="*/ 704335 w 5214551"/>
                  <a:gd name="connsiteY13" fmla="*/ 3027405 h 5881816"/>
                  <a:gd name="connsiteX14" fmla="*/ 741405 w 5214551"/>
                  <a:gd name="connsiteY14" fmla="*/ 2990335 h 5881816"/>
                  <a:gd name="connsiteX15" fmla="*/ 691978 w 5214551"/>
                  <a:gd name="connsiteY15" fmla="*/ 2866768 h 5881816"/>
                  <a:gd name="connsiteX16" fmla="*/ 642551 w 5214551"/>
                  <a:gd name="connsiteY16" fmla="*/ 2953265 h 5881816"/>
                  <a:gd name="connsiteX17" fmla="*/ 642551 w 5214551"/>
                  <a:gd name="connsiteY17" fmla="*/ 3027405 h 5881816"/>
                  <a:gd name="connsiteX18" fmla="*/ 568410 w 5214551"/>
                  <a:gd name="connsiteY18" fmla="*/ 3126259 h 5881816"/>
                  <a:gd name="connsiteX19" fmla="*/ 395416 w 5214551"/>
                  <a:gd name="connsiteY19" fmla="*/ 3163330 h 5881816"/>
                  <a:gd name="connsiteX20" fmla="*/ 308919 w 5214551"/>
                  <a:gd name="connsiteY20" fmla="*/ 3163330 h 5881816"/>
                  <a:gd name="connsiteX21" fmla="*/ 111210 w 5214551"/>
                  <a:gd name="connsiteY21" fmla="*/ 2891481 h 5881816"/>
                  <a:gd name="connsiteX22" fmla="*/ 74140 w 5214551"/>
                  <a:gd name="connsiteY22" fmla="*/ 2767914 h 5881816"/>
                  <a:gd name="connsiteX23" fmla="*/ 172994 w 5214551"/>
                  <a:gd name="connsiteY23" fmla="*/ 2804984 h 5881816"/>
                  <a:gd name="connsiteX24" fmla="*/ 296562 w 5214551"/>
                  <a:gd name="connsiteY24" fmla="*/ 2743200 h 5881816"/>
                  <a:gd name="connsiteX25" fmla="*/ 321275 w 5214551"/>
                  <a:gd name="connsiteY25" fmla="*/ 2693773 h 5881816"/>
                  <a:gd name="connsiteX26" fmla="*/ 172994 w 5214551"/>
                  <a:gd name="connsiteY26" fmla="*/ 2706130 h 5881816"/>
                  <a:gd name="connsiteX27" fmla="*/ 12356 w 5214551"/>
                  <a:gd name="connsiteY27" fmla="*/ 2607276 h 5881816"/>
                  <a:gd name="connsiteX28" fmla="*/ 0 w 5214551"/>
                  <a:gd name="connsiteY28" fmla="*/ 2508422 h 5881816"/>
                  <a:gd name="connsiteX29" fmla="*/ 61783 w 5214551"/>
                  <a:gd name="connsiteY29" fmla="*/ 2409568 h 5881816"/>
                  <a:gd name="connsiteX30" fmla="*/ 185351 w 5214551"/>
                  <a:gd name="connsiteY30" fmla="*/ 2434281 h 5881816"/>
                  <a:gd name="connsiteX31" fmla="*/ 271848 w 5214551"/>
                  <a:gd name="connsiteY31" fmla="*/ 2446638 h 5881816"/>
                  <a:gd name="connsiteX32" fmla="*/ 395416 w 5214551"/>
                  <a:gd name="connsiteY32" fmla="*/ 2409568 h 5881816"/>
                  <a:gd name="connsiteX33" fmla="*/ 457200 w 5214551"/>
                  <a:gd name="connsiteY33" fmla="*/ 2446638 h 5881816"/>
                  <a:gd name="connsiteX34" fmla="*/ 494270 w 5214551"/>
                  <a:gd name="connsiteY34" fmla="*/ 2360141 h 5881816"/>
                  <a:gd name="connsiteX35" fmla="*/ 518983 w 5214551"/>
                  <a:gd name="connsiteY35" fmla="*/ 2298357 h 5881816"/>
                  <a:gd name="connsiteX36" fmla="*/ 420129 w 5214551"/>
                  <a:gd name="connsiteY36" fmla="*/ 2162432 h 5881816"/>
                  <a:gd name="connsiteX37" fmla="*/ 345989 w 5214551"/>
                  <a:gd name="connsiteY37" fmla="*/ 2125362 h 5881816"/>
                  <a:gd name="connsiteX38" fmla="*/ 395416 w 5214551"/>
                  <a:gd name="connsiteY38" fmla="*/ 1964724 h 5881816"/>
                  <a:gd name="connsiteX39" fmla="*/ 234778 w 5214551"/>
                  <a:gd name="connsiteY39" fmla="*/ 1902941 h 5881816"/>
                  <a:gd name="connsiteX40" fmla="*/ 444843 w 5214551"/>
                  <a:gd name="connsiteY40" fmla="*/ 1692876 h 5881816"/>
                  <a:gd name="connsiteX41" fmla="*/ 469556 w 5214551"/>
                  <a:gd name="connsiteY41" fmla="*/ 1680519 h 5881816"/>
                  <a:gd name="connsiteX42" fmla="*/ 494270 w 5214551"/>
                  <a:gd name="connsiteY42" fmla="*/ 1754659 h 5881816"/>
                  <a:gd name="connsiteX43" fmla="*/ 729048 w 5214551"/>
                  <a:gd name="connsiteY43" fmla="*/ 1717589 h 5881816"/>
                  <a:gd name="connsiteX44" fmla="*/ 827902 w 5214551"/>
                  <a:gd name="connsiteY44" fmla="*/ 1594022 h 5881816"/>
                  <a:gd name="connsiteX45" fmla="*/ 963827 w 5214551"/>
                  <a:gd name="connsiteY45" fmla="*/ 1507524 h 5881816"/>
                  <a:gd name="connsiteX46" fmla="*/ 1013254 w 5214551"/>
                  <a:gd name="connsiteY46" fmla="*/ 1383957 h 5881816"/>
                  <a:gd name="connsiteX47" fmla="*/ 1099751 w 5214551"/>
                  <a:gd name="connsiteY47" fmla="*/ 1334530 h 5881816"/>
                  <a:gd name="connsiteX48" fmla="*/ 1161535 w 5214551"/>
                  <a:gd name="connsiteY48" fmla="*/ 1210962 h 5881816"/>
                  <a:gd name="connsiteX49" fmla="*/ 1248032 w 5214551"/>
                  <a:gd name="connsiteY49" fmla="*/ 1161535 h 5881816"/>
                  <a:gd name="connsiteX50" fmla="*/ 1210962 w 5214551"/>
                  <a:gd name="connsiteY50" fmla="*/ 1050324 h 5881816"/>
                  <a:gd name="connsiteX51" fmla="*/ 1285102 w 5214551"/>
                  <a:gd name="connsiteY51" fmla="*/ 963827 h 5881816"/>
                  <a:gd name="connsiteX52" fmla="*/ 1359243 w 5214551"/>
                  <a:gd name="connsiteY52" fmla="*/ 963827 h 5881816"/>
                  <a:gd name="connsiteX53" fmla="*/ 1285102 w 5214551"/>
                  <a:gd name="connsiteY53" fmla="*/ 889686 h 5881816"/>
                  <a:gd name="connsiteX54" fmla="*/ 1272746 w 5214551"/>
                  <a:gd name="connsiteY54" fmla="*/ 852616 h 5881816"/>
                  <a:gd name="connsiteX55" fmla="*/ 1161535 w 5214551"/>
                  <a:gd name="connsiteY55" fmla="*/ 815546 h 5881816"/>
                  <a:gd name="connsiteX56" fmla="*/ 1124464 w 5214551"/>
                  <a:gd name="connsiteY56" fmla="*/ 729049 h 5881816"/>
                  <a:gd name="connsiteX57" fmla="*/ 1099751 w 5214551"/>
                  <a:gd name="connsiteY57" fmla="*/ 469557 h 5881816"/>
                  <a:gd name="connsiteX58" fmla="*/ 1223319 w 5214551"/>
                  <a:gd name="connsiteY58" fmla="*/ 395416 h 5881816"/>
                  <a:gd name="connsiteX59" fmla="*/ 1173892 w 5214551"/>
                  <a:gd name="connsiteY59" fmla="*/ 345989 h 5881816"/>
                  <a:gd name="connsiteX60" fmla="*/ 1173892 w 5214551"/>
                  <a:gd name="connsiteY60" fmla="*/ 284205 h 5881816"/>
                  <a:gd name="connsiteX61" fmla="*/ 1099751 w 5214551"/>
                  <a:gd name="connsiteY61" fmla="*/ 234778 h 5881816"/>
                  <a:gd name="connsiteX62" fmla="*/ 1075037 w 5214551"/>
                  <a:gd name="connsiteY62" fmla="*/ 185351 h 5881816"/>
                  <a:gd name="connsiteX63" fmla="*/ 976183 w 5214551"/>
                  <a:gd name="connsiteY63" fmla="*/ 185351 h 5881816"/>
                  <a:gd name="connsiteX64" fmla="*/ 1013254 w 5214551"/>
                  <a:gd name="connsiteY64" fmla="*/ 86497 h 5881816"/>
                  <a:gd name="connsiteX65" fmla="*/ 1112108 w 5214551"/>
                  <a:gd name="connsiteY65" fmla="*/ 24714 h 5881816"/>
                  <a:gd name="connsiteX66" fmla="*/ 1149178 w 5214551"/>
                  <a:gd name="connsiteY66" fmla="*/ 49427 h 5881816"/>
                  <a:gd name="connsiteX67" fmla="*/ 1285102 w 5214551"/>
                  <a:gd name="connsiteY67" fmla="*/ 0 h 5881816"/>
                  <a:gd name="connsiteX68" fmla="*/ 1433383 w 5214551"/>
                  <a:gd name="connsiteY68" fmla="*/ 12357 h 5881816"/>
                  <a:gd name="connsiteX69" fmla="*/ 1569308 w 5214551"/>
                  <a:gd name="connsiteY69" fmla="*/ 111211 h 5881816"/>
                  <a:gd name="connsiteX70" fmla="*/ 1717589 w 5214551"/>
                  <a:gd name="connsiteY70" fmla="*/ 284205 h 5881816"/>
                  <a:gd name="connsiteX71" fmla="*/ 1791729 w 5214551"/>
                  <a:gd name="connsiteY71" fmla="*/ 345989 h 5881816"/>
                  <a:gd name="connsiteX72" fmla="*/ 1890583 w 5214551"/>
                  <a:gd name="connsiteY72" fmla="*/ 358346 h 5881816"/>
                  <a:gd name="connsiteX73" fmla="*/ 2038864 w 5214551"/>
                  <a:gd name="connsiteY73" fmla="*/ 271849 h 5881816"/>
                  <a:gd name="connsiteX74" fmla="*/ 2113005 w 5214551"/>
                  <a:gd name="connsiteY74" fmla="*/ 271849 h 5881816"/>
                  <a:gd name="connsiteX75" fmla="*/ 2187146 w 5214551"/>
                  <a:gd name="connsiteY75" fmla="*/ 321276 h 5881816"/>
                  <a:gd name="connsiteX76" fmla="*/ 2261286 w 5214551"/>
                  <a:gd name="connsiteY76" fmla="*/ 370703 h 5881816"/>
                  <a:gd name="connsiteX77" fmla="*/ 2248929 w 5214551"/>
                  <a:gd name="connsiteY77" fmla="*/ 457200 h 5881816"/>
                  <a:gd name="connsiteX78" fmla="*/ 2174789 w 5214551"/>
                  <a:gd name="connsiteY78" fmla="*/ 518984 h 5881816"/>
                  <a:gd name="connsiteX79" fmla="*/ 2075935 w 5214551"/>
                  <a:gd name="connsiteY79" fmla="*/ 654908 h 5881816"/>
                  <a:gd name="connsiteX80" fmla="*/ 2014151 w 5214551"/>
                  <a:gd name="connsiteY80" fmla="*/ 654908 h 5881816"/>
                  <a:gd name="connsiteX81" fmla="*/ 2014151 w 5214551"/>
                  <a:gd name="connsiteY81" fmla="*/ 778476 h 5881816"/>
                  <a:gd name="connsiteX82" fmla="*/ 2100648 w 5214551"/>
                  <a:gd name="connsiteY82" fmla="*/ 827903 h 5881816"/>
                  <a:gd name="connsiteX83" fmla="*/ 2113005 w 5214551"/>
                  <a:gd name="connsiteY83" fmla="*/ 902043 h 5881816"/>
                  <a:gd name="connsiteX84" fmla="*/ 2051221 w 5214551"/>
                  <a:gd name="connsiteY84" fmla="*/ 963827 h 5881816"/>
                  <a:gd name="connsiteX85" fmla="*/ 1977081 w 5214551"/>
                  <a:gd name="connsiteY85" fmla="*/ 976184 h 5881816"/>
                  <a:gd name="connsiteX86" fmla="*/ 1940010 w 5214551"/>
                  <a:gd name="connsiteY86" fmla="*/ 902043 h 5881816"/>
                  <a:gd name="connsiteX87" fmla="*/ 1940010 w 5214551"/>
                  <a:gd name="connsiteY87" fmla="*/ 1124465 h 5881816"/>
                  <a:gd name="connsiteX88" fmla="*/ 2001794 w 5214551"/>
                  <a:gd name="connsiteY88" fmla="*/ 1186249 h 5881816"/>
                  <a:gd name="connsiteX89" fmla="*/ 2150075 w 5214551"/>
                  <a:gd name="connsiteY89" fmla="*/ 1334530 h 5881816"/>
                  <a:gd name="connsiteX90" fmla="*/ 2273643 w 5214551"/>
                  <a:gd name="connsiteY90" fmla="*/ 1396314 h 5881816"/>
                  <a:gd name="connsiteX91" fmla="*/ 2199502 w 5214551"/>
                  <a:gd name="connsiteY91" fmla="*/ 1495168 h 5881816"/>
                  <a:gd name="connsiteX92" fmla="*/ 2162432 w 5214551"/>
                  <a:gd name="connsiteY92" fmla="*/ 1544595 h 5881816"/>
                  <a:gd name="connsiteX93" fmla="*/ 2125362 w 5214551"/>
                  <a:gd name="connsiteY93" fmla="*/ 1680519 h 5881816"/>
                  <a:gd name="connsiteX94" fmla="*/ 2261286 w 5214551"/>
                  <a:gd name="connsiteY94" fmla="*/ 1717589 h 5881816"/>
                  <a:gd name="connsiteX95" fmla="*/ 2471351 w 5214551"/>
                  <a:gd name="connsiteY95" fmla="*/ 1878227 h 5881816"/>
                  <a:gd name="connsiteX96" fmla="*/ 2693773 w 5214551"/>
                  <a:gd name="connsiteY96" fmla="*/ 2001795 h 5881816"/>
                  <a:gd name="connsiteX97" fmla="*/ 2743200 w 5214551"/>
                  <a:gd name="connsiteY97" fmla="*/ 1964724 h 5881816"/>
                  <a:gd name="connsiteX98" fmla="*/ 2928551 w 5214551"/>
                  <a:gd name="connsiteY98" fmla="*/ 2001795 h 5881816"/>
                  <a:gd name="connsiteX99" fmla="*/ 3027405 w 5214551"/>
                  <a:gd name="connsiteY99" fmla="*/ 2125362 h 5881816"/>
                  <a:gd name="connsiteX100" fmla="*/ 3299254 w 5214551"/>
                  <a:gd name="connsiteY100" fmla="*/ 2174789 h 5881816"/>
                  <a:gd name="connsiteX101" fmla="*/ 3546389 w 5214551"/>
                  <a:gd name="connsiteY101" fmla="*/ 2174789 h 5881816"/>
                  <a:gd name="connsiteX102" fmla="*/ 3558746 w 5214551"/>
                  <a:gd name="connsiteY102" fmla="*/ 1915297 h 5881816"/>
                  <a:gd name="connsiteX103" fmla="*/ 3682313 w 5214551"/>
                  <a:gd name="connsiteY103" fmla="*/ 1865870 h 5881816"/>
                  <a:gd name="connsiteX104" fmla="*/ 3682313 w 5214551"/>
                  <a:gd name="connsiteY104" fmla="*/ 1989438 h 5881816"/>
                  <a:gd name="connsiteX105" fmla="*/ 3756454 w 5214551"/>
                  <a:gd name="connsiteY105" fmla="*/ 2113005 h 5881816"/>
                  <a:gd name="connsiteX106" fmla="*/ 3941805 w 5214551"/>
                  <a:gd name="connsiteY106" fmla="*/ 2088292 h 5881816"/>
                  <a:gd name="connsiteX107" fmla="*/ 3978875 w 5214551"/>
                  <a:gd name="connsiteY107" fmla="*/ 2075935 h 5881816"/>
                  <a:gd name="connsiteX108" fmla="*/ 4053016 w 5214551"/>
                  <a:gd name="connsiteY108" fmla="*/ 2125362 h 5881816"/>
                  <a:gd name="connsiteX109" fmla="*/ 4312508 w 5214551"/>
                  <a:gd name="connsiteY109" fmla="*/ 2051222 h 5881816"/>
                  <a:gd name="connsiteX110" fmla="*/ 4201297 w 5214551"/>
                  <a:gd name="connsiteY110" fmla="*/ 1927654 h 5881816"/>
                  <a:gd name="connsiteX111" fmla="*/ 4399005 w 5214551"/>
                  <a:gd name="connsiteY111" fmla="*/ 1841157 h 5881816"/>
                  <a:gd name="connsiteX112" fmla="*/ 4510216 w 5214551"/>
                  <a:gd name="connsiteY112" fmla="*/ 1729946 h 5881816"/>
                  <a:gd name="connsiteX113" fmla="*/ 4596713 w 5214551"/>
                  <a:gd name="connsiteY113" fmla="*/ 1705232 h 5881816"/>
                  <a:gd name="connsiteX114" fmla="*/ 4683210 w 5214551"/>
                  <a:gd name="connsiteY114" fmla="*/ 1606378 h 5881816"/>
                  <a:gd name="connsiteX115" fmla="*/ 4819135 w 5214551"/>
                  <a:gd name="connsiteY115" fmla="*/ 1606378 h 5881816"/>
                  <a:gd name="connsiteX116" fmla="*/ 4979773 w 5214551"/>
                  <a:gd name="connsiteY116" fmla="*/ 1519881 h 5881816"/>
                  <a:gd name="connsiteX117" fmla="*/ 5029200 w 5214551"/>
                  <a:gd name="connsiteY117" fmla="*/ 1532238 h 5881816"/>
                  <a:gd name="connsiteX118" fmla="*/ 4967416 w 5214551"/>
                  <a:gd name="connsiteY118" fmla="*/ 1643449 h 5881816"/>
                  <a:gd name="connsiteX119" fmla="*/ 5066270 w 5214551"/>
                  <a:gd name="connsiteY119" fmla="*/ 1643449 h 5881816"/>
                  <a:gd name="connsiteX120" fmla="*/ 5004486 w 5214551"/>
                  <a:gd name="connsiteY120" fmla="*/ 1729946 h 5881816"/>
                  <a:gd name="connsiteX121" fmla="*/ 5165124 w 5214551"/>
                  <a:gd name="connsiteY121" fmla="*/ 1729946 h 5881816"/>
                  <a:gd name="connsiteX122" fmla="*/ 5214551 w 5214551"/>
                  <a:gd name="connsiteY122" fmla="*/ 1804086 h 5881816"/>
                  <a:gd name="connsiteX123" fmla="*/ 5152767 w 5214551"/>
                  <a:gd name="connsiteY123" fmla="*/ 1853514 h 5881816"/>
                  <a:gd name="connsiteX124" fmla="*/ 5189837 w 5214551"/>
                  <a:gd name="connsiteY124" fmla="*/ 1989438 h 5881816"/>
                  <a:gd name="connsiteX125" fmla="*/ 5029200 w 5214551"/>
                  <a:gd name="connsiteY125" fmla="*/ 1964724 h 5881816"/>
                  <a:gd name="connsiteX126" fmla="*/ 4819135 w 5214551"/>
                  <a:gd name="connsiteY126" fmla="*/ 2137719 h 5881816"/>
                  <a:gd name="connsiteX127" fmla="*/ 4831492 w 5214551"/>
                  <a:gd name="connsiteY127" fmla="*/ 2261286 h 5881816"/>
                  <a:gd name="connsiteX128" fmla="*/ 4757351 w 5214551"/>
                  <a:gd name="connsiteY128" fmla="*/ 2397211 h 5881816"/>
                  <a:gd name="connsiteX129" fmla="*/ 4757351 w 5214551"/>
                  <a:gd name="connsiteY129" fmla="*/ 2520778 h 5881816"/>
                  <a:gd name="connsiteX130" fmla="*/ 4695567 w 5214551"/>
                  <a:gd name="connsiteY130" fmla="*/ 2706130 h 5881816"/>
                  <a:gd name="connsiteX131" fmla="*/ 4510216 w 5214551"/>
                  <a:gd name="connsiteY131" fmla="*/ 2631989 h 5881816"/>
                  <a:gd name="connsiteX132" fmla="*/ 4547286 w 5214551"/>
                  <a:gd name="connsiteY132" fmla="*/ 2743200 h 5881816"/>
                  <a:gd name="connsiteX133" fmla="*/ 4547286 w 5214551"/>
                  <a:gd name="connsiteY133" fmla="*/ 2842054 h 5881816"/>
                  <a:gd name="connsiteX134" fmla="*/ 4473146 w 5214551"/>
                  <a:gd name="connsiteY134" fmla="*/ 2842054 h 5881816"/>
                  <a:gd name="connsiteX135" fmla="*/ 4510216 w 5214551"/>
                  <a:gd name="connsiteY135" fmla="*/ 2990335 h 5881816"/>
                  <a:gd name="connsiteX136" fmla="*/ 4460789 w 5214551"/>
                  <a:gd name="connsiteY136" fmla="*/ 3076832 h 5881816"/>
                  <a:gd name="connsiteX137" fmla="*/ 4399005 w 5214551"/>
                  <a:gd name="connsiteY137" fmla="*/ 3027405 h 5881816"/>
                  <a:gd name="connsiteX138" fmla="*/ 4337221 w 5214551"/>
                  <a:gd name="connsiteY138" fmla="*/ 2693773 h 5881816"/>
                  <a:gd name="connsiteX139" fmla="*/ 4250724 w 5214551"/>
                  <a:gd name="connsiteY139" fmla="*/ 2767914 h 5881816"/>
                  <a:gd name="connsiteX140" fmla="*/ 4263081 w 5214551"/>
                  <a:gd name="connsiteY140" fmla="*/ 2866768 h 5881816"/>
                  <a:gd name="connsiteX141" fmla="*/ 4164227 w 5214551"/>
                  <a:gd name="connsiteY141" fmla="*/ 2854411 h 5881816"/>
                  <a:gd name="connsiteX142" fmla="*/ 4139513 w 5214551"/>
                  <a:gd name="connsiteY142" fmla="*/ 2743200 h 5881816"/>
                  <a:gd name="connsiteX143" fmla="*/ 4201297 w 5214551"/>
                  <a:gd name="connsiteY143" fmla="*/ 2644346 h 5881816"/>
                  <a:gd name="connsiteX144" fmla="*/ 4324864 w 5214551"/>
                  <a:gd name="connsiteY144" fmla="*/ 2545492 h 5881816"/>
                  <a:gd name="connsiteX145" fmla="*/ 4337221 w 5214551"/>
                  <a:gd name="connsiteY145" fmla="*/ 2434281 h 5881816"/>
                  <a:gd name="connsiteX146" fmla="*/ 4003589 w 5214551"/>
                  <a:gd name="connsiteY146" fmla="*/ 2434281 h 5881816"/>
                  <a:gd name="connsiteX147" fmla="*/ 3867664 w 5214551"/>
                  <a:gd name="connsiteY147" fmla="*/ 2372497 h 5881816"/>
                  <a:gd name="connsiteX148" fmla="*/ 3867664 w 5214551"/>
                  <a:gd name="connsiteY148" fmla="*/ 2236573 h 5881816"/>
                  <a:gd name="connsiteX149" fmla="*/ 3731740 w 5214551"/>
                  <a:gd name="connsiteY149" fmla="*/ 2187146 h 5881816"/>
                  <a:gd name="connsiteX150" fmla="*/ 3620529 w 5214551"/>
                  <a:gd name="connsiteY150" fmla="*/ 2150076 h 5881816"/>
                  <a:gd name="connsiteX151" fmla="*/ 3595816 w 5214551"/>
                  <a:gd name="connsiteY151" fmla="*/ 2323070 h 5881816"/>
                  <a:gd name="connsiteX152" fmla="*/ 3719383 w 5214551"/>
                  <a:gd name="connsiteY152" fmla="*/ 2360141 h 5881816"/>
                  <a:gd name="connsiteX153" fmla="*/ 3645243 w 5214551"/>
                  <a:gd name="connsiteY153" fmla="*/ 2446638 h 5881816"/>
                  <a:gd name="connsiteX154" fmla="*/ 3558746 w 5214551"/>
                  <a:gd name="connsiteY154" fmla="*/ 2508422 h 5881816"/>
                  <a:gd name="connsiteX155" fmla="*/ 3620529 w 5214551"/>
                  <a:gd name="connsiteY155" fmla="*/ 2582562 h 5881816"/>
                  <a:gd name="connsiteX156" fmla="*/ 3707027 w 5214551"/>
                  <a:gd name="connsiteY156" fmla="*/ 2631989 h 5881816"/>
                  <a:gd name="connsiteX157" fmla="*/ 3657600 w 5214551"/>
                  <a:gd name="connsiteY157" fmla="*/ 2743200 h 5881816"/>
                  <a:gd name="connsiteX158" fmla="*/ 3768810 w 5214551"/>
                  <a:gd name="connsiteY158" fmla="*/ 2965622 h 5881816"/>
                  <a:gd name="connsiteX159" fmla="*/ 3756454 w 5214551"/>
                  <a:gd name="connsiteY159" fmla="*/ 3138616 h 5881816"/>
                  <a:gd name="connsiteX160" fmla="*/ 3645243 w 5214551"/>
                  <a:gd name="connsiteY160" fmla="*/ 3138616 h 5881816"/>
                  <a:gd name="connsiteX161" fmla="*/ 3595816 w 5214551"/>
                  <a:gd name="connsiteY161" fmla="*/ 3163330 h 5881816"/>
                  <a:gd name="connsiteX162" fmla="*/ 3583459 w 5214551"/>
                  <a:gd name="connsiteY162" fmla="*/ 3027405 h 5881816"/>
                  <a:gd name="connsiteX163" fmla="*/ 3472248 w 5214551"/>
                  <a:gd name="connsiteY163" fmla="*/ 3175686 h 5881816"/>
                  <a:gd name="connsiteX164" fmla="*/ 3323967 w 5214551"/>
                  <a:gd name="connsiteY164" fmla="*/ 3150973 h 5881816"/>
                  <a:gd name="connsiteX165" fmla="*/ 3348681 w 5214551"/>
                  <a:gd name="connsiteY165" fmla="*/ 3373395 h 5881816"/>
                  <a:gd name="connsiteX166" fmla="*/ 3200400 w 5214551"/>
                  <a:gd name="connsiteY166" fmla="*/ 3459892 h 5881816"/>
                  <a:gd name="connsiteX167" fmla="*/ 2977978 w 5214551"/>
                  <a:gd name="connsiteY167" fmla="*/ 3521676 h 5881816"/>
                  <a:gd name="connsiteX168" fmla="*/ 2928551 w 5214551"/>
                  <a:gd name="connsiteY168" fmla="*/ 3682314 h 5881816"/>
                  <a:gd name="connsiteX169" fmla="*/ 2718486 w 5214551"/>
                  <a:gd name="connsiteY169" fmla="*/ 3892378 h 5881816"/>
                  <a:gd name="connsiteX170" fmla="*/ 2508421 w 5214551"/>
                  <a:gd name="connsiteY170" fmla="*/ 4040659 h 5881816"/>
                  <a:gd name="connsiteX171" fmla="*/ 2434281 w 5214551"/>
                  <a:gd name="connsiteY171" fmla="*/ 4188941 h 5881816"/>
                  <a:gd name="connsiteX172" fmla="*/ 2347783 w 5214551"/>
                  <a:gd name="connsiteY172" fmla="*/ 4151870 h 5881816"/>
                  <a:gd name="connsiteX173" fmla="*/ 2199502 w 5214551"/>
                  <a:gd name="connsiteY173" fmla="*/ 4275438 h 5881816"/>
                  <a:gd name="connsiteX174" fmla="*/ 2125362 w 5214551"/>
                  <a:gd name="connsiteY174" fmla="*/ 4263081 h 5881816"/>
                  <a:gd name="connsiteX175" fmla="*/ 2063578 w 5214551"/>
                  <a:gd name="connsiteY175" fmla="*/ 4448432 h 5881816"/>
                  <a:gd name="connsiteX176" fmla="*/ 2051221 w 5214551"/>
                  <a:gd name="connsiteY176" fmla="*/ 4757351 h 5881816"/>
                  <a:gd name="connsiteX177" fmla="*/ 2088292 w 5214551"/>
                  <a:gd name="connsiteY177" fmla="*/ 4794422 h 5881816"/>
                  <a:gd name="connsiteX178" fmla="*/ 1915297 w 5214551"/>
                  <a:gd name="connsiteY178" fmla="*/ 5263978 h 5881816"/>
                  <a:gd name="connsiteX179" fmla="*/ 1952367 w 5214551"/>
                  <a:gd name="connsiteY179" fmla="*/ 5214551 h 5881816"/>
                  <a:gd name="connsiteX180" fmla="*/ 1952367 w 5214551"/>
                  <a:gd name="connsiteY180" fmla="*/ 5399903 h 5881816"/>
                  <a:gd name="connsiteX181" fmla="*/ 1853513 w 5214551"/>
                  <a:gd name="connsiteY181" fmla="*/ 5424616 h 5881816"/>
                  <a:gd name="connsiteX182" fmla="*/ 1816443 w 5214551"/>
                  <a:gd name="connsiteY182" fmla="*/ 5523470 h 5881816"/>
                  <a:gd name="connsiteX183" fmla="*/ 1754659 w 5214551"/>
                  <a:gd name="connsiteY183" fmla="*/ 5572897 h 5881816"/>
                  <a:gd name="connsiteX184" fmla="*/ 1754659 w 5214551"/>
                  <a:gd name="connsiteY184" fmla="*/ 5634681 h 5881816"/>
                  <a:gd name="connsiteX185" fmla="*/ 1631092 w 5214551"/>
                  <a:gd name="connsiteY185" fmla="*/ 5696465 h 5881816"/>
                  <a:gd name="connsiteX186" fmla="*/ 1470454 w 5214551"/>
                  <a:gd name="connsiteY186" fmla="*/ 5881816 h 5881816"/>
                  <a:gd name="connsiteX187" fmla="*/ 1408670 w 5214551"/>
                  <a:gd name="connsiteY187" fmla="*/ 5844746 h 5881816"/>
                  <a:gd name="connsiteX0" fmla="*/ 1408670 w 5214551"/>
                  <a:gd name="connsiteY0" fmla="*/ 5844746 h 5881816"/>
                  <a:gd name="connsiteX1" fmla="*/ 1309816 w 5214551"/>
                  <a:gd name="connsiteY1" fmla="*/ 5745892 h 5881816"/>
                  <a:gd name="connsiteX2" fmla="*/ 1260389 w 5214551"/>
                  <a:gd name="connsiteY2" fmla="*/ 5585254 h 5881816"/>
                  <a:gd name="connsiteX3" fmla="*/ 1210962 w 5214551"/>
                  <a:gd name="connsiteY3" fmla="*/ 5387546 h 5881816"/>
                  <a:gd name="connsiteX4" fmla="*/ 1173892 w 5214551"/>
                  <a:gd name="connsiteY4" fmla="*/ 5226908 h 5881816"/>
                  <a:gd name="connsiteX5" fmla="*/ 1000897 w 5214551"/>
                  <a:gd name="connsiteY5" fmla="*/ 4917989 h 5881816"/>
                  <a:gd name="connsiteX6" fmla="*/ 939113 w 5214551"/>
                  <a:gd name="connsiteY6" fmla="*/ 4707924 h 5881816"/>
                  <a:gd name="connsiteX7" fmla="*/ 939113 w 5214551"/>
                  <a:gd name="connsiteY7" fmla="*/ 4510216 h 5881816"/>
                  <a:gd name="connsiteX8" fmla="*/ 790832 w 5214551"/>
                  <a:gd name="connsiteY8" fmla="*/ 4263081 h 5881816"/>
                  <a:gd name="connsiteX9" fmla="*/ 691978 w 5214551"/>
                  <a:gd name="connsiteY9" fmla="*/ 3781168 h 5881816"/>
                  <a:gd name="connsiteX10" fmla="*/ 654908 w 5214551"/>
                  <a:gd name="connsiteY10" fmla="*/ 3348681 h 5881816"/>
                  <a:gd name="connsiteX11" fmla="*/ 729048 w 5214551"/>
                  <a:gd name="connsiteY11" fmla="*/ 3262184 h 5881816"/>
                  <a:gd name="connsiteX12" fmla="*/ 741405 w 5214551"/>
                  <a:gd name="connsiteY12" fmla="*/ 3175686 h 5881816"/>
                  <a:gd name="connsiteX13" fmla="*/ 704335 w 5214551"/>
                  <a:gd name="connsiteY13" fmla="*/ 3027405 h 5881816"/>
                  <a:gd name="connsiteX14" fmla="*/ 741405 w 5214551"/>
                  <a:gd name="connsiteY14" fmla="*/ 2990335 h 5881816"/>
                  <a:gd name="connsiteX15" fmla="*/ 691978 w 5214551"/>
                  <a:gd name="connsiteY15" fmla="*/ 2866768 h 5881816"/>
                  <a:gd name="connsiteX16" fmla="*/ 642551 w 5214551"/>
                  <a:gd name="connsiteY16" fmla="*/ 2953265 h 5881816"/>
                  <a:gd name="connsiteX17" fmla="*/ 642551 w 5214551"/>
                  <a:gd name="connsiteY17" fmla="*/ 3027405 h 5881816"/>
                  <a:gd name="connsiteX18" fmla="*/ 568410 w 5214551"/>
                  <a:gd name="connsiteY18" fmla="*/ 3126259 h 5881816"/>
                  <a:gd name="connsiteX19" fmla="*/ 395416 w 5214551"/>
                  <a:gd name="connsiteY19" fmla="*/ 3163330 h 5881816"/>
                  <a:gd name="connsiteX20" fmla="*/ 308919 w 5214551"/>
                  <a:gd name="connsiteY20" fmla="*/ 3163330 h 5881816"/>
                  <a:gd name="connsiteX21" fmla="*/ 111210 w 5214551"/>
                  <a:gd name="connsiteY21" fmla="*/ 2891481 h 5881816"/>
                  <a:gd name="connsiteX22" fmla="*/ 74140 w 5214551"/>
                  <a:gd name="connsiteY22" fmla="*/ 2767914 h 5881816"/>
                  <a:gd name="connsiteX23" fmla="*/ 172994 w 5214551"/>
                  <a:gd name="connsiteY23" fmla="*/ 2804984 h 5881816"/>
                  <a:gd name="connsiteX24" fmla="*/ 296562 w 5214551"/>
                  <a:gd name="connsiteY24" fmla="*/ 2743200 h 5881816"/>
                  <a:gd name="connsiteX25" fmla="*/ 321275 w 5214551"/>
                  <a:gd name="connsiteY25" fmla="*/ 2693773 h 5881816"/>
                  <a:gd name="connsiteX26" fmla="*/ 172994 w 5214551"/>
                  <a:gd name="connsiteY26" fmla="*/ 2706130 h 5881816"/>
                  <a:gd name="connsiteX27" fmla="*/ 12356 w 5214551"/>
                  <a:gd name="connsiteY27" fmla="*/ 2607276 h 5881816"/>
                  <a:gd name="connsiteX28" fmla="*/ 0 w 5214551"/>
                  <a:gd name="connsiteY28" fmla="*/ 2508422 h 5881816"/>
                  <a:gd name="connsiteX29" fmla="*/ 61783 w 5214551"/>
                  <a:gd name="connsiteY29" fmla="*/ 2409568 h 5881816"/>
                  <a:gd name="connsiteX30" fmla="*/ 185351 w 5214551"/>
                  <a:gd name="connsiteY30" fmla="*/ 2434281 h 5881816"/>
                  <a:gd name="connsiteX31" fmla="*/ 271848 w 5214551"/>
                  <a:gd name="connsiteY31" fmla="*/ 2446638 h 5881816"/>
                  <a:gd name="connsiteX32" fmla="*/ 395416 w 5214551"/>
                  <a:gd name="connsiteY32" fmla="*/ 2409568 h 5881816"/>
                  <a:gd name="connsiteX33" fmla="*/ 457200 w 5214551"/>
                  <a:gd name="connsiteY33" fmla="*/ 2446638 h 5881816"/>
                  <a:gd name="connsiteX34" fmla="*/ 494270 w 5214551"/>
                  <a:gd name="connsiteY34" fmla="*/ 2360141 h 5881816"/>
                  <a:gd name="connsiteX35" fmla="*/ 518983 w 5214551"/>
                  <a:gd name="connsiteY35" fmla="*/ 2298357 h 5881816"/>
                  <a:gd name="connsiteX36" fmla="*/ 420129 w 5214551"/>
                  <a:gd name="connsiteY36" fmla="*/ 2162432 h 5881816"/>
                  <a:gd name="connsiteX37" fmla="*/ 345989 w 5214551"/>
                  <a:gd name="connsiteY37" fmla="*/ 2125362 h 5881816"/>
                  <a:gd name="connsiteX38" fmla="*/ 395416 w 5214551"/>
                  <a:gd name="connsiteY38" fmla="*/ 1964724 h 5881816"/>
                  <a:gd name="connsiteX39" fmla="*/ 234778 w 5214551"/>
                  <a:gd name="connsiteY39" fmla="*/ 1902941 h 5881816"/>
                  <a:gd name="connsiteX40" fmla="*/ 444843 w 5214551"/>
                  <a:gd name="connsiteY40" fmla="*/ 1692876 h 5881816"/>
                  <a:gd name="connsiteX41" fmla="*/ 469556 w 5214551"/>
                  <a:gd name="connsiteY41" fmla="*/ 1680519 h 5881816"/>
                  <a:gd name="connsiteX42" fmla="*/ 494270 w 5214551"/>
                  <a:gd name="connsiteY42" fmla="*/ 1754659 h 5881816"/>
                  <a:gd name="connsiteX43" fmla="*/ 729048 w 5214551"/>
                  <a:gd name="connsiteY43" fmla="*/ 1717589 h 5881816"/>
                  <a:gd name="connsiteX44" fmla="*/ 827902 w 5214551"/>
                  <a:gd name="connsiteY44" fmla="*/ 1594022 h 5881816"/>
                  <a:gd name="connsiteX45" fmla="*/ 963827 w 5214551"/>
                  <a:gd name="connsiteY45" fmla="*/ 1507524 h 5881816"/>
                  <a:gd name="connsiteX46" fmla="*/ 1013254 w 5214551"/>
                  <a:gd name="connsiteY46" fmla="*/ 1383957 h 5881816"/>
                  <a:gd name="connsiteX47" fmla="*/ 1099751 w 5214551"/>
                  <a:gd name="connsiteY47" fmla="*/ 1334530 h 5881816"/>
                  <a:gd name="connsiteX48" fmla="*/ 1161535 w 5214551"/>
                  <a:gd name="connsiteY48" fmla="*/ 1210962 h 5881816"/>
                  <a:gd name="connsiteX49" fmla="*/ 1248032 w 5214551"/>
                  <a:gd name="connsiteY49" fmla="*/ 1161535 h 5881816"/>
                  <a:gd name="connsiteX50" fmla="*/ 1210962 w 5214551"/>
                  <a:gd name="connsiteY50" fmla="*/ 1050324 h 5881816"/>
                  <a:gd name="connsiteX51" fmla="*/ 1285102 w 5214551"/>
                  <a:gd name="connsiteY51" fmla="*/ 963827 h 5881816"/>
                  <a:gd name="connsiteX52" fmla="*/ 1359243 w 5214551"/>
                  <a:gd name="connsiteY52" fmla="*/ 963827 h 5881816"/>
                  <a:gd name="connsiteX53" fmla="*/ 1285102 w 5214551"/>
                  <a:gd name="connsiteY53" fmla="*/ 889686 h 5881816"/>
                  <a:gd name="connsiteX54" fmla="*/ 1272746 w 5214551"/>
                  <a:gd name="connsiteY54" fmla="*/ 852616 h 5881816"/>
                  <a:gd name="connsiteX55" fmla="*/ 1161535 w 5214551"/>
                  <a:gd name="connsiteY55" fmla="*/ 815546 h 5881816"/>
                  <a:gd name="connsiteX56" fmla="*/ 1124464 w 5214551"/>
                  <a:gd name="connsiteY56" fmla="*/ 729049 h 5881816"/>
                  <a:gd name="connsiteX57" fmla="*/ 1099751 w 5214551"/>
                  <a:gd name="connsiteY57" fmla="*/ 469557 h 5881816"/>
                  <a:gd name="connsiteX58" fmla="*/ 1223319 w 5214551"/>
                  <a:gd name="connsiteY58" fmla="*/ 395416 h 5881816"/>
                  <a:gd name="connsiteX59" fmla="*/ 1173892 w 5214551"/>
                  <a:gd name="connsiteY59" fmla="*/ 345989 h 5881816"/>
                  <a:gd name="connsiteX60" fmla="*/ 1173892 w 5214551"/>
                  <a:gd name="connsiteY60" fmla="*/ 284205 h 5881816"/>
                  <a:gd name="connsiteX61" fmla="*/ 1099751 w 5214551"/>
                  <a:gd name="connsiteY61" fmla="*/ 234778 h 5881816"/>
                  <a:gd name="connsiteX62" fmla="*/ 1075037 w 5214551"/>
                  <a:gd name="connsiteY62" fmla="*/ 185351 h 5881816"/>
                  <a:gd name="connsiteX63" fmla="*/ 976183 w 5214551"/>
                  <a:gd name="connsiteY63" fmla="*/ 185351 h 5881816"/>
                  <a:gd name="connsiteX64" fmla="*/ 1013254 w 5214551"/>
                  <a:gd name="connsiteY64" fmla="*/ 86497 h 5881816"/>
                  <a:gd name="connsiteX65" fmla="*/ 1112108 w 5214551"/>
                  <a:gd name="connsiteY65" fmla="*/ 24714 h 5881816"/>
                  <a:gd name="connsiteX66" fmla="*/ 1149178 w 5214551"/>
                  <a:gd name="connsiteY66" fmla="*/ 49427 h 5881816"/>
                  <a:gd name="connsiteX67" fmla="*/ 1285102 w 5214551"/>
                  <a:gd name="connsiteY67" fmla="*/ 0 h 5881816"/>
                  <a:gd name="connsiteX68" fmla="*/ 1433383 w 5214551"/>
                  <a:gd name="connsiteY68" fmla="*/ 12357 h 5881816"/>
                  <a:gd name="connsiteX69" fmla="*/ 1569308 w 5214551"/>
                  <a:gd name="connsiteY69" fmla="*/ 111211 h 5881816"/>
                  <a:gd name="connsiteX70" fmla="*/ 1717589 w 5214551"/>
                  <a:gd name="connsiteY70" fmla="*/ 284205 h 5881816"/>
                  <a:gd name="connsiteX71" fmla="*/ 1791729 w 5214551"/>
                  <a:gd name="connsiteY71" fmla="*/ 345989 h 5881816"/>
                  <a:gd name="connsiteX72" fmla="*/ 1890583 w 5214551"/>
                  <a:gd name="connsiteY72" fmla="*/ 358346 h 5881816"/>
                  <a:gd name="connsiteX73" fmla="*/ 2038864 w 5214551"/>
                  <a:gd name="connsiteY73" fmla="*/ 271849 h 5881816"/>
                  <a:gd name="connsiteX74" fmla="*/ 2113005 w 5214551"/>
                  <a:gd name="connsiteY74" fmla="*/ 271849 h 5881816"/>
                  <a:gd name="connsiteX75" fmla="*/ 2187146 w 5214551"/>
                  <a:gd name="connsiteY75" fmla="*/ 321276 h 5881816"/>
                  <a:gd name="connsiteX76" fmla="*/ 2261286 w 5214551"/>
                  <a:gd name="connsiteY76" fmla="*/ 370703 h 5881816"/>
                  <a:gd name="connsiteX77" fmla="*/ 2248929 w 5214551"/>
                  <a:gd name="connsiteY77" fmla="*/ 457200 h 5881816"/>
                  <a:gd name="connsiteX78" fmla="*/ 2174789 w 5214551"/>
                  <a:gd name="connsiteY78" fmla="*/ 518984 h 5881816"/>
                  <a:gd name="connsiteX79" fmla="*/ 2075935 w 5214551"/>
                  <a:gd name="connsiteY79" fmla="*/ 654908 h 5881816"/>
                  <a:gd name="connsiteX80" fmla="*/ 2014151 w 5214551"/>
                  <a:gd name="connsiteY80" fmla="*/ 654908 h 5881816"/>
                  <a:gd name="connsiteX81" fmla="*/ 2014151 w 5214551"/>
                  <a:gd name="connsiteY81" fmla="*/ 778476 h 5881816"/>
                  <a:gd name="connsiteX82" fmla="*/ 2100648 w 5214551"/>
                  <a:gd name="connsiteY82" fmla="*/ 827903 h 5881816"/>
                  <a:gd name="connsiteX83" fmla="*/ 2113005 w 5214551"/>
                  <a:gd name="connsiteY83" fmla="*/ 902043 h 5881816"/>
                  <a:gd name="connsiteX84" fmla="*/ 2051221 w 5214551"/>
                  <a:gd name="connsiteY84" fmla="*/ 963827 h 5881816"/>
                  <a:gd name="connsiteX85" fmla="*/ 1977081 w 5214551"/>
                  <a:gd name="connsiteY85" fmla="*/ 976184 h 5881816"/>
                  <a:gd name="connsiteX86" fmla="*/ 1940010 w 5214551"/>
                  <a:gd name="connsiteY86" fmla="*/ 1124465 h 5881816"/>
                  <a:gd name="connsiteX87" fmla="*/ 2001794 w 5214551"/>
                  <a:gd name="connsiteY87" fmla="*/ 1186249 h 5881816"/>
                  <a:gd name="connsiteX88" fmla="*/ 2150075 w 5214551"/>
                  <a:gd name="connsiteY88" fmla="*/ 1334530 h 5881816"/>
                  <a:gd name="connsiteX89" fmla="*/ 2273643 w 5214551"/>
                  <a:gd name="connsiteY89" fmla="*/ 1396314 h 5881816"/>
                  <a:gd name="connsiteX90" fmla="*/ 2199502 w 5214551"/>
                  <a:gd name="connsiteY90" fmla="*/ 1495168 h 5881816"/>
                  <a:gd name="connsiteX91" fmla="*/ 2162432 w 5214551"/>
                  <a:gd name="connsiteY91" fmla="*/ 1544595 h 5881816"/>
                  <a:gd name="connsiteX92" fmla="*/ 2125362 w 5214551"/>
                  <a:gd name="connsiteY92" fmla="*/ 1680519 h 5881816"/>
                  <a:gd name="connsiteX93" fmla="*/ 2261286 w 5214551"/>
                  <a:gd name="connsiteY93" fmla="*/ 1717589 h 5881816"/>
                  <a:gd name="connsiteX94" fmla="*/ 2471351 w 5214551"/>
                  <a:gd name="connsiteY94" fmla="*/ 1878227 h 5881816"/>
                  <a:gd name="connsiteX95" fmla="*/ 2693773 w 5214551"/>
                  <a:gd name="connsiteY95" fmla="*/ 2001795 h 5881816"/>
                  <a:gd name="connsiteX96" fmla="*/ 2743200 w 5214551"/>
                  <a:gd name="connsiteY96" fmla="*/ 1964724 h 5881816"/>
                  <a:gd name="connsiteX97" fmla="*/ 2928551 w 5214551"/>
                  <a:gd name="connsiteY97" fmla="*/ 2001795 h 5881816"/>
                  <a:gd name="connsiteX98" fmla="*/ 3027405 w 5214551"/>
                  <a:gd name="connsiteY98" fmla="*/ 2125362 h 5881816"/>
                  <a:gd name="connsiteX99" fmla="*/ 3299254 w 5214551"/>
                  <a:gd name="connsiteY99" fmla="*/ 2174789 h 5881816"/>
                  <a:gd name="connsiteX100" fmla="*/ 3546389 w 5214551"/>
                  <a:gd name="connsiteY100" fmla="*/ 2174789 h 5881816"/>
                  <a:gd name="connsiteX101" fmla="*/ 3558746 w 5214551"/>
                  <a:gd name="connsiteY101" fmla="*/ 1915297 h 5881816"/>
                  <a:gd name="connsiteX102" fmla="*/ 3682313 w 5214551"/>
                  <a:gd name="connsiteY102" fmla="*/ 1865870 h 5881816"/>
                  <a:gd name="connsiteX103" fmla="*/ 3682313 w 5214551"/>
                  <a:gd name="connsiteY103" fmla="*/ 1989438 h 5881816"/>
                  <a:gd name="connsiteX104" fmla="*/ 3756454 w 5214551"/>
                  <a:gd name="connsiteY104" fmla="*/ 2113005 h 5881816"/>
                  <a:gd name="connsiteX105" fmla="*/ 3941805 w 5214551"/>
                  <a:gd name="connsiteY105" fmla="*/ 2088292 h 5881816"/>
                  <a:gd name="connsiteX106" fmla="*/ 3978875 w 5214551"/>
                  <a:gd name="connsiteY106" fmla="*/ 2075935 h 5881816"/>
                  <a:gd name="connsiteX107" fmla="*/ 4053016 w 5214551"/>
                  <a:gd name="connsiteY107" fmla="*/ 2125362 h 5881816"/>
                  <a:gd name="connsiteX108" fmla="*/ 4312508 w 5214551"/>
                  <a:gd name="connsiteY108" fmla="*/ 2051222 h 5881816"/>
                  <a:gd name="connsiteX109" fmla="*/ 4201297 w 5214551"/>
                  <a:gd name="connsiteY109" fmla="*/ 1927654 h 5881816"/>
                  <a:gd name="connsiteX110" fmla="*/ 4399005 w 5214551"/>
                  <a:gd name="connsiteY110" fmla="*/ 1841157 h 5881816"/>
                  <a:gd name="connsiteX111" fmla="*/ 4510216 w 5214551"/>
                  <a:gd name="connsiteY111" fmla="*/ 1729946 h 5881816"/>
                  <a:gd name="connsiteX112" fmla="*/ 4596713 w 5214551"/>
                  <a:gd name="connsiteY112" fmla="*/ 1705232 h 5881816"/>
                  <a:gd name="connsiteX113" fmla="*/ 4683210 w 5214551"/>
                  <a:gd name="connsiteY113" fmla="*/ 1606378 h 5881816"/>
                  <a:gd name="connsiteX114" fmla="*/ 4819135 w 5214551"/>
                  <a:gd name="connsiteY114" fmla="*/ 1606378 h 5881816"/>
                  <a:gd name="connsiteX115" fmla="*/ 4979773 w 5214551"/>
                  <a:gd name="connsiteY115" fmla="*/ 1519881 h 5881816"/>
                  <a:gd name="connsiteX116" fmla="*/ 5029200 w 5214551"/>
                  <a:gd name="connsiteY116" fmla="*/ 1532238 h 5881816"/>
                  <a:gd name="connsiteX117" fmla="*/ 4967416 w 5214551"/>
                  <a:gd name="connsiteY117" fmla="*/ 1643449 h 5881816"/>
                  <a:gd name="connsiteX118" fmla="*/ 5066270 w 5214551"/>
                  <a:gd name="connsiteY118" fmla="*/ 1643449 h 5881816"/>
                  <a:gd name="connsiteX119" fmla="*/ 5004486 w 5214551"/>
                  <a:gd name="connsiteY119" fmla="*/ 1729946 h 5881816"/>
                  <a:gd name="connsiteX120" fmla="*/ 5165124 w 5214551"/>
                  <a:gd name="connsiteY120" fmla="*/ 1729946 h 5881816"/>
                  <a:gd name="connsiteX121" fmla="*/ 5214551 w 5214551"/>
                  <a:gd name="connsiteY121" fmla="*/ 1804086 h 5881816"/>
                  <a:gd name="connsiteX122" fmla="*/ 5152767 w 5214551"/>
                  <a:gd name="connsiteY122" fmla="*/ 1853514 h 5881816"/>
                  <a:gd name="connsiteX123" fmla="*/ 5189837 w 5214551"/>
                  <a:gd name="connsiteY123" fmla="*/ 1989438 h 5881816"/>
                  <a:gd name="connsiteX124" fmla="*/ 5029200 w 5214551"/>
                  <a:gd name="connsiteY124" fmla="*/ 1964724 h 5881816"/>
                  <a:gd name="connsiteX125" fmla="*/ 4819135 w 5214551"/>
                  <a:gd name="connsiteY125" fmla="*/ 2137719 h 5881816"/>
                  <a:gd name="connsiteX126" fmla="*/ 4831492 w 5214551"/>
                  <a:gd name="connsiteY126" fmla="*/ 2261286 h 5881816"/>
                  <a:gd name="connsiteX127" fmla="*/ 4757351 w 5214551"/>
                  <a:gd name="connsiteY127" fmla="*/ 2397211 h 5881816"/>
                  <a:gd name="connsiteX128" fmla="*/ 4757351 w 5214551"/>
                  <a:gd name="connsiteY128" fmla="*/ 2520778 h 5881816"/>
                  <a:gd name="connsiteX129" fmla="*/ 4695567 w 5214551"/>
                  <a:gd name="connsiteY129" fmla="*/ 2706130 h 5881816"/>
                  <a:gd name="connsiteX130" fmla="*/ 4510216 w 5214551"/>
                  <a:gd name="connsiteY130" fmla="*/ 2631989 h 5881816"/>
                  <a:gd name="connsiteX131" fmla="*/ 4547286 w 5214551"/>
                  <a:gd name="connsiteY131" fmla="*/ 2743200 h 5881816"/>
                  <a:gd name="connsiteX132" fmla="*/ 4547286 w 5214551"/>
                  <a:gd name="connsiteY132" fmla="*/ 2842054 h 5881816"/>
                  <a:gd name="connsiteX133" fmla="*/ 4473146 w 5214551"/>
                  <a:gd name="connsiteY133" fmla="*/ 2842054 h 5881816"/>
                  <a:gd name="connsiteX134" fmla="*/ 4510216 w 5214551"/>
                  <a:gd name="connsiteY134" fmla="*/ 2990335 h 5881816"/>
                  <a:gd name="connsiteX135" fmla="*/ 4460789 w 5214551"/>
                  <a:gd name="connsiteY135" fmla="*/ 3076832 h 5881816"/>
                  <a:gd name="connsiteX136" fmla="*/ 4399005 w 5214551"/>
                  <a:gd name="connsiteY136" fmla="*/ 3027405 h 5881816"/>
                  <a:gd name="connsiteX137" fmla="*/ 4337221 w 5214551"/>
                  <a:gd name="connsiteY137" fmla="*/ 2693773 h 5881816"/>
                  <a:gd name="connsiteX138" fmla="*/ 4250724 w 5214551"/>
                  <a:gd name="connsiteY138" fmla="*/ 2767914 h 5881816"/>
                  <a:gd name="connsiteX139" fmla="*/ 4263081 w 5214551"/>
                  <a:gd name="connsiteY139" fmla="*/ 2866768 h 5881816"/>
                  <a:gd name="connsiteX140" fmla="*/ 4164227 w 5214551"/>
                  <a:gd name="connsiteY140" fmla="*/ 2854411 h 5881816"/>
                  <a:gd name="connsiteX141" fmla="*/ 4139513 w 5214551"/>
                  <a:gd name="connsiteY141" fmla="*/ 2743200 h 5881816"/>
                  <a:gd name="connsiteX142" fmla="*/ 4201297 w 5214551"/>
                  <a:gd name="connsiteY142" fmla="*/ 2644346 h 5881816"/>
                  <a:gd name="connsiteX143" fmla="*/ 4324864 w 5214551"/>
                  <a:gd name="connsiteY143" fmla="*/ 2545492 h 5881816"/>
                  <a:gd name="connsiteX144" fmla="*/ 4337221 w 5214551"/>
                  <a:gd name="connsiteY144" fmla="*/ 2434281 h 5881816"/>
                  <a:gd name="connsiteX145" fmla="*/ 4003589 w 5214551"/>
                  <a:gd name="connsiteY145" fmla="*/ 2434281 h 5881816"/>
                  <a:gd name="connsiteX146" fmla="*/ 3867664 w 5214551"/>
                  <a:gd name="connsiteY146" fmla="*/ 2372497 h 5881816"/>
                  <a:gd name="connsiteX147" fmla="*/ 3867664 w 5214551"/>
                  <a:gd name="connsiteY147" fmla="*/ 2236573 h 5881816"/>
                  <a:gd name="connsiteX148" fmla="*/ 3731740 w 5214551"/>
                  <a:gd name="connsiteY148" fmla="*/ 2187146 h 5881816"/>
                  <a:gd name="connsiteX149" fmla="*/ 3620529 w 5214551"/>
                  <a:gd name="connsiteY149" fmla="*/ 2150076 h 5881816"/>
                  <a:gd name="connsiteX150" fmla="*/ 3595816 w 5214551"/>
                  <a:gd name="connsiteY150" fmla="*/ 2323070 h 5881816"/>
                  <a:gd name="connsiteX151" fmla="*/ 3719383 w 5214551"/>
                  <a:gd name="connsiteY151" fmla="*/ 2360141 h 5881816"/>
                  <a:gd name="connsiteX152" fmla="*/ 3645243 w 5214551"/>
                  <a:gd name="connsiteY152" fmla="*/ 2446638 h 5881816"/>
                  <a:gd name="connsiteX153" fmla="*/ 3558746 w 5214551"/>
                  <a:gd name="connsiteY153" fmla="*/ 2508422 h 5881816"/>
                  <a:gd name="connsiteX154" fmla="*/ 3620529 w 5214551"/>
                  <a:gd name="connsiteY154" fmla="*/ 2582562 h 5881816"/>
                  <a:gd name="connsiteX155" fmla="*/ 3707027 w 5214551"/>
                  <a:gd name="connsiteY155" fmla="*/ 2631989 h 5881816"/>
                  <a:gd name="connsiteX156" fmla="*/ 3657600 w 5214551"/>
                  <a:gd name="connsiteY156" fmla="*/ 2743200 h 5881816"/>
                  <a:gd name="connsiteX157" fmla="*/ 3768810 w 5214551"/>
                  <a:gd name="connsiteY157" fmla="*/ 2965622 h 5881816"/>
                  <a:gd name="connsiteX158" fmla="*/ 3756454 w 5214551"/>
                  <a:gd name="connsiteY158" fmla="*/ 3138616 h 5881816"/>
                  <a:gd name="connsiteX159" fmla="*/ 3645243 w 5214551"/>
                  <a:gd name="connsiteY159" fmla="*/ 3138616 h 5881816"/>
                  <a:gd name="connsiteX160" fmla="*/ 3595816 w 5214551"/>
                  <a:gd name="connsiteY160" fmla="*/ 3163330 h 5881816"/>
                  <a:gd name="connsiteX161" fmla="*/ 3583459 w 5214551"/>
                  <a:gd name="connsiteY161" fmla="*/ 3027405 h 5881816"/>
                  <a:gd name="connsiteX162" fmla="*/ 3472248 w 5214551"/>
                  <a:gd name="connsiteY162" fmla="*/ 3175686 h 5881816"/>
                  <a:gd name="connsiteX163" fmla="*/ 3323967 w 5214551"/>
                  <a:gd name="connsiteY163" fmla="*/ 3150973 h 5881816"/>
                  <a:gd name="connsiteX164" fmla="*/ 3348681 w 5214551"/>
                  <a:gd name="connsiteY164" fmla="*/ 3373395 h 5881816"/>
                  <a:gd name="connsiteX165" fmla="*/ 3200400 w 5214551"/>
                  <a:gd name="connsiteY165" fmla="*/ 3459892 h 5881816"/>
                  <a:gd name="connsiteX166" fmla="*/ 2977978 w 5214551"/>
                  <a:gd name="connsiteY166" fmla="*/ 3521676 h 5881816"/>
                  <a:gd name="connsiteX167" fmla="*/ 2928551 w 5214551"/>
                  <a:gd name="connsiteY167" fmla="*/ 3682314 h 5881816"/>
                  <a:gd name="connsiteX168" fmla="*/ 2718486 w 5214551"/>
                  <a:gd name="connsiteY168" fmla="*/ 3892378 h 5881816"/>
                  <a:gd name="connsiteX169" fmla="*/ 2508421 w 5214551"/>
                  <a:gd name="connsiteY169" fmla="*/ 4040659 h 5881816"/>
                  <a:gd name="connsiteX170" fmla="*/ 2434281 w 5214551"/>
                  <a:gd name="connsiteY170" fmla="*/ 4188941 h 5881816"/>
                  <a:gd name="connsiteX171" fmla="*/ 2347783 w 5214551"/>
                  <a:gd name="connsiteY171" fmla="*/ 4151870 h 5881816"/>
                  <a:gd name="connsiteX172" fmla="*/ 2199502 w 5214551"/>
                  <a:gd name="connsiteY172" fmla="*/ 4275438 h 5881816"/>
                  <a:gd name="connsiteX173" fmla="*/ 2125362 w 5214551"/>
                  <a:gd name="connsiteY173" fmla="*/ 4263081 h 5881816"/>
                  <a:gd name="connsiteX174" fmla="*/ 2063578 w 5214551"/>
                  <a:gd name="connsiteY174" fmla="*/ 4448432 h 5881816"/>
                  <a:gd name="connsiteX175" fmla="*/ 2051221 w 5214551"/>
                  <a:gd name="connsiteY175" fmla="*/ 4757351 h 5881816"/>
                  <a:gd name="connsiteX176" fmla="*/ 2088292 w 5214551"/>
                  <a:gd name="connsiteY176" fmla="*/ 4794422 h 5881816"/>
                  <a:gd name="connsiteX177" fmla="*/ 1915297 w 5214551"/>
                  <a:gd name="connsiteY177" fmla="*/ 5263978 h 5881816"/>
                  <a:gd name="connsiteX178" fmla="*/ 1952367 w 5214551"/>
                  <a:gd name="connsiteY178" fmla="*/ 5214551 h 5881816"/>
                  <a:gd name="connsiteX179" fmla="*/ 1952367 w 5214551"/>
                  <a:gd name="connsiteY179" fmla="*/ 5399903 h 5881816"/>
                  <a:gd name="connsiteX180" fmla="*/ 1853513 w 5214551"/>
                  <a:gd name="connsiteY180" fmla="*/ 5424616 h 5881816"/>
                  <a:gd name="connsiteX181" fmla="*/ 1816443 w 5214551"/>
                  <a:gd name="connsiteY181" fmla="*/ 5523470 h 5881816"/>
                  <a:gd name="connsiteX182" fmla="*/ 1754659 w 5214551"/>
                  <a:gd name="connsiteY182" fmla="*/ 5572897 h 5881816"/>
                  <a:gd name="connsiteX183" fmla="*/ 1754659 w 5214551"/>
                  <a:gd name="connsiteY183" fmla="*/ 5634681 h 5881816"/>
                  <a:gd name="connsiteX184" fmla="*/ 1631092 w 5214551"/>
                  <a:gd name="connsiteY184" fmla="*/ 5696465 h 5881816"/>
                  <a:gd name="connsiteX185" fmla="*/ 1470454 w 5214551"/>
                  <a:gd name="connsiteY185" fmla="*/ 5881816 h 5881816"/>
                  <a:gd name="connsiteX186" fmla="*/ 1408670 w 5214551"/>
                  <a:gd name="connsiteY186" fmla="*/ 5844746 h 5881816"/>
                  <a:gd name="connsiteX0" fmla="*/ 1408670 w 5214551"/>
                  <a:gd name="connsiteY0" fmla="*/ 5844746 h 5881816"/>
                  <a:gd name="connsiteX1" fmla="*/ 1309816 w 5214551"/>
                  <a:gd name="connsiteY1" fmla="*/ 5745892 h 5881816"/>
                  <a:gd name="connsiteX2" fmla="*/ 1260389 w 5214551"/>
                  <a:gd name="connsiteY2" fmla="*/ 5585254 h 5881816"/>
                  <a:gd name="connsiteX3" fmla="*/ 1210962 w 5214551"/>
                  <a:gd name="connsiteY3" fmla="*/ 5387546 h 5881816"/>
                  <a:gd name="connsiteX4" fmla="*/ 1173892 w 5214551"/>
                  <a:gd name="connsiteY4" fmla="*/ 5226908 h 5881816"/>
                  <a:gd name="connsiteX5" fmla="*/ 1000897 w 5214551"/>
                  <a:gd name="connsiteY5" fmla="*/ 4917989 h 5881816"/>
                  <a:gd name="connsiteX6" fmla="*/ 939113 w 5214551"/>
                  <a:gd name="connsiteY6" fmla="*/ 4707924 h 5881816"/>
                  <a:gd name="connsiteX7" fmla="*/ 939113 w 5214551"/>
                  <a:gd name="connsiteY7" fmla="*/ 4510216 h 5881816"/>
                  <a:gd name="connsiteX8" fmla="*/ 790832 w 5214551"/>
                  <a:gd name="connsiteY8" fmla="*/ 4263081 h 5881816"/>
                  <a:gd name="connsiteX9" fmla="*/ 691978 w 5214551"/>
                  <a:gd name="connsiteY9" fmla="*/ 3781168 h 5881816"/>
                  <a:gd name="connsiteX10" fmla="*/ 654908 w 5214551"/>
                  <a:gd name="connsiteY10" fmla="*/ 3348681 h 5881816"/>
                  <a:gd name="connsiteX11" fmla="*/ 729048 w 5214551"/>
                  <a:gd name="connsiteY11" fmla="*/ 3262184 h 5881816"/>
                  <a:gd name="connsiteX12" fmla="*/ 741405 w 5214551"/>
                  <a:gd name="connsiteY12" fmla="*/ 3175686 h 5881816"/>
                  <a:gd name="connsiteX13" fmla="*/ 704335 w 5214551"/>
                  <a:gd name="connsiteY13" fmla="*/ 3027405 h 5881816"/>
                  <a:gd name="connsiteX14" fmla="*/ 741405 w 5214551"/>
                  <a:gd name="connsiteY14" fmla="*/ 2990335 h 5881816"/>
                  <a:gd name="connsiteX15" fmla="*/ 691978 w 5214551"/>
                  <a:gd name="connsiteY15" fmla="*/ 2866768 h 5881816"/>
                  <a:gd name="connsiteX16" fmla="*/ 642551 w 5214551"/>
                  <a:gd name="connsiteY16" fmla="*/ 2953265 h 5881816"/>
                  <a:gd name="connsiteX17" fmla="*/ 642551 w 5214551"/>
                  <a:gd name="connsiteY17" fmla="*/ 3027405 h 5881816"/>
                  <a:gd name="connsiteX18" fmla="*/ 568410 w 5214551"/>
                  <a:gd name="connsiteY18" fmla="*/ 3126259 h 5881816"/>
                  <a:gd name="connsiteX19" fmla="*/ 395416 w 5214551"/>
                  <a:gd name="connsiteY19" fmla="*/ 3163330 h 5881816"/>
                  <a:gd name="connsiteX20" fmla="*/ 308919 w 5214551"/>
                  <a:gd name="connsiteY20" fmla="*/ 3163330 h 5881816"/>
                  <a:gd name="connsiteX21" fmla="*/ 111210 w 5214551"/>
                  <a:gd name="connsiteY21" fmla="*/ 2891481 h 5881816"/>
                  <a:gd name="connsiteX22" fmla="*/ 74140 w 5214551"/>
                  <a:gd name="connsiteY22" fmla="*/ 2767914 h 5881816"/>
                  <a:gd name="connsiteX23" fmla="*/ 172994 w 5214551"/>
                  <a:gd name="connsiteY23" fmla="*/ 2804984 h 5881816"/>
                  <a:gd name="connsiteX24" fmla="*/ 296562 w 5214551"/>
                  <a:gd name="connsiteY24" fmla="*/ 2743200 h 5881816"/>
                  <a:gd name="connsiteX25" fmla="*/ 321275 w 5214551"/>
                  <a:gd name="connsiteY25" fmla="*/ 2693773 h 5881816"/>
                  <a:gd name="connsiteX26" fmla="*/ 172994 w 5214551"/>
                  <a:gd name="connsiteY26" fmla="*/ 2706130 h 5881816"/>
                  <a:gd name="connsiteX27" fmla="*/ 12356 w 5214551"/>
                  <a:gd name="connsiteY27" fmla="*/ 2607276 h 5881816"/>
                  <a:gd name="connsiteX28" fmla="*/ 0 w 5214551"/>
                  <a:gd name="connsiteY28" fmla="*/ 2508422 h 5881816"/>
                  <a:gd name="connsiteX29" fmla="*/ 61783 w 5214551"/>
                  <a:gd name="connsiteY29" fmla="*/ 2409568 h 5881816"/>
                  <a:gd name="connsiteX30" fmla="*/ 185351 w 5214551"/>
                  <a:gd name="connsiteY30" fmla="*/ 2434281 h 5881816"/>
                  <a:gd name="connsiteX31" fmla="*/ 271848 w 5214551"/>
                  <a:gd name="connsiteY31" fmla="*/ 2446638 h 5881816"/>
                  <a:gd name="connsiteX32" fmla="*/ 395416 w 5214551"/>
                  <a:gd name="connsiteY32" fmla="*/ 2409568 h 5881816"/>
                  <a:gd name="connsiteX33" fmla="*/ 457200 w 5214551"/>
                  <a:gd name="connsiteY33" fmla="*/ 2446638 h 5881816"/>
                  <a:gd name="connsiteX34" fmla="*/ 494270 w 5214551"/>
                  <a:gd name="connsiteY34" fmla="*/ 2360141 h 5881816"/>
                  <a:gd name="connsiteX35" fmla="*/ 518983 w 5214551"/>
                  <a:gd name="connsiteY35" fmla="*/ 2298357 h 5881816"/>
                  <a:gd name="connsiteX36" fmla="*/ 420129 w 5214551"/>
                  <a:gd name="connsiteY36" fmla="*/ 2162432 h 5881816"/>
                  <a:gd name="connsiteX37" fmla="*/ 345989 w 5214551"/>
                  <a:gd name="connsiteY37" fmla="*/ 2125362 h 5881816"/>
                  <a:gd name="connsiteX38" fmla="*/ 395416 w 5214551"/>
                  <a:gd name="connsiteY38" fmla="*/ 1964724 h 5881816"/>
                  <a:gd name="connsiteX39" fmla="*/ 234778 w 5214551"/>
                  <a:gd name="connsiteY39" fmla="*/ 1902941 h 5881816"/>
                  <a:gd name="connsiteX40" fmla="*/ 444843 w 5214551"/>
                  <a:gd name="connsiteY40" fmla="*/ 1692876 h 5881816"/>
                  <a:gd name="connsiteX41" fmla="*/ 469556 w 5214551"/>
                  <a:gd name="connsiteY41" fmla="*/ 1680519 h 5881816"/>
                  <a:gd name="connsiteX42" fmla="*/ 494270 w 5214551"/>
                  <a:gd name="connsiteY42" fmla="*/ 1754659 h 5881816"/>
                  <a:gd name="connsiteX43" fmla="*/ 729048 w 5214551"/>
                  <a:gd name="connsiteY43" fmla="*/ 1717589 h 5881816"/>
                  <a:gd name="connsiteX44" fmla="*/ 827902 w 5214551"/>
                  <a:gd name="connsiteY44" fmla="*/ 1594022 h 5881816"/>
                  <a:gd name="connsiteX45" fmla="*/ 963827 w 5214551"/>
                  <a:gd name="connsiteY45" fmla="*/ 1507524 h 5881816"/>
                  <a:gd name="connsiteX46" fmla="*/ 1013254 w 5214551"/>
                  <a:gd name="connsiteY46" fmla="*/ 1383957 h 5881816"/>
                  <a:gd name="connsiteX47" fmla="*/ 1099751 w 5214551"/>
                  <a:gd name="connsiteY47" fmla="*/ 1334530 h 5881816"/>
                  <a:gd name="connsiteX48" fmla="*/ 1161535 w 5214551"/>
                  <a:gd name="connsiteY48" fmla="*/ 1210962 h 5881816"/>
                  <a:gd name="connsiteX49" fmla="*/ 1248032 w 5214551"/>
                  <a:gd name="connsiteY49" fmla="*/ 1161535 h 5881816"/>
                  <a:gd name="connsiteX50" fmla="*/ 1210962 w 5214551"/>
                  <a:gd name="connsiteY50" fmla="*/ 1050324 h 5881816"/>
                  <a:gd name="connsiteX51" fmla="*/ 1285102 w 5214551"/>
                  <a:gd name="connsiteY51" fmla="*/ 963827 h 5881816"/>
                  <a:gd name="connsiteX52" fmla="*/ 1359243 w 5214551"/>
                  <a:gd name="connsiteY52" fmla="*/ 963827 h 5881816"/>
                  <a:gd name="connsiteX53" fmla="*/ 1285102 w 5214551"/>
                  <a:gd name="connsiteY53" fmla="*/ 889686 h 5881816"/>
                  <a:gd name="connsiteX54" fmla="*/ 1272746 w 5214551"/>
                  <a:gd name="connsiteY54" fmla="*/ 852616 h 5881816"/>
                  <a:gd name="connsiteX55" fmla="*/ 1161535 w 5214551"/>
                  <a:gd name="connsiteY55" fmla="*/ 815546 h 5881816"/>
                  <a:gd name="connsiteX56" fmla="*/ 1124464 w 5214551"/>
                  <a:gd name="connsiteY56" fmla="*/ 729049 h 5881816"/>
                  <a:gd name="connsiteX57" fmla="*/ 1099751 w 5214551"/>
                  <a:gd name="connsiteY57" fmla="*/ 469557 h 5881816"/>
                  <a:gd name="connsiteX58" fmla="*/ 1223319 w 5214551"/>
                  <a:gd name="connsiteY58" fmla="*/ 395416 h 5881816"/>
                  <a:gd name="connsiteX59" fmla="*/ 1173892 w 5214551"/>
                  <a:gd name="connsiteY59" fmla="*/ 345989 h 5881816"/>
                  <a:gd name="connsiteX60" fmla="*/ 1173892 w 5214551"/>
                  <a:gd name="connsiteY60" fmla="*/ 284205 h 5881816"/>
                  <a:gd name="connsiteX61" fmla="*/ 1099751 w 5214551"/>
                  <a:gd name="connsiteY61" fmla="*/ 234778 h 5881816"/>
                  <a:gd name="connsiteX62" fmla="*/ 1075037 w 5214551"/>
                  <a:gd name="connsiteY62" fmla="*/ 185351 h 5881816"/>
                  <a:gd name="connsiteX63" fmla="*/ 976183 w 5214551"/>
                  <a:gd name="connsiteY63" fmla="*/ 185351 h 5881816"/>
                  <a:gd name="connsiteX64" fmla="*/ 1013254 w 5214551"/>
                  <a:gd name="connsiteY64" fmla="*/ 86497 h 5881816"/>
                  <a:gd name="connsiteX65" fmla="*/ 1112108 w 5214551"/>
                  <a:gd name="connsiteY65" fmla="*/ 24714 h 5881816"/>
                  <a:gd name="connsiteX66" fmla="*/ 1149178 w 5214551"/>
                  <a:gd name="connsiteY66" fmla="*/ 49427 h 5881816"/>
                  <a:gd name="connsiteX67" fmla="*/ 1285102 w 5214551"/>
                  <a:gd name="connsiteY67" fmla="*/ 0 h 5881816"/>
                  <a:gd name="connsiteX68" fmla="*/ 1433383 w 5214551"/>
                  <a:gd name="connsiteY68" fmla="*/ 12357 h 5881816"/>
                  <a:gd name="connsiteX69" fmla="*/ 1569308 w 5214551"/>
                  <a:gd name="connsiteY69" fmla="*/ 111211 h 5881816"/>
                  <a:gd name="connsiteX70" fmla="*/ 1717589 w 5214551"/>
                  <a:gd name="connsiteY70" fmla="*/ 284205 h 5881816"/>
                  <a:gd name="connsiteX71" fmla="*/ 1791729 w 5214551"/>
                  <a:gd name="connsiteY71" fmla="*/ 345989 h 5881816"/>
                  <a:gd name="connsiteX72" fmla="*/ 1890583 w 5214551"/>
                  <a:gd name="connsiteY72" fmla="*/ 358346 h 5881816"/>
                  <a:gd name="connsiteX73" fmla="*/ 2038864 w 5214551"/>
                  <a:gd name="connsiteY73" fmla="*/ 271849 h 5881816"/>
                  <a:gd name="connsiteX74" fmla="*/ 2113005 w 5214551"/>
                  <a:gd name="connsiteY74" fmla="*/ 271849 h 5881816"/>
                  <a:gd name="connsiteX75" fmla="*/ 2187146 w 5214551"/>
                  <a:gd name="connsiteY75" fmla="*/ 321276 h 5881816"/>
                  <a:gd name="connsiteX76" fmla="*/ 2261286 w 5214551"/>
                  <a:gd name="connsiteY76" fmla="*/ 370703 h 5881816"/>
                  <a:gd name="connsiteX77" fmla="*/ 2248929 w 5214551"/>
                  <a:gd name="connsiteY77" fmla="*/ 457200 h 5881816"/>
                  <a:gd name="connsiteX78" fmla="*/ 2174789 w 5214551"/>
                  <a:gd name="connsiteY78" fmla="*/ 518984 h 5881816"/>
                  <a:gd name="connsiteX79" fmla="*/ 2075935 w 5214551"/>
                  <a:gd name="connsiteY79" fmla="*/ 654908 h 5881816"/>
                  <a:gd name="connsiteX80" fmla="*/ 2014151 w 5214551"/>
                  <a:gd name="connsiteY80" fmla="*/ 654908 h 5881816"/>
                  <a:gd name="connsiteX81" fmla="*/ 2014151 w 5214551"/>
                  <a:gd name="connsiteY81" fmla="*/ 778476 h 5881816"/>
                  <a:gd name="connsiteX82" fmla="*/ 2100648 w 5214551"/>
                  <a:gd name="connsiteY82" fmla="*/ 827903 h 5881816"/>
                  <a:gd name="connsiteX83" fmla="*/ 2113005 w 5214551"/>
                  <a:gd name="connsiteY83" fmla="*/ 902043 h 5881816"/>
                  <a:gd name="connsiteX84" fmla="*/ 2051221 w 5214551"/>
                  <a:gd name="connsiteY84" fmla="*/ 963827 h 5881816"/>
                  <a:gd name="connsiteX85" fmla="*/ 1977081 w 5214551"/>
                  <a:gd name="connsiteY85" fmla="*/ 976184 h 5881816"/>
                  <a:gd name="connsiteX86" fmla="*/ 1940010 w 5214551"/>
                  <a:gd name="connsiteY86" fmla="*/ 1124465 h 5881816"/>
                  <a:gd name="connsiteX87" fmla="*/ 2001794 w 5214551"/>
                  <a:gd name="connsiteY87" fmla="*/ 1186249 h 5881816"/>
                  <a:gd name="connsiteX88" fmla="*/ 2150075 w 5214551"/>
                  <a:gd name="connsiteY88" fmla="*/ 1334530 h 5881816"/>
                  <a:gd name="connsiteX89" fmla="*/ 2273643 w 5214551"/>
                  <a:gd name="connsiteY89" fmla="*/ 1396314 h 5881816"/>
                  <a:gd name="connsiteX90" fmla="*/ 2199502 w 5214551"/>
                  <a:gd name="connsiteY90" fmla="*/ 1495168 h 5881816"/>
                  <a:gd name="connsiteX91" fmla="*/ 2162432 w 5214551"/>
                  <a:gd name="connsiteY91" fmla="*/ 1544595 h 5881816"/>
                  <a:gd name="connsiteX92" fmla="*/ 2125362 w 5214551"/>
                  <a:gd name="connsiteY92" fmla="*/ 1680519 h 5881816"/>
                  <a:gd name="connsiteX93" fmla="*/ 2261286 w 5214551"/>
                  <a:gd name="connsiteY93" fmla="*/ 1717589 h 5881816"/>
                  <a:gd name="connsiteX94" fmla="*/ 2471351 w 5214551"/>
                  <a:gd name="connsiteY94" fmla="*/ 1878227 h 5881816"/>
                  <a:gd name="connsiteX95" fmla="*/ 2693773 w 5214551"/>
                  <a:gd name="connsiteY95" fmla="*/ 2001795 h 5881816"/>
                  <a:gd name="connsiteX96" fmla="*/ 2743200 w 5214551"/>
                  <a:gd name="connsiteY96" fmla="*/ 1964724 h 5881816"/>
                  <a:gd name="connsiteX97" fmla="*/ 2928551 w 5214551"/>
                  <a:gd name="connsiteY97" fmla="*/ 2001795 h 5881816"/>
                  <a:gd name="connsiteX98" fmla="*/ 3027405 w 5214551"/>
                  <a:gd name="connsiteY98" fmla="*/ 2125362 h 5881816"/>
                  <a:gd name="connsiteX99" fmla="*/ 3299254 w 5214551"/>
                  <a:gd name="connsiteY99" fmla="*/ 2174789 h 5881816"/>
                  <a:gd name="connsiteX100" fmla="*/ 3546389 w 5214551"/>
                  <a:gd name="connsiteY100" fmla="*/ 2174789 h 5881816"/>
                  <a:gd name="connsiteX101" fmla="*/ 3558746 w 5214551"/>
                  <a:gd name="connsiteY101" fmla="*/ 1915297 h 5881816"/>
                  <a:gd name="connsiteX102" fmla="*/ 3682313 w 5214551"/>
                  <a:gd name="connsiteY102" fmla="*/ 1865870 h 5881816"/>
                  <a:gd name="connsiteX103" fmla="*/ 3682313 w 5214551"/>
                  <a:gd name="connsiteY103" fmla="*/ 1989438 h 5881816"/>
                  <a:gd name="connsiteX104" fmla="*/ 3756454 w 5214551"/>
                  <a:gd name="connsiteY104" fmla="*/ 2113005 h 5881816"/>
                  <a:gd name="connsiteX105" fmla="*/ 3941805 w 5214551"/>
                  <a:gd name="connsiteY105" fmla="*/ 2088292 h 5881816"/>
                  <a:gd name="connsiteX106" fmla="*/ 3978875 w 5214551"/>
                  <a:gd name="connsiteY106" fmla="*/ 2075935 h 5881816"/>
                  <a:gd name="connsiteX107" fmla="*/ 4053016 w 5214551"/>
                  <a:gd name="connsiteY107" fmla="*/ 2125362 h 5881816"/>
                  <a:gd name="connsiteX108" fmla="*/ 4312508 w 5214551"/>
                  <a:gd name="connsiteY108" fmla="*/ 2051222 h 5881816"/>
                  <a:gd name="connsiteX109" fmla="*/ 4201297 w 5214551"/>
                  <a:gd name="connsiteY109" fmla="*/ 1927654 h 5881816"/>
                  <a:gd name="connsiteX110" fmla="*/ 4399005 w 5214551"/>
                  <a:gd name="connsiteY110" fmla="*/ 1841157 h 5881816"/>
                  <a:gd name="connsiteX111" fmla="*/ 4510216 w 5214551"/>
                  <a:gd name="connsiteY111" fmla="*/ 1729946 h 5881816"/>
                  <a:gd name="connsiteX112" fmla="*/ 4596713 w 5214551"/>
                  <a:gd name="connsiteY112" fmla="*/ 1705232 h 5881816"/>
                  <a:gd name="connsiteX113" fmla="*/ 4683210 w 5214551"/>
                  <a:gd name="connsiteY113" fmla="*/ 1606378 h 5881816"/>
                  <a:gd name="connsiteX114" fmla="*/ 4819135 w 5214551"/>
                  <a:gd name="connsiteY114" fmla="*/ 1606378 h 5881816"/>
                  <a:gd name="connsiteX115" fmla="*/ 4979773 w 5214551"/>
                  <a:gd name="connsiteY115" fmla="*/ 1519881 h 5881816"/>
                  <a:gd name="connsiteX116" fmla="*/ 5029200 w 5214551"/>
                  <a:gd name="connsiteY116" fmla="*/ 1532238 h 5881816"/>
                  <a:gd name="connsiteX117" fmla="*/ 4967416 w 5214551"/>
                  <a:gd name="connsiteY117" fmla="*/ 1643449 h 5881816"/>
                  <a:gd name="connsiteX118" fmla="*/ 5066270 w 5214551"/>
                  <a:gd name="connsiteY118" fmla="*/ 1643449 h 5881816"/>
                  <a:gd name="connsiteX119" fmla="*/ 5004486 w 5214551"/>
                  <a:gd name="connsiteY119" fmla="*/ 1729946 h 5881816"/>
                  <a:gd name="connsiteX120" fmla="*/ 5165124 w 5214551"/>
                  <a:gd name="connsiteY120" fmla="*/ 1729946 h 5881816"/>
                  <a:gd name="connsiteX121" fmla="*/ 5214551 w 5214551"/>
                  <a:gd name="connsiteY121" fmla="*/ 1804086 h 5881816"/>
                  <a:gd name="connsiteX122" fmla="*/ 5152767 w 5214551"/>
                  <a:gd name="connsiteY122" fmla="*/ 1853514 h 5881816"/>
                  <a:gd name="connsiteX123" fmla="*/ 5189837 w 5214551"/>
                  <a:gd name="connsiteY123" fmla="*/ 1989438 h 5881816"/>
                  <a:gd name="connsiteX124" fmla="*/ 5029200 w 5214551"/>
                  <a:gd name="connsiteY124" fmla="*/ 1964724 h 5881816"/>
                  <a:gd name="connsiteX125" fmla="*/ 4819135 w 5214551"/>
                  <a:gd name="connsiteY125" fmla="*/ 2137719 h 5881816"/>
                  <a:gd name="connsiteX126" fmla="*/ 4831492 w 5214551"/>
                  <a:gd name="connsiteY126" fmla="*/ 2261286 h 5881816"/>
                  <a:gd name="connsiteX127" fmla="*/ 4757351 w 5214551"/>
                  <a:gd name="connsiteY127" fmla="*/ 2397211 h 5881816"/>
                  <a:gd name="connsiteX128" fmla="*/ 4757351 w 5214551"/>
                  <a:gd name="connsiteY128" fmla="*/ 2520778 h 5881816"/>
                  <a:gd name="connsiteX129" fmla="*/ 4695567 w 5214551"/>
                  <a:gd name="connsiteY129" fmla="*/ 2706130 h 5881816"/>
                  <a:gd name="connsiteX130" fmla="*/ 4510216 w 5214551"/>
                  <a:gd name="connsiteY130" fmla="*/ 2631989 h 5881816"/>
                  <a:gd name="connsiteX131" fmla="*/ 4547286 w 5214551"/>
                  <a:gd name="connsiteY131" fmla="*/ 2743200 h 5881816"/>
                  <a:gd name="connsiteX132" fmla="*/ 4547286 w 5214551"/>
                  <a:gd name="connsiteY132" fmla="*/ 2842054 h 5881816"/>
                  <a:gd name="connsiteX133" fmla="*/ 4473146 w 5214551"/>
                  <a:gd name="connsiteY133" fmla="*/ 2842054 h 5881816"/>
                  <a:gd name="connsiteX134" fmla="*/ 4510216 w 5214551"/>
                  <a:gd name="connsiteY134" fmla="*/ 2990335 h 5881816"/>
                  <a:gd name="connsiteX135" fmla="*/ 4460789 w 5214551"/>
                  <a:gd name="connsiteY135" fmla="*/ 3076832 h 5881816"/>
                  <a:gd name="connsiteX136" fmla="*/ 4399005 w 5214551"/>
                  <a:gd name="connsiteY136" fmla="*/ 3027405 h 5881816"/>
                  <a:gd name="connsiteX137" fmla="*/ 4337221 w 5214551"/>
                  <a:gd name="connsiteY137" fmla="*/ 2693773 h 5881816"/>
                  <a:gd name="connsiteX138" fmla="*/ 4250724 w 5214551"/>
                  <a:gd name="connsiteY138" fmla="*/ 2767914 h 5881816"/>
                  <a:gd name="connsiteX139" fmla="*/ 4263081 w 5214551"/>
                  <a:gd name="connsiteY139" fmla="*/ 2866768 h 5881816"/>
                  <a:gd name="connsiteX140" fmla="*/ 4164227 w 5214551"/>
                  <a:gd name="connsiteY140" fmla="*/ 2854411 h 5881816"/>
                  <a:gd name="connsiteX141" fmla="*/ 4139513 w 5214551"/>
                  <a:gd name="connsiteY141" fmla="*/ 2743200 h 5881816"/>
                  <a:gd name="connsiteX142" fmla="*/ 4201297 w 5214551"/>
                  <a:gd name="connsiteY142" fmla="*/ 2644346 h 5881816"/>
                  <a:gd name="connsiteX143" fmla="*/ 4324864 w 5214551"/>
                  <a:gd name="connsiteY143" fmla="*/ 2545492 h 5881816"/>
                  <a:gd name="connsiteX144" fmla="*/ 4337221 w 5214551"/>
                  <a:gd name="connsiteY144" fmla="*/ 2434281 h 5881816"/>
                  <a:gd name="connsiteX145" fmla="*/ 4003589 w 5214551"/>
                  <a:gd name="connsiteY145" fmla="*/ 2434281 h 5881816"/>
                  <a:gd name="connsiteX146" fmla="*/ 3867664 w 5214551"/>
                  <a:gd name="connsiteY146" fmla="*/ 2372497 h 5881816"/>
                  <a:gd name="connsiteX147" fmla="*/ 3867664 w 5214551"/>
                  <a:gd name="connsiteY147" fmla="*/ 2236573 h 5881816"/>
                  <a:gd name="connsiteX148" fmla="*/ 3731740 w 5214551"/>
                  <a:gd name="connsiteY148" fmla="*/ 2187146 h 5881816"/>
                  <a:gd name="connsiteX149" fmla="*/ 3620529 w 5214551"/>
                  <a:gd name="connsiteY149" fmla="*/ 2150076 h 5881816"/>
                  <a:gd name="connsiteX150" fmla="*/ 3595816 w 5214551"/>
                  <a:gd name="connsiteY150" fmla="*/ 2323070 h 5881816"/>
                  <a:gd name="connsiteX151" fmla="*/ 3719383 w 5214551"/>
                  <a:gd name="connsiteY151" fmla="*/ 2360141 h 5881816"/>
                  <a:gd name="connsiteX152" fmla="*/ 3645243 w 5214551"/>
                  <a:gd name="connsiteY152" fmla="*/ 2446638 h 5881816"/>
                  <a:gd name="connsiteX153" fmla="*/ 3558746 w 5214551"/>
                  <a:gd name="connsiteY153" fmla="*/ 2508422 h 5881816"/>
                  <a:gd name="connsiteX154" fmla="*/ 3620529 w 5214551"/>
                  <a:gd name="connsiteY154" fmla="*/ 2582562 h 5881816"/>
                  <a:gd name="connsiteX155" fmla="*/ 3707027 w 5214551"/>
                  <a:gd name="connsiteY155" fmla="*/ 2631989 h 5881816"/>
                  <a:gd name="connsiteX156" fmla="*/ 3657600 w 5214551"/>
                  <a:gd name="connsiteY156" fmla="*/ 2743200 h 5881816"/>
                  <a:gd name="connsiteX157" fmla="*/ 3768810 w 5214551"/>
                  <a:gd name="connsiteY157" fmla="*/ 2965622 h 5881816"/>
                  <a:gd name="connsiteX158" fmla="*/ 3756454 w 5214551"/>
                  <a:gd name="connsiteY158" fmla="*/ 3138616 h 5881816"/>
                  <a:gd name="connsiteX159" fmla="*/ 3645243 w 5214551"/>
                  <a:gd name="connsiteY159" fmla="*/ 3138616 h 5881816"/>
                  <a:gd name="connsiteX160" fmla="*/ 3595816 w 5214551"/>
                  <a:gd name="connsiteY160" fmla="*/ 3163330 h 5881816"/>
                  <a:gd name="connsiteX161" fmla="*/ 3583459 w 5214551"/>
                  <a:gd name="connsiteY161" fmla="*/ 3027405 h 5881816"/>
                  <a:gd name="connsiteX162" fmla="*/ 3472248 w 5214551"/>
                  <a:gd name="connsiteY162" fmla="*/ 3175686 h 5881816"/>
                  <a:gd name="connsiteX163" fmla="*/ 3323967 w 5214551"/>
                  <a:gd name="connsiteY163" fmla="*/ 3150973 h 5881816"/>
                  <a:gd name="connsiteX164" fmla="*/ 3348681 w 5214551"/>
                  <a:gd name="connsiteY164" fmla="*/ 3373395 h 5881816"/>
                  <a:gd name="connsiteX165" fmla="*/ 3200400 w 5214551"/>
                  <a:gd name="connsiteY165" fmla="*/ 3459892 h 5881816"/>
                  <a:gd name="connsiteX166" fmla="*/ 2977978 w 5214551"/>
                  <a:gd name="connsiteY166" fmla="*/ 3521676 h 5881816"/>
                  <a:gd name="connsiteX167" fmla="*/ 2928551 w 5214551"/>
                  <a:gd name="connsiteY167" fmla="*/ 3682314 h 5881816"/>
                  <a:gd name="connsiteX168" fmla="*/ 2718486 w 5214551"/>
                  <a:gd name="connsiteY168" fmla="*/ 3892378 h 5881816"/>
                  <a:gd name="connsiteX169" fmla="*/ 2508421 w 5214551"/>
                  <a:gd name="connsiteY169" fmla="*/ 4040659 h 5881816"/>
                  <a:gd name="connsiteX170" fmla="*/ 2434281 w 5214551"/>
                  <a:gd name="connsiteY170" fmla="*/ 4188941 h 5881816"/>
                  <a:gd name="connsiteX171" fmla="*/ 2347783 w 5214551"/>
                  <a:gd name="connsiteY171" fmla="*/ 4151870 h 5881816"/>
                  <a:gd name="connsiteX172" fmla="*/ 2199502 w 5214551"/>
                  <a:gd name="connsiteY172" fmla="*/ 4275438 h 5881816"/>
                  <a:gd name="connsiteX173" fmla="*/ 2125362 w 5214551"/>
                  <a:gd name="connsiteY173" fmla="*/ 4263081 h 5881816"/>
                  <a:gd name="connsiteX174" fmla="*/ 2063578 w 5214551"/>
                  <a:gd name="connsiteY174" fmla="*/ 4448432 h 5881816"/>
                  <a:gd name="connsiteX175" fmla="*/ 2051221 w 5214551"/>
                  <a:gd name="connsiteY175" fmla="*/ 4757351 h 5881816"/>
                  <a:gd name="connsiteX176" fmla="*/ 2088292 w 5214551"/>
                  <a:gd name="connsiteY176" fmla="*/ 4794422 h 5881816"/>
                  <a:gd name="connsiteX177" fmla="*/ 1915297 w 5214551"/>
                  <a:gd name="connsiteY177" fmla="*/ 5263978 h 5881816"/>
                  <a:gd name="connsiteX178" fmla="*/ 1952367 w 5214551"/>
                  <a:gd name="connsiteY178" fmla="*/ 5399903 h 5881816"/>
                  <a:gd name="connsiteX179" fmla="*/ 1853513 w 5214551"/>
                  <a:gd name="connsiteY179" fmla="*/ 5424616 h 5881816"/>
                  <a:gd name="connsiteX180" fmla="*/ 1816443 w 5214551"/>
                  <a:gd name="connsiteY180" fmla="*/ 5523470 h 5881816"/>
                  <a:gd name="connsiteX181" fmla="*/ 1754659 w 5214551"/>
                  <a:gd name="connsiteY181" fmla="*/ 5572897 h 5881816"/>
                  <a:gd name="connsiteX182" fmla="*/ 1754659 w 5214551"/>
                  <a:gd name="connsiteY182" fmla="*/ 5634681 h 5881816"/>
                  <a:gd name="connsiteX183" fmla="*/ 1631092 w 5214551"/>
                  <a:gd name="connsiteY183" fmla="*/ 5696465 h 5881816"/>
                  <a:gd name="connsiteX184" fmla="*/ 1470454 w 5214551"/>
                  <a:gd name="connsiteY184" fmla="*/ 5881816 h 5881816"/>
                  <a:gd name="connsiteX185" fmla="*/ 1408670 w 5214551"/>
                  <a:gd name="connsiteY185" fmla="*/ 5844746 h 5881816"/>
                  <a:gd name="connsiteX0" fmla="*/ 1408670 w 5214551"/>
                  <a:gd name="connsiteY0" fmla="*/ 5844746 h 5881816"/>
                  <a:gd name="connsiteX1" fmla="*/ 1309816 w 5214551"/>
                  <a:gd name="connsiteY1" fmla="*/ 5745892 h 5881816"/>
                  <a:gd name="connsiteX2" fmla="*/ 1260389 w 5214551"/>
                  <a:gd name="connsiteY2" fmla="*/ 5585254 h 5881816"/>
                  <a:gd name="connsiteX3" fmla="*/ 1210962 w 5214551"/>
                  <a:gd name="connsiteY3" fmla="*/ 5387546 h 5881816"/>
                  <a:gd name="connsiteX4" fmla="*/ 1173892 w 5214551"/>
                  <a:gd name="connsiteY4" fmla="*/ 5226908 h 5881816"/>
                  <a:gd name="connsiteX5" fmla="*/ 1000897 w 5214551"/>
                  <a:gd name="connsiteY5" fmla="*/ 4917989 h 5881816"/>
                  <a:gd name="connsiteX6" fmla="*/ 939113 w 5214551"/>
                  <a:gd name="connsiteY6" fmla="*/ 4707924 h 5881816"/>
                  <a:gd name="connsiteX7" fmla="*/ 939113 w 5214551"/>
                  <a:gd name="connsiteY7" fmla="*/ 4510216 h 5881816"/>
                  <a:gd name="connsiteX8" fmla="*/ 790832 w 5214551"/>
                  <a:gd name="connsiteY8" fmla="*/ 4263081 h 5881816"/>
                  <a:gd name="connsiteX9" fmla="*/ 691978 w 5214551"/>
                  <a:gd name="connsiteY9" fmla="*/ 3781168 h 5881816"/>
                  <a:gd name="connsiteX10" fmla="*/ 654908 w 5214551"/>
                  <a:gd name="connsiteY10" fmla="*/ 3348681 h 5881816"/>
                  <a:gd name="connsiteX11" fmla="*/ 729048 w 5214551"/>
                  <a:gd name="connsiteY11" fmla="*/ 3262184 h 5881816"/>
                  <a:gd name="connsiteX12" fmla="*/ 741405 w 5214551"/>
                  <a:gd name="connsiteY12" fmla="*/ 3175686 h 5881816"/>
                  <a:gd name="connsiteX13" fmla="*/ 704335 w 5214551"/>
                  <a:gd name="connsiteY13" fmla="*/ 3027405 h 5881816"/>
                  <a:gd name="connsiteX14" fmla="*/ 741405 w 5214551"/>
                  <a:gd name="connsiteY14" fmla="*/ 2990335 h 5881816"/>
                  <a:gd name="connsiteX15" fmla="*/ 691978 w 5214551"/>
                  <a:gd name="connsiteY15" fmla="*/ 2866768 h 5881816"/>
                  <a:gd name="connsiteX16" fmla="*/ 642551 w 5214551"/>
                  <a:gd name="connsiteY16" fmla="*/ 2953265 h 5881816"/>
                  <a:gd name="connsiteX17" fmla="*/ 642551 w 5214551"/>
                  <a:gd name="connsiteY17" fmla="*/ 3027405 h 5881816"/>
                  <a:gd name="connsiteX18" fmla="*/ 568410 w 5214551"/>
                  <a:gd name="connsiteY18" fmla="*/ 3126259 h 5881816"/>
                  <a:gd name="connsiteX19" fmla="*/ 395416 w 5214551"/>
                  <a:gd name="connsiteY19" fmla="*/ 3163330 h 5881816"/>
                  <a:gd name="connsiteX20" fmla="*/ 308919 w 5214551"/>
                  <a:gd name="connsiteY20" fmla="*/ 3163330 h 5881816"/>
                  <a:gd name="connsiteX21" fmla="*/ 111210 w 5214551"/>
                  <a:gd name="connsiteY21" fmla="*/ 2891481 h 5881816"/>
                  <a:gd name="connsiteX22" fmla="*/ 74140 w 5214551"/>
                  <a:gd name="connsiteY22" fmla="*/ 2767914 h 5881816"/>
                  <a:gd name="connsiteX23" fmla="*/ 172994 w 5214551"/>
                  <a:gd name="connsiteY23" fmla="*/ 2804984 h 5881816"/>
                  <a:gd name="connsiteX24" fmla="*/ 296562 w 5214551"/>
                  <a:gd name="connsiteY24" fmla="*/ 2743200 h 5881816"/>
                  <a:gd name="connsiteX25" fmla="*/ 321275 w 5214551"/>
                  <a:gd name="connsiteY25" fmla="*/ 2693773 h 5881816"/>
                  <a:gd name="connsiteX26" fmla="*/ 172994 w 5214551"/>
                  <a:gd name="connsiteY26" fmla="*/ 2706130 h 5881816"/>
                  <a:gd name="connsiteX27" fmla="*/ 12356 w 5214551"/>
                  <a:gd name="connsiteY27" fmla="*/ 2607276 h 5881816"/>
                  <a:gd name="connsiteX28" fmla="*/ 0 w 5214551"/>
                  <a:gd name="connsiteY28" fmla="*/ 2508422 h 5881816"/>
                  <a:gd name="connsiteX29" fmla="*/ 61783 w 5214551"/>
                  <a:gd name="connsiteY29" fmla="*/ 2409568 h 5881816"/>
                  <a:gd name="connsiteX30" fmla="*/ 185351 w 5214551"/>
                  <a:gd name="connsiteY30" fmla="*/ 2434281 h 5881816"/>
                  <a:gd name="connsiteX31" fmla="*/ 271848 w 5214551"/>
                  <a:gd name="connsiteY31" fmla="*/ 2446638 h 5881816"/>
                  <a:gd name="connsiteX32" fmla="*/ 395416 w 5214551"/>
                  <a:gd name="connsiteY32" fmla="*/ 2409568 h 5881816"/>
                  <a:gd name="connsiteX33" fmla="*/ 457200 w 5214551"/>
                  <a:gd name="connsiteY33" fmla="*/ 2446638 h 5881816"/>
                  <a:gd name="connsiteX34" fmla="*/ 494270 w 5214551"/>
                  <a:gd name="connsiteY34" fmla="*/ 2360141 h 5881816"/>
                  <a:gd name="connsiteX35" fmla="*/ 518983 w 5214551"/>
                  <a:gd name="connsiteY35" fmla="*/ 2298357 h 5881816"/>
                  <a:gd name="connsiteX36" fmla="*/ 420129 w 5214551"/>
                  <a:gd name="connsiteY36" fmla="*/ 2162432 h 5881816"/>
                  <a:gd name="connsiteX37" fmla="*/ 345989 w 5214551"/>
                  <a:gd name="connsiteY37" fmla="*/ 2125362 h 5881816"/>
                  <a:gd name="connsiteX38" fmla="*/ 395416 w 5214551"/>
                  <a:gd name="connsiteY38" fmla="*/ 1964724 h 5881816"/>
                  <a:gd name="connsiteX39" fmla="*/ 234778 w 5214551"/>
                  <a:gd name="connsiteY39" fmla="*/ 1902941 h 5881816"/>
                  <a:gd name="connsiteX40" fmla="*/ 444843 w 5214551"/>
                  <a:gd name="connsiteY40" fmla="*/ 1692876 h 5881816"/>
                  <a:gd name="connsiteX41" fmla="*/ 469556 w 5214551"/>
                  <a:gd name="connsiteY41" fmla="*/ 1680519 h 5881816"/>
                  <a:gd name="connsiteX42" fmla="*/ 494270 w 5214551"/>
                  <a:gd name="connsiteY42" fmla="*/ 1754659 h 5881816"/>
                  <a:gd name="connsiteX43" fmla="*/ 729048 w 5214551"/>
                  <a:gd name="connsiteY43" fmla="*/ 1717589 h 5881816"/>
                  <a:gd name="connsiteX44" fmla="*/ 827902 w 5214551"/>
                  <a:gd name="connsiteY44" fmla="*/ 1594022 h 5881816"/>
                  <a:gd name="connsiteX45" fmla="*/ 963827 w 5214551"/>
                  <a:gd name="connsiteY45" fmla="*/ 1507524 h 5881816"/>
                  <a:gd name="connsiteX46" fmla="*/ 1013254 w 5214551"/>
                  <a:gd name="connsiteY46" fmla="*/ 1383957 h 5881816"/>
                  <a:gd name="connsiteX47" fmla="*/ 1099751 w 5214551"/>
                  <a:gd name="connsiteY47" fmla="*/ 1334530 h 5881816"/>
                  <a:gd name="connsiteX48" fmla="*/ 1161535 w 5214551"/>
                  <a:gd name="connsiteY48" fmla="*/ 1210962 h 5881816"/>
                  <a:gd name="connsiteX49" fmla="*/ 1248032 w 5214551"/>
                  <a:gd name="connsiteY49" fmla="*/ 1161535 h 5881816"/>
                  <a:gd name="connsiteX50" fmla="*/ 1210962 w 5214551"/>
                  <a:gd name="connsiteY50" fmla="*/ 1050324 h 5881816"/>
                  <a:gd name="connsiteX51" fmla="*/ 1285102 w 5214551"/>
                  <a:gd name="connsiteY51" fmla="*/ 963827 h 5881816"/>
                  <a:gd name="connsiteX52" fmla="*/ 1359243 w 5214551"/>
                  <a:gd name="connsiteY52" fmla="*/ 963827 h 5881816"/>
                  <a:gd name="connsiteX53" fmla="*/ 1285102 w 5214551"/>
                  <a:gd name="connsiteY53" fmla="*/ 889686 h 5881816"/>
                  <a:gd name="connsiteX54" fmla="*/ 1272746 w 5214551"/>
                  <a:gd name="connsiteY54" fmla="*/ 852616 h 5881816"/>
                  <a:gd name="connsiteX55" fmla="*/ 1161535 w 5214551"/>
                  <a:gd name="connsiteY55" fmla="*/ 815546 h 5881816"/>
                  <a:gd name="connsiteX56" fmla="*/ 1124464 w 5214551"/>
                  <a:gd name="connsiteY56" fmla="*/ 729049 h 5881816"/>
                  <a:gd name="connsiteX57" fmla="*/ 1099751 w 5214551"/>
                  <a:gd name="connsiteY57" fmla="*/ 469557 h 5881816"/>
                  <a:gd name="connsiteX58" fmla="*/ 1223319 w 5214551"/>
                  <a:gd name="connsiteY58" fmla="*/ 395416 h 5881816"/>
                  <a:gd name="connsiteX59" fmla="*/ 1173892 w 5214551"/>
                  <a:gd name="connsiteY59" fmla="*/ 345989 h 5881816"/>
                  <a:gd name="connsiteX60" fmla="*/ 1173892 w 5214551"/>
                  <a:gd name="connsiteY60" fmla="*/ 284205 h 5881816"/>
                  <a:gd name="connsiteX61" fmla="*/ 1099751 w 5214551"/>
                  <a:gd name="connsiteY61" fmla="*/ 234778 h 5881816"/>
                  <a:gd name="connsiteX62" fmla="*/ 1075037 w 5214551"/>
                  <a:gd name="connsiteY62" fmla="*/ 185351 h 5881816"/>
                  <a:gd name="connsiteX63" fmla="*/ 976183 w 5214551"/>
                  <a:gd name="connsiteY63" fmla="*/ 185351 h 5881816"/>
                  <a:gd name="connsiteX64" fmla="*/ 1013254 w 5214551"/>
                  <a:gd name="connsiteY64" fmla="*/ 86497 h 5881816"/>
                  <a:gd name="connsiteX65" fmla="*/ 1112108 w 5214551"/>
                  <a:gd name="connsiteY65" fmla="*/ 24714 h 5881816"/>
                  <a:gd name="connsiteX66" fmla="*/ 1149178 w 5214551"/>
                  <a:gd name="connsiteY66" fmla="*/ 49427 h 5881816"/>
                  <a:gd name="connsiteX67" fmla="*/ 1285102 w 5214551"/>
                  <a:gd name="connsiteY67" fmla="*/ 0 h 5881816"/>
                  <a:gd name="connsiteX68" fmla="*/ 1433383 w 5214551"/>
                  <a:gd name="connsiteY68" fmla="*/ 12357 h 5881816"/>
                  <a:gd name="connsiteX69" fmla="*/ 1569308 w 5214551"/>
                  <a:gd name="connsiteY69" fmla="*/ 111211 h 5881816"/>
                  <a:gd name="connsiteX70" fmla="*/ 1717589 w 5214551"/>
                  <a:gd name="connsiteY70" fmla="*/ 284205 h 5881816"/>
                  <a:gd name="connsiteX71" fmla="*/ 1791729 w 5214551"/>
                  <a:gd name="connsiteY71" fmla="*/ 345989 h 5881816"/>
                  <a:gd name="connsiteX72" fmla="*/ 1890583 w 5214551"/>
                  <a:gd name="connsiteY72" fmla="*/ 358346 h 5881816"/>
                  <a:gd name="connsiteX73" fmla="*/ 2038864 w 5214551"/>
                  <a:gd name="connsiteY73" fmla="*/ 271849 h 5881816"/>
                  <a:gd name="connsiteX74" fmla="*/ 2113005 w 5214551"/>
                  <a:gd name="connsiteY74" fmla="*/ 271849 h 5881816"/>
                  <a:gd name="connsiteX75" fmla="*/ 2187146 w 5214551"/>
                  <a:gd name="connsiteY75" fmla="*/ 321276 h 5881816"/>
                  <a:gd name="connsiteX76" fmla="*/ 2261286 w 5214551"/>
                  <a:gd name="connsiteY76" fmla="*/ 370703 h 5881816"/>
                  <a:gd name="connsiteX77" fmla="*/ 2248929 w 5214551"/>
                  <a:gd name="connsiteY77" fmla="*/ 457200 h 5881816"/>
                  <a:gd name="connsiteX78" fmla="*/ 2174789 w 5214551"/>
                  <a:gd name="connsiteY78" fmla="*/ 518984 h 5881816"/>
                  <a:gd name="connsiteX79" fmla="*/ 2075935 w 5214551"/>
                  <a:gd name="connsiteY79" fmla="*/ 654908 h 5881816"/>
                  <a:gd name="connsiteX80" fmla="*/ 2014151 w 5214551"/>
                  <a:gd name="connsiteY80" fmla="*/ 654908 h 5881816"/>
                  <a:gd name="connsiteX81" fmla="*/ 2014151 w 5214551"/>
                  <a:gd name="connsiteY81" fmla="*/ 778476 h 5881816"/>
                  <a:gd name="connsiteX82" fmla="*/ 2100648 w 5214551"/>
                  <a:gd name="connsiteY82" fmla="*/ 827903 h 5881816"/>
                  <a:gd name="connsiteX83" fmla="*/ 2113005 w 5214551"/>
                  <a:gd name="connsiteY83" fmla="*/ 902043 h 5881816"/>
                  <a:gd name="connsiteX84" fmla="*/ 2051221 w 5214551"/>
                  <a:gd name="connsiteY84" fmla="*/ 963827 h 5881816"/>
                  <a:gd name="connsiteX85" fmla="*/ 1977081 w 5214551"/>
                  <a:gd name="connsiteY85" fmla="*/ 976184 h 5881816"/>
                  <a:gd name="connsiteX86" fmla="*/ 1940010 w 5214551"/>
                  <a:gd name="connsiteY86" fmla="*/ 1124465 h 5881816"/>
                  <a:gd name="connsiteX87" fmla="*/ 2001794 w 5214551"/>
                  <a:gd name="connsiteY87" fmla="*/ 1186249 h 5881816"/>
                  <a:gd name="connsiteX88" fmla="*/ 2150075 w 5214551"/>
                  <a:gd name="connsiteY88" fmla="*/ 1334530 h 5881816"/>
                  <a:gd name="connsiteX89" fmla="*/ 2273643 w 5214551"/>
                  <a:gd name="connsiteY89" fmla="*/ 1396314 h 5881816"/>
                  <a:gd name="connsiteX90" fmla="*/ 2199502 w 5214551"/>
                  <a:gd name="connsiteY90" fmla="*/ 1495168 h 5881816"/>
                  <a:gd name="connsiteX91" fmla="*/ 2162432 w 5214551"/>
                  <a:gd name="connsiteY91" fmla="*/ 1544595 h 5881816"/>
                  <a:gd name="connsiteX92" fmla="*/ 2125362 w 5214551"/>
                  <a:gd name="connsiteY92" fmla="*/ 1680519 h 5881816"/>
                  <a:gd name="connsiteX93" fmla="*/ 2261286 w 5214551"/>
                  <a:gd name="connsiteY93" fmla="*/ 1717589 h 5881816"/>
                  <a:gd name="connsiteX94" fmla="*/ 2471351 w 5214551"/>
                  <a:gd name="connsiteY94" fmla="*/ 1878227 h 5881816"/>
                  <a:gd name="connsiteX95" fmla="*/ 2693773 w 5214551"/>
                  <a:gd name="connsiteY95" fmla="*/ 2001795 h 5881816"/>
                  <a:gd name="connsiteX96" fmla="*/ 2743200 w 5214551"/>
                  <a:gd name="connsiteY96" fmla="*/ 1964724 h 5881816"/>
                  <a:gd name="connsiteX97" fmla="*/ 2928551 w 5214551"/>
                  <a:gd name="connsiteY97" fmla="*/ 2001795 h 5881816"/>
                  <a:gd name="connsiteX98" fmla="*/ 3027405 w 5214551"/>
                  <a:gd name="connsiteY98" fmla="*/ 2125362 h 5881816"/>
                  <a:gd name="connsiteX99" fmla="*/ 3299254 w 5214551"/>
                  <a:gd name="connsiteY99" fmla="*/ 2174789 h 5881816"/>
                  <a:gd name="connsiteX100" fmla="*/ 3546389 w 5214551"/>
                  <a:gd name="connsiteY100" fmla="*/ 2174789 h 5881816"/>
                  <a:gd name="connsiteX101" fmla="*/ 3558746 w 5214551"/>
                  <a:gd name="connsiteY101" fmla="*/ 1915297 h 5881816"/>
                  <a:gd name="connsiteX102" fmla="*/ 3682313 w 5214551"/>
                  <a:gd name="connsiteY102" fmla="*/ 1865870 h 5881816"/>
                  <a:gd name="connsiteX103" fmla="*/ 3682313 w 5214551"/>
                  <a:gd name="connsiteY103" fmla="*/ 1989438 h 5881816"/>
                  <a:gd name="connsiteX104" fmla="*/ 3756454 w 5214551"/>
                  <a:gd name="connsiteY104" fmla="*/ 2113005 h 5881816"/>
                  <a:gd name="connsiteX105" fmla="*/ 3941805 w 5214551"/>
                  <a:gd name="connsiteY105" fmla="*/ 2088292 h 5881816"/>
                  <a:gd name="connsiteX106" fmla="*/ 3978875 w 5214551"/>
                  <a:gd name="connsiteY106" fmla="*/ 2075935 h 5881816"/>
                  <a:gd name="connsiteX107" fmla="*/ 4053016 w 5214551"/>
                  <a:gd name="connsiteY107" fmla="*/ 2125362 h 5881816"/>
                  <a:gd name="connsiteX108" fmla="*/ 4312508 w 5214551"/>
                  <a:gd name="connsiteY108" fmla="*/ 2051222 h 5881816"/>
                  <a:gd name="connsiteX109" fmla="*/ 4201297 w 5214551"/>
                  <a:gd name="connsiteY109" fmla="*/ 1927654 h 5881816"/>
                  <a:gd name="connsiteX110" fmla="*/ 4399005 w 5214551"/>
                  <a:gd name="connsiteY110" fmla="*/ 1841157 h 5881816"/>
                  <a:gd name="connsiteX111" fmla="*/ 4510216 w 5214551"/>
                  <a:gd name="connsiteY111" fmla="*/ 1729946 h 5881816"/>
                  <a:gd name="connsiteX112" fmla="*/ 4596713 w 5214551"/>
                  <a:gd name="connsiteY112" fmla="*/ 1705232 h 5881816"/>
                  <a:gd name="connsiteX113" fmla="*/ 4683210 w 5214551"/>
                  <a:gd name="connsiteY113" fmla="*/ 1606378 h 5881816"/>
                  <a:gd name="connsiteX114" fmla="*/ 4819135 w 5214551"/>
                  <a:gd name="connsiteY114" fmla="*/ 1606378 h 5881816"/>
                  <a:gd name="connsiteX115" fmla="*/ 4979773 w 5214551"/>
                  <a:gd name="connsiteY115" fmla="*/ 1519881 h 5881816"/>
                  <a:gd name="connsiteX116" fmla="*/ 5029200 w 5214551"/>
                  <a:gd name="connsiteY116" fmla="*/ 1532238 h 5881816"/>
                  <a:gd name="connsiteX117" fmla="*/ 4967416 w 5214551"/>
                  <a:gd name="connsiteY117" fmla="*/ 1643449 h 5881816"/>
                  <a:gd name="connsiteX118" fmla="*/ 5066270 w 5214551"/>
                  <a:gd name="connsiteY118" fmla="*/ 1643449 h 5881816"/>
                  <a:gd name="connsiteX119" fmla="*/ 5004486 w 5214551"/>
                  <a:gd name="connsiteY119" fmla="*/ 1729946 h 5881816"/>
                  <a:gd name="connsiteX120" fmla="*/ 5165124 w 5214551"/>
                  <a:gd name="connsiteY120" fmla="*/ 1729946 h 5881816"/>
                  <a:gd name="connsiteX121" fmla="*/ 5214551 w 5214551"/>
                  <a:gd name="connsiteY121" fmla="*/ 1804086 h 5881816"/>
                  <a:gd name="connsiteX122" fmla="*/ 5152767 w 5214551"/>
                  <a:gd name="connsiteY122" fmla="*/ 1853514 h 5881816"/>
                  <a:gd name="connsiteX123" fmla="*/ 5189837 w 5214551"/>
                  <a:gd name="connsiteY123" fmla="*/ 1989438 h 5881816"/>
                  <a:gd name="connsiteX124" fmla="*/ 5029200 w 5214551"/>
                  <a:gd name="connsiteY124" fmla="*/ 1964724 h 5881816"/>
                  <a:gd name="connsiteX125" fmla="*/ 4819135 w 5214551"/>
                  <a:gd name="connsiteY125" fmla="*/ 2137719 h 5881816"/>
                  <a:gd name="connsiteX126" fmla="*/ 4831492 w 5214551"/>
                  <a:gd name="connsiteY126" fmla="*/ 2261286 h 5881816"/>
                  <a:gd name="connsiteX127" fmla="*/ 4757351 w 5214551"/>
                  <a:gd name="connsiteY127" fmla="*/ 2397211 h 5881816"/>
                  <a:gd name="connsiteX128" fmla="*/ 4757351 w 5214551"/>
                  <a:gd name="connsiteY128" fmla="*/ 2520778 h 5881816"/>
                  <a:gd name="connsiteX129" fmla="*/ 4695567 w 5214551"/>
                  <a:gd name="connsiteY129" fmla="*/ 2706130 h 5881816"/>
                  <a:gd name="connsiteX130" fmla="*/ 4510216 w 5214551"/>
                  <a:gd name="connsiteY130" fmla="*/ 2631989 h 5881816"/>
                  <a:gd name="connsiteX131" fmla="*/ 4547286 w 5214551"/>
                  <a:gd name="connsiteY131" fmla="*/ 2743200 h 5881816"/>
                  <a:gd name="connsiteX132" fmla="*/ 4547286 w 5214551"/>
                  <a:gd name="connsiteY132" fmla="*/ 2842054 h 5881816"/>
                  <a:gd name="connsiteX133" fmla="*/ 4473146 w 5214551"/>
                  <a:gd name="connsiteY133" fmla="*/ 2842054 h 5881816"/>
                  <a:gd name="connsiteX134" fmla="*/ 4510216 w 5214551"/>
                  <a:gd name="connsiteY134" fmla="*/ 2990335 h 5881816"/>
                  <a:gd name="connsiteX135" fmla="*/ 4460789 w 5214551"/>
                  <a:gd name="connsiteY135" fmla="*/ 3076832 h 5881816"/>
                  <a:gd name="connsiteX136" fmla="*/ 4399005 w 5214551"/>
                  <a:gd name="connsiteY136" fmla="*/ 3027405 h 5881816"/>
                  <a:gd name="connsiteX137" fmla="*/ 4337221 w 5214551"/>
                  <a:gd name="connsiteY137" fmla="*/ 2693773 h 5881816"/>
                  <a:gd name="connsiteX138" fmla="*/ 4250724 w 5214551"/>
                  <a:gd name="connsiteY138" fmla="*/ 2767914 h 5881816"/>
                  <a:gd name="connsiteX139" fmla="*/ 4263081 w 5214551"/>
                  <a:gd name="connsiteY139" fmla="*/ 2866768 h 5881816"/>
                  <a:gd name="connsiteX140" fmla="*/ 4164227 w 5214551"/>
                  <a:gd name="connsiteY140" fmla="*/ 2854411 h 5881816"/>
                  <a:gd name="connsiteX141" fmla="*/ 4139513 w 5214551"/>
                  <a:gd name="connsiteY141" fmla="*/ 2743200 h 5881816"/>
                  <a:gd name="connsiteX142" fmla="*/ 4201297 w 5214551"/>
                  <a:gd name="connsiteY142" fmla="*/ 2644346 h 5881816"/>
                  <a:gd name="connsiteX143" fmla="*/ 4324864 w 5214551"/>
                  <a:gd name="connsiteY143" fmla="*/ 2545492 h 5881816"/>
                  <a:gd name="connsiteX144" fmla="*/ 4337221 w 5214551"/>
                  <a:gd name="connsiteY144" fmla="*/ 2434281 h 5881816"/>
                  <a:gd name="connsiteX145" fmla="*/ 4003589 w 5214551"/>
                  <a:gd name="connsiteY145" fmla="*/ 2434281 h 5881816"/>
                  <a:gd name="connsiteX146" fmla="*/ 3867664 w 5214551"/>
                  <a:gd name="connsiteY146" fmla="*/ 2372497 h 5881816"/>
                  <a:gd name="connsiteX147" fmla="*/ 3867664 w 5214551"/>
                  <a:gd name="connsiteY147" fmla="*/ 2236573 h 5881816"/>
                  <a:gd name="connsiteX148" fmla="*/ 3731740 w 5214551"/>
                  <a:gd name="connsiteY148" fmla="*/ 2187146 h 5881816"/>
                  <a:gd name="connsiteX149" fmla="*/ 3620529 w 5214551"/>
                  <a:gd name="connsiteY149" fmla="*/ 2150076 h 5881816"/>
                  <a:gd name="connsiteX150" fmla="*/ 3595816 w 5214551"/>
                  <a:gd name="connsiteY150" fmla="*/ 2323070 h 5881816"/>
                  <a:gd name="connsiteX151" fmla="*/ 3719383 w 5214551"/>
                  <a:gd name="connsiteY151" fmla="*/ 2360141 h 5881816"/>
                  <a:gd name="connsiteX152" fmla="*/ 3645243 w 5214551"/>
                  <a:gd name="connsiteY152" fmla="*/ 2446638 h 5881816"/>
                  <a:gd name="connsiteX153" fmla="*/ 3558746 w 5214551"/>
                  <a:gd name="connsiteY153" fmla="*/ 2508422 h 5881816"/>
                  <a:gd name="connsiteX154" fmla="*/ 3620529 w 5214551"/>
                  <a:gd name="connsiteY154" fmla="*/ 2582562 h 5881816"/>
                  <a:gd name="connsiteX155" fmla="*/ 3707027 w 5214551"/>
                  <a:gd name="connsiteY155" fmla="*/ 2631989 h 5881816"/>
                  <a:gd name="connsiteX156" fmla="*/ 3657600 w 5214551"/>
                  <a:gd name="connsiteY156" fmla="*/ 2743200 h 5881816"/>
                  <a:gd name="connsiteX157" fmla="*/ 3768810 w 5214551"/>
                  <a:gd name="connsiteY157" fmla="*/ 2965622 h 5881816"/>
                  <a:gd name="connsiteX158" fmla="*/ 3756454 w 5214551"/>
                  <a:gd name="connsiteY158" fmla="*/ 3138616 h 5881816"/>
                  <a:gd name="connsiteX159" fmla="*/ 3645243 w 5214551"/>
                  <a:gd name="connsiteY159" fmla="*/ 3138616 h 5881816"/>
                  <a:gd name="connsiteX160" fmla="*/ 3595816 w 5214551"/>
                  <a:gd name="connsiteY160" fmla="*/ 3163330 h 5881816"/>
                  <a:gd name="connsiteX161" fmla="*/ 3583459 w 5214551"/>
                  <a:gd name="connsiteY161" fmla="*/ 3027405 h 5881816"/>
                  <a:gd name="connsiteX162" fmla="*/ 3472248 w 5214551"/>
                  <a:gd name="connsiteY162" fmla="*/ 3175686 h 5881816"/>
                  <a:gd name="connsiteX163" fmla="*/ 3323967 w 5214551"/>
                  <a:gd name="connsiteY163" fmla="*/ 3150973 h 5881816"/>
                  <a:gd name="connsiteX164" fmla="*/ 3348681 w 5214551"/>
                  <a:gd name="connsiteY164" fmla="*/ 3373395 h 5881816"/>
                  <a:gd name="connsiteX165" fmla="*/ 3200400 w 5214551"/>
                  <a:gd name="connsiteY165" fmla="*/ 3459892 h 5881816"/>
                  <a:gd name="connsiteX166" fmla="*/ 2977978 w 5214551"/>
                  <a:gd name="connsiteY166" fmla="*/ 3521676 h 5881816"/>
                  <a:gd name="connsiteX167" fmla="*/ 2928551 w 5214551"/>
                  <a:gd name="connsiteY167" fmla="*/ 3682314 h 5881816"/>
                  <a:gd name="connsiteX168" fmla="*/ 2718486 w 5214551"/>
                  <a:gd name="connsiteY168" fmla="*/ 3892378 h 5881816"/>
                  <a:gd name="connsiteX169" fmla="*/ 2508421 w 5214551"/>
                  <a:gd name="connsiteY169" fmla="*/ 4040659 h 5881816"/>
                  <a:gd name="connsiteX170" fmla="*/ 2434281 w 5214551"/>
                  <a:gd name="connsiteY170" fmla="*/ 4188941 h 5881816"/>
                  <a:gd name="connsiteX171" fmla="*/ 2347783 w 5214551"/>
                  <a:gd name="connsiteY171" fmla="*/ 4151870 h 5881816"/>
                  <a:gd name="connsiteX172" fmla="*/ 2125362 w 5214551"/>
                  <a:gd name="connsiteY172" fmla="*/ 4263081 h 5881816"/>
                  <a:gd name="connsiteX173" fmla="*/ 2063578 w 5214551"/>
                  <a:gd name="connsiteY173" fmla="*/ 4448432 h 5881816"/>
                  <a:gd name="connsiteX174" fmla="*/ 2051221 w 5214551"/>
                  <a:gd name="connsiteY174" fmla="*/ 4757351 h 5881816"/>
                  <a:gd name="connsiteX175" fmla="*/ 2088292 w 5214551"/>
                  <a:gd name="connsiteY175" fmla="*/ 4794422 h 5881816"/>
                  <a:gd name="connsiteX176" fmla="*/ 1915297 w 5214551"/>
                  <a:gd name="connsiteY176" fmla="*/ 5263978 h 5881816"/>
                  <a:gd name="connsiteX177" fmla="*/ 1952367 w 5214551"/>
                  <a:gd name="connsiteY177" fmla="*/ 5399903 h 5881816"/>
                  <a:gd name="connsiteX178" fmla="*/ 1853513 w 5214551"/>
                  <a:gd name="connsiteY178" fmla="*/ 5424616 h 5881816"/>
                  <a:gd name="connsiteX179" fmla="*/ 1816443 w 5214551"/>
                  <a:gd name="connsiteY179" fmla="*/ 5523470 h 5881816"/>
                  <a:gd name="connsiteX180" fmla="*/ 1754659 w 5214551"/>
                  <a:gd name="connsiteY180" fmla="*/ 5572897 h 5881816"/>
                  <a:gd name="connsiteX181" fmla="*/ 1754659 w 5214551"/>
                  <a:gd name="connsiteY181" fmla="*/ 5634681 h 5881816"/>
                  <a:gd name="connsiteX182" fmla="*/ 1631092 w 5214551"/>
                  <a:gd name="connsiteY182" fmla="*/ 5696465 h 5881816"/>
                  <a:gd name="connsiteX183" fmla="*/ 1470454 w 5214551"/>
                  <a:gd name="connsiteY183" fmla="*/ 5881816 h 5881816"/>
                  <a:gd name="connsiteX184" fmla="*/ 1408670 w 5214551"/>
                  <a:gd name="connsiteY184" fmla="*/ 5844746 h 5881816"/>
                  <a:gd name="connsiteX0" fmla="*/ 1408670 w 5214551"/>
                  <a:gd name="connsiteY0" fmla="*/ 5844746 h 5881816"/>
                  <a:gd name="connsiteX1" fmla="*/ 1309816 w 5214551"/>
                  <a:gd name="connsiteY1" fmla="*/ 5745892 h 5881816"/>
                  <a:gd name="connsiteX2" fmla="*/ 1260389 w 5214551"/>
                  <a:gd name="connsiteY2" fmla="*/ 5585254 h 5881816"/>
                  <a:gd name="connsiteX3" fmla="*/ 1210962 w 5214551"/>
                  <a:gd name="connsiteY3" fmla="*/ 5387546 h 5881816"/>
                  <a:gd name="connsiteX4" fmla="*/ 1173892 w 5214551"/>
                  <a:gd name="connsiteY4" fmla="*/ 5226908 h 5881816"/>
                  <a:gd name="connsiteX5" fmla="*/ 1000897 w 5214551"/>
                  <a:gd name="connsiteY5" fmla="*/ 4917989 h 5881816"/>
                  <a:gd name="connsiteX6" fmla="*/ 939113 w 5214551"/>
                  <a:gd name="connsiteY6" fmla="*/ 4707924 h 5881816"/>
                  <a:gd name="connsiteX7" fmla="*/ 939113 w 5214551"/>
                  <a:gd name="connsiteY7" fmla="*/ 4510216 h 5881816"/>
                  <a:gd name="connsiteX8" fmla="*/ 790832 w 5214551"/>
                  <a:gd name="connsiteY8" fmla="*/ 4263081 h 5881816"/>
                  <a:gd name="connsiteX9" fmla="*/ 691978 w 5214551"/>
                  <a:gd name="connsiteY9" fmla="*/ 3781168 h 5881816"/>
                  <a:gd name="connsiteX10" fmla="*/ 654908 w 5214551"/>
                  <a:gd name="connsiteY10" fmla="*/ 3348681 h 5881816"/>
                  <a:gd name="connsiteX11" fmla="*/ 729048 w 5214551"/>
                  <a:gd name="connsiteY11" fmla="*/ 3262184 h 5881816"/>
                  <a:gd name="connsiteX12" fmla="*/ 741405 w 5214551"/>
                  <a:gd name="connsiteY12" fmla="*/ 3175686 h 5881816"/>
                  <a:gd name="connsiteX13" fmla="*/ 704335 w 5214551"/>
                  <a:gd name="connsiteY13" fmla="*/ 3027405 h 5881816"/>
                  <a:gd name="connsiteX14" fmla="*/ 741405 w 5214551"/>
                  <a:gd name="connsiteY14" fmla="*/ 2990335 h 5881816"/>
                  <a:gd name="connsiteX15" fmla="*/ 691978 w 5214551"/>
                  <a:gd name="connsiteY15" fmla="*/ 2866768 h 5881816"/>
                  <a:gd name="connsiteX16" fmla="*/ 642551 w 5214551"/>
                  <a:gd name="connsiteY16" fmla="*/ 2953265 h 5881816"/>
                  <a:gd name="connsiteX17" fmla="*/ 642551 w 5214551"/>
                  <a:gd name="connsiteY17" fmla="*/ 3027405 h 5881816"/>
                  <a:gd name="connsiteX18" fmla="*/ 568410 w 5214551"/>
                  <a:gd name="connsiteY18" fmla="*/ 3126259 h 5881816"/>
                  <a:gd name="connsiteX19" fmla="*/ 395416 w 5214551"/>
                  <a:gd name="connsiteY19" fmla="*/ 3163330 h 5881816"/>
                  <a:gd name="connsiteX20" fmla="*/ 308919 w 5214551"/>
                  <a:gd name="connsiteY20" fmla="*/ 3163330 h 5881816"/>
                  <a:gd name="connsiteX21" fmla="*/ 111210 w 5214551"/>
                  <a:gd name="connsiteY21" fmla="*/ 2891481 h 5881816"/>
                  <a:gd name="connsiteX22" fmla="*/ 74140 w 5214551"/>
                  <a:gd name="connsiteY22" fmla="*/ 2767914 h 5881816"/>
                  <a:gd name="connsiteX23" fmla="*/ 172994 w 5214551"/>
                  <a:gd name="connsiteY23" fmla="*/ 2804984 h 5881816"/>
                  <a:gd name="connsiteX24" fmla="*/ 296562 w 5214551"/>
                  <a:gd name="connsiteY24" fmla="*/ 2743200 h 5881816"/>
                  <a:gd name="connsiteX25" fmla="*/ 321275 w 5214551"/>
                  <a:gd name="connsiteY25" fmla="*/ 2693773 h 5881816"/>
                  <a:gd name="connsiteX26" fmla="*/ 172994 w 5214551"/>
                  <a:gd name="connsiteY26" fmla="*/ 2706130 h 5881816"/>
                  <a:gd name="connsiteX27" fmla="*/ 12356 w 5214551"/>
                  <a:gd name="connsiteY27" fmla="*/ 2607276 h 5881816"/>
                  <a:gd name="connsiteX28" fmla="*/ 0 w 5214551"/>
                  <a:gd name="connsiteY28" fmla="*/ 2508422 h 5881816"/>
                  <a:gd name="connsiteX29" fmla="*/ 61783 w 5214551"/>
                  <a:gd name="connsiteY29" fmla="*/ 2409568 h 5881816"/>
                  <a:gd name="connsiteX30" fmla="*/ 185351 w 5214551"/>
                  <a:gd name="connsiteY30" fmla="*/ 2434281 h 5881816"/>
                  <a:gd name="connsiteX31" fmla="*/ 271848 w 5214551"/>
                  <a:gd name="connsiteY31" fmla="*/ 2446638 h 5881816"/>
                  <a:gd name="connsiteX32" fmla="*/ 395416 w 5214551"/>
                  <a:gd name="connsiteY32" fmla="*/ 2409568 h 5881816"/>
                  <a:gd name="connsiteX33" fmla="*/ 457200 w 5214551"/>
                  <a:gd name="connsiteY33" fmla="*/ 2446638 h 5881816"/>
                  <a:gd name="connsiteX34" fmla="*/ 494270 w 5214551"/>
                  <a:gd name="connsiteY34" fmla="*/ 2360141 h 5881816"/>
                  <a:gd name="connsiteX35" fmla="*/ 518983 w 5214551"/>
                  <a:gd name="connsiteY35" fmla="*/ 2298357 h 5881816"/>
                  <a:gd name="connsiteX36" fmla="*/ 420129 w 5214551"/>
                  <a:gd name="connsiteY36" fmla="*/ 2162432 h 5881816"/>
                  <a:gd name="connsiteX37" fmla="*/ 345989 w 5214551"/>
                  <a:gd name="connsiteY37" fmla="*/ 2125362 h 5881816"/>
                  <a:gd name="connsiteX38" fmla="*/ 395416 w 5214551"/>
                  <a:gd name="connsiteY38" fmla="*/ 1964724 h 5881816"/>
                  <a:gd name="connsiteX39" fmla="*/ 234778 w 5214551"/>
                  <a:gd name="connsiteY39" fmla="*/ 1902941 h 5881816"/>
                  <a:gd name="connsiteX40" fmla="*/ 444843 w 5214551"/>
                  <a:gd name="connsiteY40" fmla="*/ 1692876 h 5881816"/>
                  <a:gd name="connsiteX41" fmla="*/ 469556 w 5214551"/>
                  <a:gd name="connsiteY41" fmla="*/ 1680519 h 5881816"/>
                  <a:gd name="connsiteX42" fmla="*/ 494270 w 5214551"/>
                  <a:gd name="connsiteY42" fmla="*/ 1754659 h 5881816"/>
                  <a:gd name="connsiteX43" fmla="*/ 729048 w 5214551"/>
                  <a:gd name="connsiteY43" fmla="*/ 1717589 h 5881816"/>
                  <a:gd name="connsiteX44" fmla="*/ 827902 w 5214551"/>
                  <a:gd name="connsiteY44" fmla="*/ 1594022 h 5881816"/>
                  <a:gd name="connsiteX45" fmla="*/ 963827 w 5214551"/>
                  <a:gd name="connsiteY45" fmla="*/ 1507524 h 5881816"/>
                  <a:gd name="connsiteX46" fmla="*/ 1013254 w 5214551"/>
                  <a:gd name="connsiteY46" fmla="*/ 1383957 h 5881816"/>
                  <a:gd name="connsiteX47" fmla="*/ 1099751 w 5214551"/>
                  <a:gd name="connsiteY47" fmla="*/ 1334530 h 5881816"/>
                  <a:gd name="connsiteX48" fmla="*/ 1161535 w 5214551"/>
                  <a:gd name="connsiteY48" fmla="*/ 1210962 h 5881816"/>
                  <a:gd name="connsiteX49" fmla="*/ 1248032 w 5214551"/>
                  <a:gd name="connsiteY49" fmla="*/ 1161535 h 5881816"/>
                  <a:gd name="connsiteX50" fmla="*/ 1210962 w 5214551"/>
                  <a:gd name="connsiteY50" fmla="*/ 1050324 h 5881816"/>
                  <a:gd name="connsiteX51" fmla="*/ 1285102 w 5214551"/>
                  <a:gd name="connsiteY51" fmla="*/ 963827 h 5881816"/>
                  <a:gd name="connsiteX52" fmla="*/ 1359243 w 5214551"/>
                  <a:gd name="connsiteY52" fmla="*/ 963827 h 5881816"/>
                  <a:gd name="connsiteX53" fmla="*/ 1285102 w 5214551"/>
                  <a:gd name="connsiteY53" fmla="*/ 889686 h 5881816"/>
                  <a:gd name="connsiteX54" fmla="*/ 1272746 w 5214551"/>
                  <a:gd name="connsiteY54" fmla="*/ 852616 h 5881816"/>
                  <a:gd name="connsiteX55" fmla="*/ 1161535 w 5214551"/>
                  <a:gd name="connsiteY55" fmla="*/ 815546 h 5881816"/>
                  <a:gd name="connsiteX56" fmla="*/ 1124464 w 5214551"/>
                  <a:gd name="connsiteY56" fmla="*/ 729049 h 5881816"/>
                  <a:gd name="connsiteX57" fmla="*/ 1099751 w 5214551"/>
                  <a:gd name="connsiteY57" fmla="*/ 469557 h 5881816"/>
                  <a:gd name="connsiteX58" fmla="*/ 1223319 w 5214551"/>
                  <a:gd name="connsiteY58" fmla="*/ 395416 h 5881816"/>
                  <a:gd name="connsiteX59" fmla="*/ 1173892 w 5214551"/>
                  <a:gd name="connsiteY59" fmla="*/ 345989 h 5881816"/>
                  <a:gd name="connsiteX60" fmla="*/ 1173892 w 5214551"/>
                  <a:gd name="connsiteY60" fmla="*/ 284205 h 5881816"/>
                  <a:gd name="connsiteX61" fmla="*/ 1099751 w 5214551"/>
                  <a:gd name="connsiteY61" fmla="*/ 234778 h 5881816"/>
                  <a:gd name="connsiteX62" fmla="*/ 1075037 w 5214551"/>
                  <a:gd name="connsiteY62" fmla="*/ 185351 h 5881816"/>
                  <a:gd name="connsiteX63" fmla="*/ 976183 w 5214551"/>
                  <a:gd name="connsiteY63" fmla="*/ 185351 h 5881816"/>
                  <a:gd name="connsiteX64" fmla="*/ 1013254 w 5214551"/>
                  <a:gd name="connsiteY64" fmla="*/ 86497 h 5881816"/>
                  <a:gd name="connsiteX65" fmla="*/ 1112108 w 5214551"/>
                  <a:gd name="connsiteY65" fmla="*/ 24714 h 5881816"/>
                  <a:gd name="connsiteX66" fmla="*/ 1149178 w 5214551"/>
                  <a:gd name="connsiteY66" fmla="*/ 49427 h 5881816"/>
                  <a:gd name="connsiteX67" fmla="*/ 1285102 w 5214551"/>
                  <a:gd name="connsiteY67" fmla="*/ 0 h 5881816"/>
                  <a:gd name="connsiteX68" fmla="*/ 1433383 w 5214551"/>
                  <a:gd name="connsiteY68" fmla="*/ 12357 h 5881816"/>
                  <a:gd name="connsiteX69" fmla="*/ 1569308 w 5214551"/>
                  <a:gd name="connsiteY69" fmla="*/ 111211 h 5881816"/>
                  <a:gd name="connsiteX70" fmla="*/ 1717589 w 5214551"/>
                  <a:gd name="connsiteY70" fmla="*/ 284205 h 5881816"/>
                  <a:gd name="connsiteX71" fmla="*/ 1791729 w 5214551"/>
                  <a:gd name="connsiteY71" fmla="*/ 345989 h 5881816"/>
                  <a:gd name="connsiteX72" fmla="*/ 1890583 w 5214551"/>
                  <a:gd name="connsiteY72" fmla="*/ 358346 h 5881816"/>
                  <a:gd name="connsiteX73" fmla="*/ 2038864 w 5214551"/>
                  <a:gd name="connsiteY73" fmla="*/ 271849 h 5881816"/>
                  <a:gd name="connsiteX74" fmla="*/ 2113005 w 5214551"/>
                  <a:gd name="connsiteY74" fmla="*/ 271849 h 5881816"/>
                  <a:gd name="connsiteX75" fmla="*/ 2187146 w 5214551"/>
                  <a:gd name="connsiteY75" fmla="*/ 321276 h 5881816"/>
                  <a:gd name="connsiteX76" fmla="*/ 2261286 w 5214551"/>
                  <a:gd name="connsiteY76" fmla="*/ 370703 h 5881816"/>
                  <a:gd name="connsiteX77" fmla="*/ 2248929 w 5214551"/>
                  <a:gd name="connsiteY77" fmla="*/ 457200 h 5881816"/>
                  <a:gd name="connsiteX78" fmla="*/ 2174789 w 5214551"/>
                  <a:gd name="connsiteY78" fmla="*/ 518984 h 5881816"/>
                  <a:gd name="connsiteX79" fmla="*/ 2075935 w 5214551"/>
                  <a:gd name="connsiteY79" fmla="*/ 654908 h 5881816"/>
                  <a:gd name="connsiteX80" fmla="*/ 2014151 w 5214551"/>
                  <a:gd name="connsiteY80" fmla="*/ 654908 h 5881816"/>
                  <a:gd name="connsiteX81" fmla="*/ 2014151 w 5214551"/>
                  <a:gd name="connsiteY81" fmla="*/ 778476 h 5881816"/>
                  <a:gd name="connsiteX82" fmla="*/ 2100648 w 5214551"/>
                  <a:gd name="connsiteY82" fmla="*/ 827903 h 5881816"/>
                  <a:gd name="connsiteX83" fmla="*/ 2113005 w 5214551"/>
                  <a:gd name="connsiteY83" fmla="*/ 902043 h 5881816"/>
                  <a:gd name="connsiteX84" fmla="*/ 2051221 w 5214551"/>
                  <a:gd name="connsiteY84" fmla="*/ 963827 h 5881816"/>
                  <a:gd name="connsiteX85" fmla="*/ 1977081 w 5214551"/>
                  <a:gd name="connsiteY85" fmla="*/ 976184 h 5881816"/>
                  <a:gd name="connsiteX86" fmla="*/ 1940010 w 5214551"/>
                  <a:gd name="connsiteY86" fmla="*/ 1124465 h 5881816"/>
                  <a:gd name="connsiteX87" fmla="*/ 2001794 w 5214551"/>
                  <a:gd name="connsiteY87" fmla="*/ 1186249 h 5881816"/>
                  <a:gd name="connsiteX88" fmla="*/ 2150075 w 5214551"/>
                  <a:gd name="connsiteY88" fmla="*/ 1334530 h 5881816"/>
                  <a:gd name="connsiteX89" fmla="*/ 2273643 w 5214551"/>
                  <a:gd name="connsiteY89" fmla="*/ 1396314 h 5881816"/>
                  <a:gd name="connsiteX90" fmla="*/ 2199502 w 5214551"/>
                  <a:gd name="connsiteY90" fmla="*/ 1495168 h 5881816"/>
                  <a:gd name="connsiteX91" fmla="*/ 2162432 w 5214551"/>
                  <a:gd name="connsiteY91" fmla="*/ 1544595 h 5881816"/>
                  <a:gd name="connsiteX92" fmla="*/ 2125362 w 5214551"/>
                  <a:gd name="connsiteY92" fmla="*/ 1680519 h 5881816"/>
                  <a:gd name="connsiteX93" fmla="*/ 2261286 w 5214551"/>
                  <a:gd name="connsiteY93" fmla="*/ 1717589 h 5881816"/>
                  <a:gd name="connsiteX94" fmla="*/ 2471351 w 5214551"/>
                  <a:gd name="connsiteY94" fmla="*/ 1878227 h 5881816"/>
                  <a:gd name="connsiteX95" fmla="*/ 2693773 w 5214551"/>
                  <a:gd name="connsiteY95" fmla="*/ 2001795 h 5881816"/>
                  <a:gd name="connsiteX96" fmla="*/ 2743200 w 5214551"/>
                  <a:gd name="connsiteY96" fmla="*/ 1964724 h 5881816"/>
                  <a:gd name="connsiteX97" fmla="*/ 2928551 w 5214551"/>
                  <a:gd name="connsiteY97" fmla="*/ 2001795 h 5881816"/>
                  <a:gd name="connsiteX98" fmla="*/ 3027405 w 5214551"/>
                  <a:gd name="connsiteY98" fmla="*/ 2125362 h 5881816"/>
                  <a:gd name="connsiteX99" fmla="*/ 3299254 w 5214551"/>
                  <a:gd name="connsiteY99" fmla="*/ 2174789 h 5881816"/>
                  <a:gd name="connsiteX100" fmla="*/ 3546389 w 5214551"/>
                  <a:gd name="connsiteY100" fmla="*/ 2174789 h 5881816"/>
                  <a:gd name="connsiteX101" fmla="*/ 3558746 w 5214551"/>
                  <a:gd name="connsiteY101" fmla="*/ 1915297 h 5881816"/>
                  <a:gd name="connsiteX102" fmla="*/ 3682313 w 5214551"/>
                  <a:gd name="connsiteY102" fmla="*/ 1865870 h 5881816"/>
                  <a:gd name="connsiteX103" fmla="*/ 3682313 w 5214551"/>
                  <a:gd name="connsiteY103" fmla="*/ 1989438 h 5881816"/>
                  <a:gd name="connsiteX104" fmla="*/ 3756454 w 5214551"/>
                  <a:gd name="connsiteY104" fmla="*/ 2113005 h 5881816"/>
                  <a:gd name="connsiteX105" fmla="*/ 3941805 w 5214551"/>
                  <a:gd name="connsiteY105" fmla="*/ 2088292 h 5881816"/>
                  <a:gd name="connsiteX106" fmla="*/ 3978875 w 5214551"/>
                  <a:gd name="connsiteY106" fmla="*/ 2075935 h 5881816"/>
                  <a:gd name="connsiteX107" fmla="*/ 4053016 w 5214551"/>
                  <a:gd name="connsiteY107" fmla="*/ 2125362 h 5881816"/>
                  <a:gd name="connsiteX108" fmla="*/ 4312508 w 5214551"/>
                  <a:gd name="connsiteY108" fmla="*/ 2051222 h 5881816"/>
                  <a:gd name="connsiteX109" fmla="*/ 4201297 w 5214551"/>
                  <a:gd name="connsiteY109" fmla="*/ 1927654 h 5881816"/>
                  <a:gd name="connsiteX110" fmla="*/ 4399005 w 5214551"/>
                  <a:gd name="connsiteY110" fmla="*/ 1841157 h 5881816"/>
                  <a:gd name="connsiteX111" fmla="*/ 4510216 w 5214551"/>
                  <a:gd name="connsiteY111" fmla="*/ 1729946 h 5881816"/>
                  <a:gd name="connsiteX112" fmla="*/ 4596713 w 5214551"/>
                  <a:gd name="connsiteY112" fmla="*/ 1705232 h 5881816"/>
                  <a:gd name="connsiteX113" fmla="*/ 4683210 w 5214551"/>
                  <a:gd name="connsiteY113" fmla="*/ 1606378 h 5881816"/>
                  <a:gd name="connsiteX114" fmla="*/ 4819135 w 5214551"/>
                  <a:gd name="connsiteY114" fmla="*/ 1606378 h 5881816"/>
                  <a:gd name="connsiteX115" fmla="*/ 4979773 w 5214551"/>
                  <a:gd name="connsiteY115" fmla="*/ 1519881 h 5881816"/>
                  <a:gd name="connsiteX116" fmla="*/ 5029200 w 5214551"/>
                  <a:gd name="connsiteY116" fmla="*/ 1532238 h 5881816"/>
                  <a:gd name="connsiteX117" fmla="*/ 4967416 w 5214551"/>
                  <a:gd name="connsiteY117" fmla="*/ 1643449 h 5881816"/>
                  <a:gd name="connsiteX118" fmla="*/ 5066270 w 5214551"/>
                  <a:gd name="connsiteY118" fmla="*/ 1643449 h 5881816"/>
                  <a:gd name="connsiteX119" fmla="*/ 5004486 w 5214551"/>
                  <a:gd name="connsiteY119" fmla="*/ 1729946 h 5881816"/>
                  <a:gd name="connsiteX120" fmla="*/ 5165124 w 5214551"/>
                  <a:gd name="connsiteY120" fmla="*/ 1729946 h 5881816"/>
                  <a:gd name="connsiteX121" fmla="*/ 5214551 w 5214551"/>
                  <a:gd name="connsiteY121" fmla="*/ 1804086 h 5881816"/>
                  <a:gd name="connsiteX122" fmla="*/ 5152767 w 5214551"/>
                  <a:gd name="connsiteY122" fmla="*/ 1853514 h 5881816"/>
                  <a:gd name="connsiteX123" fmla="*/ 5189837 w 5214551"/>
                  <a:gd name="connsiteY123" fmla="*/ 1989438 h 5881816"/>
                  <a:gd name="connsiteX124" fmla="*/ 5029200 w 5214551"/>
                  <a:gd name="connsiteY124" fmla="*/ 1964724 h 5881816"/>
                  <a:gd name="connsiteX125" fmla="*/ 4819135 w 5214551"/>
                  <a:gd name="connsiteY125" fmla="*/ 2137719 h 5881816"/>
                  <a:gd name="connsiteX126" fmla="*/ 4831492 w 5214551"/>
                  <a:gd name="connsiteY126" fmla="*/ 2261286 h 5881816"/>
                  <a:gd name="connsiteX127" fmla="*/ 4757351 w 5214551"/>
                  <a:gd name="connsiteY127" fmla="*/ 2397211 h 5881816"/>
                  <a:gd name="connsiteX128" fmla="*/ 4757351 w 5214551"/>
                  <a:gd name="connsiteY128" fmla="*/ 2520778 h 5881816"/>
                  <a:gd name="connsiteX129" fmla="*/ 4695567 w 5214551"/>
                  <a:gd name="connsiteY129" fmla="*/ 2706130 h 5881816"/>
                  <a:gd name="connsiteX130" fmla="*/ 4510216 w 5214551"/>
                  <a:gd name="connsiteY130" fmla="*/ 2631989 h 5881816"/>
                  <a:gd name="connsiteX131" fmla="*/ 4547286 w 5214551"/>
                  <a:gd name="connsiteY131" fmla="*/ 2743200 h 5881816"/>
                  <a:gd name="connsiteX132" fmla="*/ 4547286 w 5214551"/>
                  <a:gd name="connsiteY132" fmla="*/ 2842054 h 5881816"/>
                  <a:gd name="connsiteX133" fmla="*/ 4473146 w 5214551"/>
                  <a:gd name="connsiteY133" fmla="*/ 2842054 h 5881816"/>
                  <a:gd name="connsiteX134" fmla="*/ 4510216 w 5214551"/>
                  <a:gd name="connsiteY134" fmla="*/ 2990335 h 5881816"/>
                  <a:gd name="connsiteX135" fmla="*/ 4460789 w 5214551"/>
                  <a:gd name="connsiteY135" fmla="*/ 3076832 h 5881816"/>
                  <a:gd name="connsiteX136" fmla="*/ 4399005 w 5214551"/>
                  <a:gd name="connsiteY136" fmla="*/ 3027405 h 5881816"/>
                  <a:gd name="connsiteX137" fmla="*/ 4337221 w 5214551"/>
                  <a:gd name="connsiteY137" fmla="*/ 2693773 h 5881816"/>
                  <a:gd name="connsiteX138" fmla="*/ 4250724 w 5214551"/>
                  <a:gd name="connsiteY138" fmla="*/ 2767914 h 5881816"/>
                  <a:gd name="connsiteX139" fmla="*/ 4263081 w 5214551"/>
                  <a:gd name="connsiteY139" fmla="*/ 2866768 h 5881816"/>
                  <a:gd name="connsiteX140" fmla="*/ 4164227 w 5214551"/>
                  <a:gd name="connsiteY140" fmla="*/ 2854411 h 5881816"/>
                  <a:gd name="connsiteX141" fmla="*/ 4139513 w 5214551"/>
                  <a:gd name="connsiteY141" fmla="*/ 2743200 h 5881816"/>
                  <a:gd name="connsiteX142" fmla="*/ 4201297 w 5214551"/>
                  <a:gd name="connsiteY142" fmla="*/ 2644346 h 5881816"/>
                  <a:gd name="connsiteX143" fmla="*/ 4324864 w 5214551"/>
                  <a:gd name="connsiteY143" fmla="*/ 2545492 h 5881816"/>
                  <a:gd name="connsiteX144" fmla="*/ 4337221 w 5214551"/>
                  <a:gd name="connsiteY144" fmla="*/ 2434281 h 5881816"/>
                  <a:gd name="connsiteX145" fmla="*/ 4003589 w 5214551"/>
                  <a:gd name="connsiteY145" fmla="*/ 2434281 h 5881816"/>
                  <a:gd name="connsiteX146" fmla="*/ 3867664 w 5214551"/>
                  <a:gd name="connsiteY146" fmla="*/ 2372497 h 5881816"/>
                  <a:gd name="connsiteX147" fmla="*/ 3867664 w 5214551"/>
                  <a:gd name="connsiteY147" fmla="*/ 2236573 h 5881816"/>
                  <a:gd name="connsiteX148" fmla="*/ 3731740 w 5214551"/>
                  <a:gd name="connsiteY148" fmla="*/ 2187146 h 5881816"/>
                  <a:gd name="connsiteX149" fmla="*/ 3620529 w 5214551"/>
                  <a:gd name="connsiteY149" fmla="*/ 2150076 h 5881816"/>
                  <a:gd name="connsiteX150" fmla="*/ 3595816 w 5214551"/>
                  <a:gd name="connsiteY150" fmla="*/ 2323070 h 5881816"/>
                  <a:gd name="connsiteX151" fmla="*/ 3719383 w 5214551"/>
                  <a:gd name="connsiteY151" fmla="*/ 2360141 h 5881816"/>
                  <a:gd name="connsiteX152" fmla="*/ 3645243 w 5214551"/>
                  <a:gd name="connsiteY152" fmla="*/ 2446638 h 5881816"/>
                  <a:gd name="connsiteX153" fmla="*/ 3558746 w 5214551"/>
                  <a:gd name="connsiteY153" fmla="*/ 2508422 h 5881816"/>
                  <a:gd name="connsiteX154" fmla="*/ 3620529 w 5214551"/>
                  <a:gd name="connsiteY154" fmla="*/ 2582562 h 5881816"/>
                  <a:gd name="connsiteX155" fmla="*/ 3707027 w 5214551"/>
                  <a:gd name="connsiteY155" fmla="*/ 2631989 h 5881816"/>
                  <a:gd name="connsiteX156" fmla="*/ 3657600 w 5214551"/>
                  <a:gd name="connsiteY156" fmla="*/ 2743200 h 5881816"/>
                  <a:gd name="connsiteX157" fmla="*/ 3768810 w 5214551"/>
                  <a:gd name="connsiteY157" fmla="*/ 2965622 h 5881816"/>
                  <a:gd name="connsiteX158" fmla="*/ 3756454 w 5214551"/>
                  <a:gd name="connsiteY158" fmla="*/ 3138616 h 5881816"/>
                  <a:gd name="connsiteX159" fmla="*/ 3645243 w 5214551"/>
                  <a:gd name="connsiteY159" fmla="*/ 3138616 h 5881816"/>
                  <a:gd name="connsiteX160" fmla="*/ 3595816 w 5214551"/>
                  <a:gd name="connsiteY160" fmla="*/ 3163330 h 5881816"/>
                  <a:gd name="connsiteX161" fmla="*/ 3583459 w 5214551"/>
                  <a:gd name="connsiteY161" fmla="*/ 3027405 h 5881816"/>
                  <a:gd name="connsiteX162" fmla="*/ 3472248 w 5214551"/>
                  <a:gd name="connsiteY162" fmla="*/ 3175686 h 5881816"/>
                  <a:gd name="connsiteX163" fmla="*/ 3323967 w 5214551"/>
                  <a:gd name="connsiteY163" fmla="*/ 3150973 h 5881816"/>
                  <a:gd name="connsiteX164" fmla="*/ 3348681 w 5214551"/>
                  <a:gd name="connsiteY164" fmla="*/ 3373395 h 5881816"/>
                  <a:gd name="connsiteX165" fmla="*/ 3200400 w 5214551"/>
                  <a:gd name="connsiteY165" fmla="*/ 3459892 h 5881816"/>
                  <a:gd name="connsiteX166" fmla="*/ 2977978 w 5214551"/>
                  <a:gd name="connsiteY166" fmla="*/ 3521676 h 5881816"/>
                  <a:gd name="connsiteX167" fmla="*/ 2928551 w 5214551"/>
                  <a:gd name="connsiteY167" fmla="*/ 3682314 h 5881816"/>
                  <a:gd name="connsiteX168" fmla="*/ 2718486 w 5214551"/>
                  <a:gd name="connsiteY168" fmla="*/ 3892378 h 5881816"/>
                  <a:gd name="connsiteX169" fmla="*/ 2508421 w 5214551"/>
                  <a:gd name="connsiteY169" fmla="*/ 4040659 h 5881816"/>
                  <a:gd name="connsiteX170" fmla="*/ 2434281 w 5214551"/>
                  <a:gd name="connsiteY170" fmla="*/ 4188941 h 5881816"/>
                  <a:gd name="connsiteX171" fmla="*/ 2347783 w 5214551"/>
                  <a:gd name="connsiteY171" fmla="*/ 4151870 h 5881816"/>
                  <a:gd name="connsiteX172" fmla="*/ 2125362 w 5214551"/>
                  <a:gd name="connsiteY172" fmla="*/ 4263081 h 5881816"/>
                  <a:gd name="connsiteX173" fmla="*/ 2063578 w 5214551"/>
                  <a:gd name="connsiteY173" fmla="*/ 4448432 h 5881816"/>
                  <a:gd name="connsiteX174" fmla="*/ 2051221 w 5214551"/>
                  <a:gd name="connsiteY174" fmla="*/ 4757351 h 5881816"/>
                  <a:gd name="connsiteX175" fmla="*/ 2088292 w 5214551"/>
                  <a:gd name="connsiteY175" fmla="*/ 4794422 h 5881816"/>
                  <a:gd name="connsiteX176" fmla="*/ 1981377 w 5214551"/>
                  <a:gd name="connsiteY176" fmla="*/ 5263978 h 5881816"/>
                  <a:gd name="connsiteX177" fmla="*/ 1952367 w 5214551"/>
                  <a:gd name="connsiteY177" fmla="*/ 5399903 h 5881816"/>
                  <a:gd name="connsiteX178" fmla="*/ 1853513 w 5214551"/>
                  <a:gd name="connsiteY178" fmla="*/ 5424616 h 5881816"/>
                  <a:gd name="connsiteX179" fmla="*/ 1816443 w 5214551"/>
                  <a:gd name="connsiteY179" fmla="*/ 5523470 h 5881816"/>
                  <a:gd name="connsiteX180" fmla="*/ 1754659 w 5214551"/>
                  <a:gd name="connsiteY180" fmla="*/ 5572897 h 5881816"/>
                  <a:gd name="connsiteX181" fmla="*/ 1754659 w 5214551"/>
                  <a:gd name="connsiteY181" fmla="*/ 5634681 h 5881816"/>
                  <a:gd name="connsiteX182" fmla="*/ 1631092 w 5214551"/>
                  <a:gd name="connsiteY182" fmla="*/ 5696465 h 5881816"/>
                  <a:gd name="connsiteX183" fmla="*/ 1470454 w 5214551"/>
                  <a:gd name="connsiteY183" fmla="*/ 5881816 h 5881816"/>
                  <a:gd name="connsiteX184" fmla="*/ 1408670 w 5214551"/>
                  <a:gd name="connsiteY184" fmla="*/ 5844746 h 5881816"/>
                  <a:gd name="connsiteX0" fmla="*/ 1408670 w 5214551"/>
                  <a:gd name="connsiteY0" fmla="*/ 5844746 h 5881816"/>
                  <a:gd name="connsiteX1" fmla="*/ 1309816 w 5214551"/>
                  <a:gd name="connsiteY1" fmla="*/ 5745892 h 5881816"/>
                  <a:gd name="connsiteX2" fmla="*/ 1260389 w 5214551"/>
                  <a:gd name="connsiteY2" fmla="*/ 5585254 h 5881816"/>
                  <a:gd name="connsiteX3" fmla="*/ 1210962 w 5214551"/>
                  <a:gd name="connsiteY3" fmla="*/ 5387546 h 5881816"/>
                  <a:gd name="connsiteX4" fmla="*/ 1173892 w 5214551"/>
                  <a:gd name="connsiteY4" fmla="*/ 5226908 h 5881816"/>
                  <a:gd name="connsiteX5" fmla="*/ 1000897 w 5214551"/>
                  <a:gd name="connsiteY5" fmla="*/ 4917989 h 5881816"/>
                  <a:gd name="connsiteX6" fmla="*/ 939113 w 5214551"/>
                  <a:gd name="connsiteY6" fmla="*/ 4707924 h 5881816"/>
                  <a:gd name="connsiteX7" fmla="*/ 939113 w 5214551"/>
                  <a:gd name="connsiteY7" fmla="*/ 4510216 h 5881816"/>
                  <a:gd name="connsiteX8" fmla="*/ 790832 w 5214551"/>
                  <a:gd name="connsiteY8" fmla="*/ 4263081 h 5881816"/>
                  <a:gd name="connsiteX9" fmla="*/ 691978 w 5214551"/>
                  <a:gd name="connsiteY9" fmla="*/ 3781168 h 5881816"/>
                  <a:gd name="connsiteX10" fmla="*/ 654908 w 5214551"/>
                  <a:gd name="connsiteY10" fmla="*/ 3348681 h 5881816"/>
                  <a:gd name="connsiteX11" fmla="*/ 729048 w 5214551"/>
                  <a:gd name="connsiteY11" fmla="*/ 3262184 h 5881816"/>
                  <a:gd name="connsiteX12" fmla="*/ 741405 w 5214551"/>
                  <a:gd name="connsiteY12" fmla="*/ 3175686 h 5881816"/>
                  <a:gd name="connsiteX13" fmla="*/ 704335 w 5214551"/>
                  <a:gd name="connsiteY13" fmla="*/ 3027405 h 5881816"/>
                  <a:gd name="connsiteX14" fmla="*/ 741405 w 5214551"/>
                  <a:gd name="connsiteY14" fmla="*/ 2990335 h 5881816"/>
                  <a:gd name="connsiteX15" fmla="*/ 691978 w 5214551"/>
                  <a:gd name="connsiteY15" fmla="*/ 2866768 h 5881816"/>
                  <a:gd name="connsiteX16" fmla="*/ 642551 w 5214551"/>
                  <a:gd name="connsiteY16" fmla="*/ 2953265 h 5881816"/>
                  <a:gd name="connsiteX17" fmla="*/ 642551 w 5214551"/>
                  <a:gd name="connsiteY17" fmla="*/ 3027405 h 5881816"/>
                  <a:gd name="connsiteX18" fmla="*/ 568410 w 5214551"/>
                  <a:gd name="connsiteY18" fmla="*/ 3126259 h 5881816"/>
                  <a:gd name="connsiteX19" fmla="*/ 395416 w 5214551"/>
                  <a:gd name="connsiteY19" fmla="*/ 3163330 h 5881816"/>
                  <a:gd name="connsiteX20" fmla="*/ 308919 w 5214551"/>
                  <a:gd name="connsiteY20" fmla="*/ 3163330 h 5881816"/>
                  <a:gd name="connsiteX21" fmla="*/ 111210 w 5214551"/>
                  <a:gd name="connsiteY21" fmla="*/ 2891481 h 5881816"/>
                  <a:gd name="connsiteX22" fmla="*/ 74140 w 5214551"/>
                  <a:gd name="connsiteY22" fmla="*/ 2767914 h 5881816"/>
                  <a:gd name="connsiteX23" fmla="*/ 172994 w 5214551"/>
                  <a:gd name="connsiteY23" fmla="*/ 2804984 h 5881816"/>
                  <a:gd name="connsiteX24" fmla="*/ 296562 w 5214551"/>
                  <a:gd name="connsiteY24" fmla="*/ 2743200 h 5881816"/>
                  <a:gd name="connsiteX25" fmla="*/ 321275 w 5214551"/>
                  <a:gd name="connsiteY25" fmla="*/ 2693773 h 5881816"/>
                  <a:gd name="connsiteX26" fmla="*/ 172994 w 5214551"/>
                  <a:gd name="connsiteY26" fmla="*/ 2706130 h 5881816"/>
                  <a:gd name="connsiteX27" fmla="*/ 12356 w 5214551"/>
                  <a:gd name="connsiteY27" fmla="*/ 2607276 h 5881816"/>
                  <a:gd name="connsiteX28" fmla="*/ 0 w 5214551"/>
                  <a:gd name="connsiteY28" fmla="*/ 2508422 h 5881816"/>
                  <a:gd name="connsiteX29" fmla="*/ 61783 w 5214551"/>
                  <a:gd name="connsiteY29" fmla="*/ 2409568 h 5881816"/>
                  <a:gd name="connsiteX30" fmla="*/ 185351 w 5214551"/>
                  <a:gd name="connsiteY30" fmla="*/ 2434281 h 5881816"/>
                  <a:gd name="connsiteX31" fmla="*/ 271848 w 5214551"/>
                  <a:gd name="connsiteY31" fmla="*/ 2446638 h 5881816"/>
                  <a:gd name="connsiteX32" fmla="*/ 395416 w 5214551"/>
                  <a:gd name="connsiteY32" fmla="*/ 2409568 h 5881816"/>
                  <a:gd name="connsiteX33" fmla="*/ 457200 w 5214551"/>
                  <a:gd name="connsiteY33" fmla="*/ 2446638 h 5881816"/>
                  <a:gd name="connsiteX34" fmla="*/ 494270 w 5214551"/>
                  <a:gd name="connsiteY34" fmla="*/ 2360141 h 5881816"/>
                  <a:gd name="connsiteX35" fmla="*/ 518983 w 5214551"/>
                  <a:gd name="connsiteY35" fmla="*/ 2298357 h 5881816"/>
                  <a:gd name="connsiteX36" fmla="*/ 420129 w 5214551"/>
                  <a:gd name="connsiteY36" fmla="*/ 2162432 h 5881816"/>
                  <a:gd name="connsiteX37" fmla="*/ 345989 w 5214551"/>
                  <a:gd name="connsiteY37" fmla="*/ 2125362 h 5881816"/>
                  <a:gd name="connsiteX38" fmla="*/ 395416 w 5214551"/>
                  <a:gd name="connsiteY38" fmla="*/ 1964724 h 5881816"/>
                  <a:gd name="connsiteX39" fmla="*/ 234778 w 5214551"/>
                  <a:gd name="connsiteY39" fmla="*/ 1902941 h 5881816"/>
                  <a:gd name="connsiteX40" fmla="*/ 444843 w 5214551"/>
                  <a:gd name="connsiteY40" fmla="*/ 1692876 h 5881816"/>
                  <a:gd name="connsiteX41" fmla="*/ 469556 w 5214551"/>
                  <a:gd name="connsiteY41" fmla="*/ 1680519 h 5881816"/>
                  <a:gd name="connsiteX42" fmla="*/ 494270 w 5214551"/>
                  <a:gd name="connsiteY42" fmla="*/ 1754659 h 5881816"/>
                  <a:gd name="connsiteX43" fmla="*/ 729048 w 5214551"/>
                  <a:gd name="connsiteY43" fmla="*/ 1717589 h 5881816"/>
                  <a:gd name="connsiteX44" fmla="*/ 827902 w 5214551"/>
                  <a:gd name="connsiteY44" fmla="*/ 1594022 h 5881816"/>
                  <a:gd name="connsiteX45" fmla="*/ 963827 w 5214551"/>
                  <a:gd name="connsiteY45" fmla="*/ 1507524 h 5881816"/>
                  <a:gd name="connsiteX46" fmla="*/ 1013254 w 5214551"/>
                  <a:gd name="connsiteY46" fmla="*/ 1383957 h 5881816"/>
                  <a:gd name="connsiteX47" fmla="*/ 1099751 w 5214551"/>
                  <a:gd name="connsiteY47" fmla="*/ 1334530 h 5881816"/>
                  <a:gd name="connsiteX48" fmla="*/ 1161535 w 5214551"/>
                  <a:gd name="connsiteY48" fmla="*/ 1210962 h 5881816"/>
                  <a:gd name="connsiteX49" fmla="*/ 1248032 w 5214551"/>
                  <a:gd name="connsiteY49" fmla="*/ 1161535 h 5881816"/>
                  <a:gd name="connsiteX50" fmla="*/ 1210962 w 5214551"/>
                  <a:gd name="connsiteY50" fmla="*/ 1050324 h 5881816"/>
                  <a:gd name="connsiteX51" fmla="*/ 1285102 w 5214551"/>
                  <a:gd name="connsiteY51" fmla="*/ 963827 h 5881816"/>
                  <a:gd name="connsiteX52" fmla="*/ 1359243 w 5214551"/>
                  <a:gd name="connsiteY52" fmla="*/ 963827 h 5881816"/>
                  <a:gd name="connsiteX53" fmla="*/ 1285102 w 5214551"/>
                  <a:gd name="connsiteY53" fmla="*/ 889686 h 5881816"/>
                  <a:gd name="connsiteX54" fmla="*/ 1272746 w 5214551"/>
                  <a:gd name="connsiteY54" fmla="*/ 852616 h 5881816"/>
                  <a:gd name="connsiteX55" fmla="*/ 1161535 w 5214551"/>
                  <a:gd name="connsiteY55" fmla="*/ 815546 h 5881816"/>
                  <a:gd name="connsiteX56" fmla="*/ 1124464 w 5214551"/>
                  <a:gd name="connsiteY56" fmla="*/ 729049 h 5881816"/>
                  <a:gd name="connsiteX57" fmla="*/ 1099751 w 5214551"/>
                  <a:gd name="connsiteY57" fmla="*/ 469557 h 5881816"/>
                  <a:gd name="connsiteX58" fmla="*/ 1223319 w 5214551"/>
                  <a:gd name="connsiteY58" fmla="*/ 395416 h 5881816"/>
                  <a:gd name="connsiteX59" fmla="*/ 1173892 w 5214551"/>
                  <a:gd name="connsiteY59" fmla="*/ 345989 h 5881816"/>
                  <a:gd name="connsiteX60" fmla="*/ 1173892 w 5214551"/>
                  <a:gd name="connsiteY60" fmla="*/ 284205 h 5881816"/>
                  <a:gd name="connsiteX61" fmla="*/ 1099751 w 5214551"/>
                  <a:gd name="connsiteY61" fmla="*/ 234778 h 5881816"/>
                  <a:gd name="connsiteX62" fmla="*/ 1075037 w 5214551"/>
                  <a:gd name="connsiteY62" fmla="*/ 185351 h 5881816"/>
                  <a:gd name="connsiteX63" fmla="*/ 976183 w 5214551"/>
                  <a:gd name="connsiteY63" fmla="*/ 185351 h 5881816"/>
                  <a:gd name="connsiteX64" fmla="*/ 1013254 w 5214551"/>
                  <a:gd name="connsiteY64" fmla="*/ 86497 h 5881816"/>
                  <a:gd name="connsiteX65" fmla="*/ 1112108 w 5214551"/>
                  <a:gd name="connsiteY65" fmla="*/ 24714 h 5881816"/>
                  <a:gd name="connsiteX66" fmla="*/ 1149178 w 5214551"/>
                  <a:gd name="connsiteY66" fmla="*/ 49427 h 5881816"/>
                  <a:gd name="connsiteX67" fmla="*/ 1285102 w 5214551"/>
                  <a:gd name="connsiteY67" fmla="*/ 0 h 5881816"/>
                  <a:gd name="connsiteX68" fmla="*/ 1433383 w 5214551"/>
                  <a:gd name="connsiteY68" fmla="*/ 12357 h 5881816"/>
                  <a:gd name="connsiteX69" fmla="*/ 1569308 w 5214551"/>
                  <a:gd name="connsiteY69" fmla="*/ 111211 h 5881816"/>
                  <a:gd name="connsiteX70" fmla="*/ 1717589 w 5214551"/>
                  <a:gd name="connsiteY70" fmla="*/ 284205 h 5881816"/>
                  <a:gd name="connsiteX71" fmla="*/ 1791729 w 5214551"/>
                  <a:gd name="connsiteY71" fmla="*/ 345989 h 5881816"/>
                  <a:gd name="connsiteX72" fmla="*/ 1890583 w 5214551"/>
                  <a:gd name="connsiteY72" fmla="*/ 358346 h 5881816"/>
                  <a:gd name="connsiteX73" fmla="*/ 2038864 w 5214551"/>
                  <a:gd name="connsiteY73" fmla="*/ 271849 h 5881816"/>
                  <a:gd name="connsiteX74" fmla="*/ 2113005 w 5214551"/>
                  <a:gd name="connsiteY74" fmla="*/ 271849 h 5881816"/>
                  <a:gd name="connsiteX75" fmla="*/ 2187146 w 5214551"/>
                  <a:gd name="connsiteY75" fmla="*/ 321276 h 5881816"/>
                  <a:gd name="connsiteX76" fmla="*/ 2261286 w 5214551"/>
                  <a:gd name="connsiteY76" fmla="*/ 370703 h 5881816"/>
                  <a:gd name="connsiteX77" fmla="*/ 2248929 w 5214551"/>
                  <a:gd name="connsiteY77" fmla="*/ 457200 h 5881816"/>
                  <a:gd name="connsiteX78" fmla="*/ 2174789 w 5214551"/>
                  <a:gd name="connsiteY78" fmla="*/ 518984 h 5881816"/>
                  <a:gd name="connsiteX79" fmla="*/ 2075935 w 5214551"/>
                  <a:gd name="connsiteY79" fmla="*/ 654908 h 5881816"/>
                  <a:gd name="connsiteX80" fmla="*/ 2014151 w 5214551"/>
                  <a:gd name="connsiteY80" fmla="*/ 654908 h 5881816"/>
                  <a:gd name="connsiteX81" fmla="*/ 2014151 w 5214551"/>
                  <a:gd name="connsiteY81" fmla="*/ 778476 h 5881816"/>
                  <a:gd name="connsiteX82" fmla="*/ 2100648 w 5214551"/>
                  <a:gd name="connsiteY82" fmla="*/ 827903 h 5881816"/>
                  <a:gd name="connsiteX83" fmla="*/ 2113005 w 5214551"/>
                  <a:gd name="connsiteY83" fmla="*/ 902043 h 5881816"/>
                  <a:gd name="connsiteX84" fmla="*/ 2051221 w 5214551"/>
                  <a:gd name="connsiteY84" fmla="*/ 963827 h 5881816"/>
                  <a:gd name="connsiteX85" fmla="*/ 1977081 w 5214551"/>
                  <a:gd name="connsiteY85" fmla="*/ 976184 h 5881816"/>
                  <a:gd name="connsiteX86" fmla="*/ 1940010 w 5214551"/>
                  <a:gd name="connsiteY86" fmla="*/ 1124465 h 5881816"/>
                  <a:gd name="connsiteX87" fmla="*/ 2001794 w 5214551"/>
                  <a:gd name="connsiteY87" fmla="*/ 1186249 h 5881816"/>
                  <a:gd name="connsiteX88" fmla="*/ 2150075 w 5214551"/>
                  <a:gd name="connsiteY88" fmla="*/ 1334530 h 5881816"/>
                  <a:gd name="connsiteX89" fmla="*/ 2273643 w 5214551"/>
                  <a:gd name="connsiteY89" fmla="*/ 1396314 h 5881816"/>
                  <a:gd name="connsiteX90" fmla="*/ 2199502 w 5214551"/>
                  <a:gd name="connsiteY90" fmla="*/ 1495168 h 5881816"/>
                  <a:gd name="connsiteX91" fmla="*/ 2162432 w 5214551"/>
                  <a:gd name="connsiteY91" fmla="*/ 1544595 h 5881816"/>
                  <a:gd name="connsiteX92" fmla="*/ 2125362 w 5214551"/>
                  <a:gd name="connsiteY92" fmla="*/ 1680519 h 5881816"/>
                  <a:gd name="connsiteX93" fmla="*/ 2261286 w 5214551"/>
                  <a:gd name="connsiteY93" fmla="*/ 1717589 h 5881816"/>
                  <a:gd name="connsiteX94" fmla="*/ 2471351 w 5214551"/>
                  <a:gd name="connsiteY94" fmla="*/ 1878227 h 5881816"/>
                  <a:gd name="connsiteX95" fmla="*/ 2693773 w 5214551"/>
                  <a:gd name="connsiteY95" fmla="*/ 2001795 h 5881816"/>
                  <a:gd name="connsiteX96" fmla="*/ 2743200 w 5214551"/>
                  <a:gd name="connsiteY96" fmla="*/ 1964724 h 5881816"/>
                  <a:gd name="connsiteX97" fmla="*/ 2928551 w 5214551"/>
                  <a:gd name="connsiteY97" fmla="*/ 2001795 h 5881816"/>
                  <a:gd name="connsiteX98" fmla="*/ 3027405 w 5214551"/>
                  <a:gd name="connsiteY98" fmla="*/ 2125362 h 5881816"/>
                  <a:gd name="connsiteX99" fmla="*/ 3299254 w 5214551"/>
                  <a:gd name="connsiteY99" fmla="*/ 2174789 h 5881816"/>
                  <a:gd name="connsiteX100" fmla="*/ 3546389 w 5214551"/>
                  <a:gd name="connsiteY100" fmla="*/ 2174789 h 5881816"/>
                  <a:gd name="connsiteX101" fmla="*/ 3558746 w 5214551"/>
                  <a:gd name="connsiteY101" fmla="*/ 1915297 h 5881816"/>
                  <a:gd name="connsiteX102" fmla="*/ 3682313 w 5214551"/>
                  <a:gd name="connsiteY102" fmla="*/ 1865870 h 5881816"/>
                  <a:gd name="connsiteX103" fmla="*/ 3682313 w 5214551"/>
                  <a:gd name="connsiteY103" fmla="*/ 1989438 h 5881816"/>
                  <a:gd name="connsiteX104" fmla="*/ 3756454 w 5214551"/>
                  <a:gd name="connsiteY104" fmla="*/ 2113005 h 5881816"/>
                  <a:gd name="connsiteX105" fmla="*/ 3941805 w 5214551"/>
                  <a:gd name="connsiteY105" fmla="*/ 2088292 h 5881816"/>
                  <a:gd name="connsiteX106" fmla="*/ 3978875 w 5214551"/>
                  <a:gd name="connsiteY106" fmla="*/ 2075935 h 5881816"/>
                  <a:gd name="connsiteX107" fmla="*/ 4053016 w 5214551"/>
                  <a:gd name="connsiteY107" fmla="*/ 2125362 h 5881816"/>
                  <a:gd name="connsiteX108" fmla="*/ 4312508 w 5214551"/>
                  <a:gd name="connsiteY108" fmla="*/ 2051222 h 5881816"/>
                  <a:gd name="connsiteX109" fmla="*/ 4201297 w 5214551"/>
                  <a:gd name="connsiteY109" fmla="*/ 1927654 h 5881816"/>
                  <a:gd name="connsiteX110" fmla="*/ 4399005 w 5214551"/>
                  <a:gd name="connsiteY110" fmla="*/ 1841157 h 5881816"/>
                  <a:gd name="connsiteX111" fmla="*/ 4510216 w 5214551"/>
                  <a:gd name="connsiteY111" fmla="*/ 1729946 h 5881816"/>
                  <a:gd name="connsiteX112" fmla="*/ 4596713 w 5214551"/>
                  <a:gd name="connsiteY112" fmla="*/ 1705232 h 5881816"/>
                  <a:gd name="connsiteX113" fmla="*/ 4683210 w 5214551"/>
                  <a:gd name="connsiteY113" fmla="*/ 1606378 h 5881816"/>
                  <a:gd name="connsiteX114" fmla="*/ 4819135 w 5214551"/>
                  <a:gd name="connsiteY114" fmla="*/ 1606378 h 5881816"/>
                  <a:gd name="connsiteX115" fmla="*/ 4979773 w 5214551"/>
                  <a:gd name="connsiteY115" fmla="*/ 1519881 h 5881816"/>
                  <a:gd name="connsiteX116" fmla="*/ 5029200 w 5214551"/>
                  <a:gd name="connsiteY116" fmla="*/ 1532238 h 5881816"/>
                  <a:gd name="connsiteX117" fmla="*/ 4967416 w 5214551"/>
                  <a:gd name="connsiteY117" fmla="*/ 1643449 h 5881816"/>
                  <a:gd name="connsiteX118" fmla="*/ 5066270 w 5214551"/>
                  <a:gd name="connsiteY118" fmla="*/ 1643449 h 5881816"/>
                  <a:gd name="connsiteX119" fmla="*/ 5004486 w 5214551"/>
                  <a:gd name="connsiteY119" fmla="*/ 1729946 h 5881816"/>
                  <a:gd name="connsiteX120" fmla="*/ 5165124 w 5214551"/>
                  <a:gd name="connsiteY120" fmla="*/ 1729946 h 5881816"/>
                  <a:gd name="connsiteX121" fmla="*/ 5214551 w 5214551"/>
                  <a:gd name="connsiteY121" fmla="*/ 1804086 h 5881816"/>
                  <a:gd name="connsiteX122" fmla="*/ 5152767 w 5214551"/>
                  <a:gd name="connsiteY122" fmla="*/ 1853514 h 5881816"/>
                  <a:gd name="connsiteX123" fmla="*/ 5189837 w 5214551"/>
                  <a:gd name="connsiteY123" fmla="*/ 1989438 h 5881816"/>
                  <a:gd name="connsiteX124" fmla="*/ 5029200 w 5214551"/>
                  <a:gd name="connsiteY124" fmla="*/ 1964724 h 5881816"/>
                  <a:gd name="connsiteX125" fmla="*/ 4819135 w 5214551"/>
                  <a:gd name="connsiteY125" fmla="*/ 2137719 h 5881816"/>
                  <a:gd name="connsiteX126" fmla="*/ 4831492 w 5214551"/>
                  <a:gd name="connsiteY126" fmla="*/ 2261286 h 5881816"/>
                  <a:gd name="connsiteX127" fmla="*/ 4757351 w 5214551"/>
                  <a:gd name="connsiteY127" fmla="*/ 2397211 h 5881816"/>
                  <a:gd name="connsiteX128" fmla="*/ 4757351 w 5214551"/>
                  <a:gd name="connsiteY128" fmla="*/ 2520778 h 5881816"/>
                  <a:gd name="connsiteX129" fmla="*/ 4695567 w 5214551"/>
                  <a:gd name="connsiteY129" fmla="*/ 2706130 h 5881816"/>
                  <a:gd name="connsiteX130" fmla="*/ 4510216 w 5214551"/>
                  <a:gd name="connsiteY130" fmla="*/ 2631989 h 5881816"/>
                  <a:gd name="connsiteX131" fmla="*/ 4547286 w 5214551"/>
                  <a:gd name="connsiteY131" fmla="*/ 2743200 h 5881816"/>
                  <a:gd name="connsiteX132" fmla="*/ 4547286 w 5214551"/>
                  <a:gd name="connsiteY132" fmla="*/ 2842054 h 5881816"/>
                  <a:gd name="connsiteX133" fmla="*/ 4473146 w 5214551"/>
                  <a:gd name="connsiteY133" fmla="*/ 2842054 h 5881816"/>
                  <a:gd name="connsiteX134" fmla="*/ 4510216 w 5214551"/>
                  <a:gd name="connsiteY134" fmla="*/ 2990335 h 5881816"/>
                  <a:gd name="connsiteX135" fmla="*/ 4460789 w 5214551"/>
                  <a:gd name="connsiteY135" fmla="*/ 3076832 h 5881816"/>
                  <a:gd name="connsiteX136" fmla="*/ 4399005 w 5214551"/>
                  <a:gd name="connsiteY136" fmla="*/ 3027405 h 5881816"/>
                  <a:gd name="connsiteX137" fmla="*/ 4337221 w 5214551"/>
                  <a:gd name="connsiteY137" fmla="*/ 2693773 h 5881816"/>
                  <a:gd name="connsiteX138" fmla="*/ 4250724 w 5214551"/>
                  <a:gd name="connsiteY138" fmla="*/ 2767914 h 5881816"/>
                  <a:gd name="connsiteX139" fmla="*/ 4263081 w 5214551"/>
                  <a:gd name="connsiteY139" fmla="*/ 2866768 h 5881816"/>
                  <a:gd name="connsiteX140" fmla="*/ 4164227 w 5214551"/>
                  <a:gd name="connsiteY140" fmla="*/ 2854411 h 5881816"/>
                  <a:gd name="connsiteX141" fmla="*/ 4139513 w 5214551"/>
                  <a:gd name="connsiteY141" fmla="*/ 2743200 h 5881816"/>
                  <a:gd name="connsiteX142" fmla="*/ 4201297 w 5214551"/>
                  <a:gd name="connsiteY142" fmla="*/ 2644346 h 5881816"/>
                  <a:gd name="connsiteX143" fmla="*/ 4324864 w 5214551"/>
                  <a:gd name="connsiteY143" fmla="*/ 2545492 h 5881816"/>
                  <a:gd name="connsiteX144" fmla="*/ 4337221 w 5214551"/>
                  <a:gd name="connsiteY144" fmla="*/ 2434281 h 5881816"/>
                  <a:gd name="connsiteX145" fmla="*/ 4003589 w 5214551"/>
                  <a:gd name="connsiteY145" fmla="*/ 2434281 h 5881816"/>
                  <a:gd name="connsiteX146" fmla="*/ 3867664 w 5214551"/>
                  <a:gd name="connsiteY146" fmla="*/ 2372497 h 5881816"/>
                  <a:gd name="connsiteX147" fmla="*/ 3867664 w 5214551"/>
                  <a:gd name="connsiteY147" fmla="*/ 2236573 h 5881816"/>
                  <a:gd name="connsiteX148" fmla="*/ 3731740 w 5214551"/>
                  <a:gd name="connsiteY148" fmla="*/ 2187146 h 5881816"/>
                  <a:gd name="connsiteX149" fmla="*/ 3620529 w 5214551"/>
                  <a:gd name="connsiteY149" fmla="*/ 2150076 h 5881816"/>
                  <a:gd name="connsiteX150" fmla="*/ 3595816 w 5214551"/>
                  <a:gd name="connsiteY150" fmla="*/ 2323070 h 5881816"/>
                  <a:gd name="connsiteX151" fmla="*/ 3719383 w 5214551"/>
                  <a:gd name="connsiteY151" fmla="*/ 2360141 h 5881816"/>
                  <a:gd name="connsiteX152" fmla="*/ 3645243 w 5214551"/>
                  <a:gd name="connsiteY152" fmla="*/ 2446638 h 5881816"/>
                  <a:gd name="connsiteX153" fmla="*/ 3558746 w 5214551"/>
                  <a:gd name="connsiteY153" fmla="*/ 2508422 h 5881816"/>
                  <a:gd name="connsiteX154" fmla="*/ 3620529 w 5214551"/>
                  <a:gd name="connsiteY154" fmla="*/ 2582562 h 5881816"/>
                  <a:gd name="connsiteX155" fmla="*/ 3707027 w 5214551"/>
                  <a:gd name="connsiteY155" fmla="*/ 2631989 h 5881816"/>
                  <a:gd name="connsiteX156" fmla="*/ 3657600 w 5214551"/>
                  <a:gd name="connsiteY156" fmla="*/ 2743200 h 5881816"/>
                  <a:gd name="connsiteX157" fmla="*/ 3768810 w 5214551"/>
                  <a:gd name="connsiteY157" fmla="*/ 2965622 h 5881816"/>
                  <a:gd name="connsiteX158" fmla="*/ 3756454 w 5214551"/>
                  <a:gd name="connsiteY158" fmla="*/ 3138616 h 5881816"/>
                  <a:gd name="connsiteX159" fmla="*/ 3645243 w 5214551"/>
                  <a:gd name="connsiteY159" fmla="*/ 3138616 h 5881816"/>
                  <a:gd name="connsiteX160" fmla="*/ 3595816 w 5214551"/>
                  <a:gd name="connsiteY160" fmla="*/ 3163330 h 5881816"/>
                  <a:gd name="connsiteX161" fmla="*/ 3583459 w 5214551"/>
                  <a:gd name="connsiteY161" fmla="*/ 3027405 h 5881816"/>
                  <a:gd name="connsiteX162" fmla="*/ 3472248 w 5214551"/>
                  <a:gd name="connsiteY162" fmla="*/ 3175686 h 5881816"/>
                  <a:gd name="connsiteX163" fmla="*/ 3323967 w 5214551"/>
                  <a:gd name="connsiteY163" fmla="*/ 3150973 h 5881816"/>
                  <a:gd name="connsiteX164" fmla="*/ 3348681 w 5214551"/>
                  <a:gd name="connsiteY164" fmla="*/ 3373395 h 5881816"/>
                  <a:gd name="connsiteX165" fmla="*/ 3200400 w 5214551"/>
                  <a:gd name="connsiteY165" fmla="*/ 3459892 h 5881816"/>
                  <a:gd name="connsiteX166" fmla="*/ 2977978 w 5214551"/>
                  <a:gd name="connsiteY166" fmla="*/ 3521676 h 5881816"/>
                  <a:gd name="connsiteX167" fmla="*/ 2928551 w 5214551"/>
                  <a:gd name="connsiteY167" fmla="*/ 3682314 h 5881816"/>
                  <a:gd name="connsiteX168" fmla="*/ 2718486 w 5214551"/>
                  <a:gd name="connsiteY168" fmla="*/ 3892378 h 5881816"/>
                  <a:gd name="connsiteX169" fmla="*/ 2508421 w 5214551"/>
                  <a:gd name="connsiteY169" fmla="*/ 4040659 h 5881816"/>
                  <a:gd name="connsiteX170" fmla="*/ 2434281 w 5214551"/>
                  <a:gd name="connsiteY170" fmla="*/ 4188941 h 5881816"/>
                  <a:gd name="connsiteX171" fmla="*/ 2347783 w 5214551"/>
                  <a:gd name="connsiteY171" fmla="*/ 4151870 h 5881816"/>
                  <a:gd name="connsiteX172" fmla="*/ 2125362 w 5214551"/>
                  <a:gd name="connsiteY172" fmla="*/ 4263081 h 5881816"/>
                  <a:gd name="connsiteX173" fmla="*/ 2063578 w 5214551"/>
                  <a:gd name="connsiteY173" fmla="*/ 4448432 h 5881816"/>
                  <a:gd name="connsiteX174" fmla="*/ 2051221 w 5214551"/>
                  <a:gd name="connsiteY174" fmla="*/ 4757351 h 5881816"/>
                  <a:gd name="connsiteX175" fmla="*/ 2088292 w 5214551"/>
                  <a:gd name="connsiteY175" fmla="*/ 4794422 h 5881816"/>
                  <a:gd name="connsiteX176" fmla="*/ 1981377 w 5214551"/>
                  <a:gd name="connsiteY176" fmla="*/ 5263978 h 5881816"/>
                  <a:gd name="connsiteX177" fmla="*/ 1952367 w 5214551"/>
                  <a:gd name="connsiteY177" fmla="*/ 5399903 h 5881816"/>
                  <a:gd name="connsiteX178" fmla="*/ 1853513 w 5214551"/>
                  <a:gd name="connsiteY178" fmla="*/ 5424616 h 5881816"/>
                  <a:gd name="connsiteX179" fmla="*/ 1816443 w 5214551"/>
                  <a:gd name="connsiteY179" fmla="*/ 5523470 h 5881816"/>
                  <a:gd name="connsiteX180" fmla="*/ 1754659 w 5214551"/>
                  <a:gd name="connsiteY180" fmla="*/ 5572897 h 5881816"/>
                  <a:gd name="connsiteX181" fmla="*/ 1754659 w 5214551"/>
                  <a:gd name="connsiteY181" fmla="*/ 5634681 h 5881816"/>
                  <a:gd name="connsiteX182" fmla="*/ 1697173 w 5214551"/>
                  <a:gd name="connsiteY182" fmla="*/ 5762545 h 5881816"/>
                  <a:gd name="connsiteX183" fmla="*/ 1470454 w 5214551"/>
                  <a:gd name="connsiteY183" fmla="*/ 5881816 h 5881816"/>
                  <a:gd name="connsiteX184" fmla="*/ 1408670 w 5214551"/>
                  <a:gd name="connsiteY184" fmla="*/ 5844746 h 588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5214551" h="5881816">
                    <a:moveTo>
                      <a:pt x="1408670" y="5844746"/>
                    </a:moveTo>
                    <a:lnTo>
                      <a:pt x="1309816" y="5745892"/>
                    </a:lnTo>
                    <a:lnTo>
                      <a:pt x="1260389" y="5585254"/>
                    </a:lnTo>
                    <a:lnTo>
                      <a:pt x="1210962" y="5387546"/>
                    </a:lnTo>
                    <a:lnTo>
                      <a:pt x="1173892" y="5226908"/>
                    </a:lnTo>
                    <a:lnTo>
                      <a:pt x="1000897" y="4917989"/>
                    </a:lnTo>
                    <a:lnTo>
                      <a:pt x="939113" y="4707924"/>
                    </a:lnTo>
                    <a:lnTo>
                      <a:pt x="939113" y="4510216"/>
                    </a:lnTo>
                    <a:lnTo>
                      <a:pt x="790832" y="4263081"/>
                    </a:lnTo>
                    <a:lnTo>
                      <a:pt x="691978" y="3781168"/>
                    </a:lnTo>
                    <a:lnTo>
                      <a:pt x="654908" y="3348681"/>
                    </a:lnTo>
                    <a:lnTo>
                      <a:pt x="729048" y="3262184"/>
                    </a:lnTo>
                    <a:lnTo>
                      <a:pt x="741405" y="3175686"/>
                    </a:lnTo>
                    <a:lnTo>
                      <a:pt x="704335" y="3027405"/>
                    </a:lnTo>
                    <a:lnTo>
                      <a:pt x="741405" y="2990335"/>
                    </a:lnTo>
                    <a:lnTo>
                      <a:pt x="691978" y="2866768"/>
                    </a:lnTo>
                    <a:lnTo>
                      <a:pt x="642551" y="2953265"/>
                    </a:lnTo>
                    <a:lnTo>
                      <a:pt x="642551" y="3027405"/>
                    </a:lnTo>
                    <a:lnTo>
                      <a:pt x="568410" y="3126259"/>
                    </a:lnTo>
                    <a:lnTo>
                      <a:pt x="395416" y="3163330"/>
                    </a:lnTo>
                    <a:lnTo>
                      <a:pt x="308919" y="3163330"/>
                    </a:lnTo>
                    <a:lnTo>
                      <a:pt x="111210" y="2891481"/>
                    </a:lnTo>
                    <a:lnTo>
                      <a:pt x="74140" y="2767914"/>
                    </a:lnTo>
                    <a:lnTo>
                      <a:pt x="172994" y="2804984"/>
                    </a:lnTo>
                    <a:lnTo>
                      <a:pt x="296562" y="2743200"/>
                    </a:lnTo>
                    <a:lnTo>
                      <a:pt x="321275" y="2693773"/>
                    </a:lnTo>
                    <a:lnTo>
                      <a:pt x="172994" y="2706130"/>
                    </a:lnTo>
                    <a:lnTo>
                      <a:pt x="12356" y="2607276"/>
                    </a:lnTo>
                    <a:lnTo>
                      <a:pt x="0" y="2508422"/>
                    </a:lnTo>
                    <a:lnTo>
                      <a:pt x="61783" y="2409568"/>
                    </a:lnTo>
                    <a:lnTo>
                      <a:pt x="185351" y="2434281"/>
                    </a:lnTo>
                    <a:lnTo>
                      <a:pt x="271848" y="2446638"/>
                    </a:lnTo>
                    <a:lnTo>
                      <a:pt x="395416" y="2409568"/>
                    </a:lnTo>
                    <a:lnTo>
                      <a:pt x="457200" y="2446638"/>
                    </a:lnTo>
                    <a:lnTo>
                      <a:pt x="494270" y="2360141"/>
                    </a:lnTo>
                    <a:lnTo>
                      <a:pt x="518983" y="2298357"/>
                    </a:lnTo>
                    <a:lnTo>
                      <a:pt x="420129" y="2162432"/>
                    </a:lnTo>
                    <a:lnTo>
                      <a:pt x="345989" y="2125362"/>
                    </a:lnTo>
                    <a:lnTo>
                      <a:pt x="395416" y="1964724"/>
                    </a:lnTo>
                    <a:lnTo>
                      <a:pt x="234778" y="1902941"/>
                    </a:lnTo>
                    <a:lnTo>
                      <a:pt x="444843" y="1692876"/>
                    </a:lnTo>
                    <a:lnTo>
                      <a:pt x="469556" y="1680519"/>
                    </a:lnTo>
                    <a:lnTo>
                      <a:pt x="494270" y="1754659"/>
                    </a:lnTo>
                    <a:lnTo>
                      <a:pt x="729048" y="1717589"/>
                    </a:lnTo>
                    <a:lnTo>
                      <a:pt x="827902" y="1594022"/>
                    </a:lnTo>
                    <a:lnTo>
                      <a:pt x="963827" y="1507524"/>
                    </a:lnTo>
                    <a:lnTo>
                      <a:pt x="1013254" y="1383957"/>
                    </a:lnTo>
                    <a:lnTo>
                      <a:pt x="1099751" y="1334530"/>
                    </a:lnTo>
                    <a:lnTo>
                      <a:pt x="1161535" y="1210962"/>
                    </a:lnTo>
                    <a:lnTo>
                      <a:pt x="1248032" y="1161535"/>
                    </a:lnTo>
                    <a:lnTo>
                      <a:pt x="1210962" y="1050324"/>
                    </a:lnTo>
                    <a:lnTo>
                      <a:pt x="1285102" y="963827"/>
                    </a:lnTo>
                    <a:lnTo>
                      <a:pt x="1359243" y="963827"/>
                    </a:lnTo>
                    <a:lnTo>
                      <a:pt x="1285102" y="889686"/>
                    </a:lnTo>
                    <a:lnTo>
                      <a:pt x="1272746" y="852616"/>
                    </a:lnTo>
                    <a:lnTo>
                      <a:pt x="1161535" y="815546"/>
                    </a:lnTo>
                    <a:lnTo>
                      <a:pt x="1124464" y="729049"/>
                    </a:lnTo>
                    <a:lnTo>
                      <a:pt x="1099751" y="469557"/>
                    </a:lnTo>
                    <a:lnTo>
                      <a:pt x="1223319" y="395416"/>
                    </a:lnTo>
                    <a:lnTo>
                      <a:pt x="1173892" y="345989"/>
                    </a:lnTo>
                    <a:lnTo>
                      <a:pt x="1173892" y="284205"/>
                    </a:lnTo>
                    <a:lnTo>
                      <a:pt x="1099751" y="234778"/>
                    </a:lnTo>
                    <a:lnTo>
                      <a:pt x="1075037" y="185351"/>
                    </a:lnTo>
                    <a:lnTo>
                      <a:pt x="976183" y="185351"/>
                    </a:lnTo>
                    <a:lnTo>
                      <a:pt x="1013254" y="86497"/>
                    </a:lnTo>
                    <a:lnTo>
                      <a:pt x="1112108" y="24714"/>
                    </a:lnTo>
                    <a:lnTo>
                      <a:pt x="1149178" y="49427"/>
                    </a:lnTo>
                    <a:lnTo>
                      <a:pt x="1285102" y="0"/>
                    </a:lnTo>
                    <a:lnTo>
                      <a:pt x="1433383" y="12357"/>
                    </a:lnTo>
                    <a:lnTo>
                      <a:pt x="1569308" y="111211"/>
                    </a:lnTo>
                    <a:lnTo>
                      <a:pt x="1717589" y="284205"/>
                    </a:lnTo>
                    <a:lnTo>
                      <a:pt x="1791729" y="345989"/>
                    </a:lnTo>
                    <a:lnTo>
                      <a:pt x="1890583" y="358346"/>
                    </a:lnTo>
                    <a:lnTo>
                      <a:pt x="2038864" y="271849"/>
                    </a:lnTo>
                    <a:lnTo>
                      <a:pt x="2113005" y="271849"/>
                    </a:lnTo>
                    <a:lnTo>
                      <a:pt x="2187146" y="321276"/>
                    </a:lnTo>
                    <a:lnTo>
                      <a:pt x="2261286" y="370703"/>
                    </a:lnTo>
                    <a:lnTo>
                      <a:pt x="2248929" y="457200"/>
                    </a:lnTo>
                    <a:lnTo>
                      <a:pt x="2174789" y="518984"/>
                    </a:lnTo>
                    <a:lnTo>
                      <a:pt x="2075935" y="654908"/>
                    </a:lnTo>
                    <a:lnTo>
                      <a:pt x="2014151" y="654908"/>
                    </a:lnTo>
                    <a:lnTo>
                      <a:pt x="2014151" y="778476"/>
                    </a:lnTo>
                    <a:lnTo>
                      <a:pt x="2100648" y="827903"/>
                    </a:lnTo>
                    <a:lnTo>
                      <a:pt x="2113005" y="902043"/>
                    </a:lnTo>
                    <a:lnTo>
                      <a:pt x="2051221" y="963827"/>
                    </a:lnTo>
                    <a:lnTo>
                      <a:pt x="1977081" y="976184"/>
                    </a:lnTo>
                    <a:lnTo>
                      <a:pt x="1940010" y="1124465"/>
                    </a:lnTo>
                    <a:lnTo>
                      <a:pt x="2001794" y="1186249"/>
                    </a:lnTo>
                    <a:lnTo>
                      <a:pt x="2150075" y="1334530"/>
                    </a:lnTo>
                    <a:lnTo>
                      <a:pt x="2273643" y="1396314"/>
                    </a:lnTo>
                    <a:lnTo>
                      <a:pt x="2199502" y="1495168"/>
                    </a:lnTo>
                    <a:lnTo>
                      <a:pt x="2162432" y="1544595"/>
                    </a:lnTo>
                    <a:lnTo>
                      <a:pt x="2125362" y="1680519"/>
                    </a:lnTo>
                    <a:lnTo>
                      <a:pt x="2261286" y="1717589"/>
                    </a:lnTo>
                    <a:lnTo>
                      <a:pt x="2471351" y="1878227"/>
                    </a:lnTo>
                    <a:lnTo>
                      <a:pt x="2693773" y="2001795"/>
                    </a:lnTo>
                    <a:lnTo>
                      <a:pt x="2743200" y="1964724"/>
                    </a:lnTo>
                    <a:lnTo>
                      <a:pt x="2928551" y="2001795"/>
                    </a:lnTo>
                    <a:lnTo>
                      <a:pt x="3027405" y="2125362"/>
                    </a:lnTo>
                    <a:lnTo>
                      <a:pt x="3299254" y="2174789"/>
                    </a:lnTo>
                    <a:lnTo>
                      <a:pt x="3546389" y="2174789"/>
                    </a:lnTo>
                    <a:lnTo>
                      <a:pt x="3558746" y="1915297"/>
                    </a:lnTo>
                    <a:lnTo>
                      <a:pt x="3682313" y="1865870"/>
                    </a:lnTo>
                    <a:lnTo>
                      <a:pt x="3682313" y="1989438"/>
                    </a:lnTo>
                    <a:lnTo>
                      <a:pt x="3756454" y="2113005"/>
                    </a:lnTo>
                    <a:lnTo>
                      <a:pt x="3941805" y="2088292"/>
                    </a:lnTo>
                    <a:lnTo>
                      <a:pt x="3978875" y="2075935"/>
                    </a:lnTo>
                    <a:lnTo>
                      <a:pt x="4053016" y="2125362"/>
                    </a:lnTo>
                    <a:lnTo>
                      <a:pt x="4312508" y="2051222"/>
                    </a:lnTo>
                    <a:lnTo>
                      <a:pt x="4201297" y="1927654"/>
                    </a:lnTo>
                    <a:lnTo>
                      <a:pt x="4399005" y="1841157"/>
                    </a:lnTo>
                    <a:lnTo>
                      <a:pt x="4510216" y="1729946"/>
                    </a:lnTo>
                    <a:lnTo>
                      <a:pt x="4596713" y="1705232"/>
                    </a:lnTo>
                    <a:lnTo>
                      <a:pt x="4683210" y="1606378"/>
                    </a:lnTo>
                    <a:lnTo>
                      <a:pt x="4819135" y="1606378"/>
                    </a:lnTo>
                    <a:lnTo>
                      <a:pt x="4979773" y="1519881"/>
                    </a:lnTo>
                    <a:lnTo>
                      <a:pt x="5029200" y="1532238"/>
                    </a:lnTo>
                    <a:lnTo>
                      <a:pt x="4967416" y="1643449"/>
                    </a:lnTo>
                    <a:lnTo>
                      <a:pt x="5066270" y="1643449"/>
                    </a:lnTo>
                    <a:lnTo>
                      <a:pt x="5004486" y="1729946"/>
                    </a:lnTo>
                    <a:lnTo>
                      <a:pt x="5165124" y="1729946"/>
                    </a:lnTo>
                    <a:lnTo>
                      <a:pt x="5214551" y="1804086"/>
                    </a:lnTo>
                    <a:lnTo>
                      <a:pt x="5152767" y="1853514"/>
                    </a:lnTo>
                    <a:lnTo>
                      <a:pt x="5189837" y="1989438"/>
                    </a:lnTo>
                    <a:lnTo>
                      <a:pt x="5029200" y="1964724"/>
                    </a:lnTo>
                    <a:lnTo>
                      <a:pt x="4819135" y="2137719"/>
                    </a:lnTo>
                    <a:lnTo>
                      <a:pt x="4831492" y="2261286"/>
                    </a:lnTo>
                    <a:lnTo>
                      <a:pt x="4757351" y="2397211"/>
                    </a:lnTo>
                    <a:lnTo>
                      <a:pt x="4757351" y="2520778"/>
                    </a:lnTo>
                    <a:lnTo>
                      <a:pt x="4695567" y="2706130"/>
                    </a:lnTo>
                    <a:lnTo>
                      <a:pt x="4510216" y="2631989"/>
                    </a:lnTo>
                    <a:lnTo>
                      <a:pt x="4547286" y="2743200"/>
                    </a:lnTo>
                    <a:lnTo>
                      <a:pt x="4547286" y="2842054"/>
                    </a:lnTo>
                    <a:lnTo>
                      <a:pt x="4473146" y="2842054"/>
                    </a:lnTo>
                    <a:lnTo>
                      <a:pt x="4510216" y="2990335"/>
                    </a:lnTo>
                    <a:lnTo>
                      <a:pt x="4460789" y="3076832"/>
                    </a:lnTo>
                    <a:lnTo>
                      <a:pt x="4399005" y="3027405"/>
                    </a:lnTo>
                    <a:lnTo>
                      <a:pt x="4337221" y="2693773"/>
                    </a:lnTo>
                    <a:lnTo>
                      <a:pt x="4250724" y="2767914"/>
                    </a:lnTo>
                    <a:lnTo>
                      <a:pt x="4263081" y="2866768"/>
                    </a:lnTo>
                    <a:lnTo>
                      <a:pt x="4164227" y="2854411"/>
                    </a:lnTo>
                    <a:lnTo>
                      <a:pt x="4139513" y="2743200"/>
                    </a:lnTo>
                    <a:lnTo>
                      <a:pt x="4201297" y="2644346"/>
                    </a:lnTo>
                    <a:lnTo>
                      <a:pt x="4324864" y="2545492"/>
                    </a:lnTo>
                    <a:lnTo>
                      <a:pt x="4337221" y="2434281"/>
                    </a:lnTo>
                    <a:lnTo>
                      <a:pt x="4003589" y="2434281"/>
                    </a:lnTo>
                    <a:lnTo>
                      <a:pt x="3867664" y="2372497"/>
                    </a:lnTo>
                    <a:lnTo>
                      <a:pt x="3867664" y="2236573"/>
                    </a:lnTo>
                    <a:lnTo>
                      <a:pt x="3731740" y="2187146"/>
                    </a:lnTo>
                    <a:lnTo>
                      <a:pt x="3620529" y="2150076"/>
                    </a:lnTo>
                    <a:lnTo>
                      <a:pt x="3595816" y="2323070"/>
                    </a:lnTo>
                    <a:lnTo>
                      <a:pt x="3719383" y="2360141"/>
                    </a:lnTo>
                    <a:lnTo>
                      <a:pt x="3645243" y="2446638"/>
                    </a:lnTo>
                    <a:lnTo>
                      <a:pt x="3558746" y="2508422"/>
                    </a:lnTo>
                    <a:lnTo>
                      <a:pt x="3620529" y="2582562"/>
                    </a:lnTo>
                    <a:lnTo>
                      <a:pt x="3707027" y="2631989"/>
                    </a:lnTo>
                    <a:lnTo>
                      <a:pt x="3657600" y="2743200"/>
                    </a:lnTo>
                    <a:lnTo>
                      <a:pt x="3768810" y="2965622"/>
                    </a:lnTo>
                    <a:lnTo>
                      <a:pt x="3756454" y="3138616"/>
                    </a:lnTo>
                    <a:lnTo>
                      <a:pt x="3645243" y="3138616"/>
                    </a:lnTo>
                    <a:lnTo>
                      <a:pt x="3595816" y="3163330"/>
                    </a:lnTo>
                    <a:lnTo>
                      <a:pt x="3583459" y="3027405"/>
                    </a:lnTo>
                    <a:lnTo>
                      <a:pt x="3472248" y="3175686"/>
                    </a:lnTo>
                    <a:lnTo>
                      <a:pt x="3323967" y="3150973"/>
                    </a:lnTo>
                    <a:lnTo>
                      <a:pt x="3348681" y="3373395"/>
                    </a:lnTo>
                    <a:lnTo>
                      <a:pt x="3200400" y="3459892"/>
                    </a:lnTo>
                    <a:lnTo>
                      <a:pt x="2977978" y="3521676"/>
                    </a:lnTo>
                    <a:lnTo>
                      <a:pt x="2928551" y="3682314"/>
                    </a:lnTo>
                    <a:lnTo>
                      <a:pt x="2718486" y="3892378"/>
                    </a:lnTo>
                    <a:lnTo>
                      <a:pt x="2508421" y="4040659"/>
                    </a:lnTo>
                    <a:lnTo>
                      <a:pt x="2434281" y="4188941"/>
                    </a:lnTo>
                    <a:lnTo>
                      <a:pt x="2347783" y="4151870"/>
                    </a:lnTo>
                    <a:lnTo>
                      <a:pt x="2125362" y="4263081"/>
                    </a:lnTo>
                    <a:lnTo>
                      <a:pt x="2063578" y="4448432"/>
                    </a:lnTo>
                    <a:lnTo>
                      <a:pt x="2051221" y="4757351"/>
                    </a:lnTo>
                    <a:lnTo>
                      <a:pt x="2088292" y="4794422"/>
                    </a:lnTo>
                    <a:lnTo>
                      <a:pt x="1981377" y="5263978"/>
                    </a:lnTo>
                    <a:lnTo>
                      <a:pt x="1952367" y="5399903"/>
                    </a:lnTo>
                    <a:lnTo>
                      <a:pt x="1853513" y="5424616"/>
                    </a:lnTo>
                    <a:lnTo>
                      <a:pt x="1816443" y="5523470"/>
                    </a:lnTo>
                    <a:lnTo>
                      <a:pt x="1754659" y="5572897"/>
                    </a:lnTo>
                    <a:lnTo>
                      <a:pt x="1754659" y="5634681"/>
                    </a:lnTo>
                    <a:lnTo>
                      <a:pt x="1697173" y="5762545"/>
                    </a:lnTo>
                    <a:lnTo>
                      <a:pt x="1470454" y="5881816"/>
                    </a:lnTo>
                    <a:lnTo>
                      <a:pt x="1408670" y="5844746"/>
                    </a:lnTo>
                    <a:close/>
                  </a:path>
                </a:pathLst>
              </a:cu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38100">
                  <a:schemeClr val="bg1">
                    <a:alpha val="6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5701567" y="539963"/>
              <a:ext cx="2974889" cy="1496986"/>
            </a:xfrm>
            <a:custGeom>
              <a:avLst/>
              <a:gdLst>
                <a:gd name="connsiteX0" fmla="*/ 0 w 2862262"/>
                <a:gd name="connsiteY0" fmla="*/ 114300 h 1433512"/>
                <a:gd name="connsiteX1" fmla="*/ 28575 w 2862262"/>
                <a:gd name="connsiteY1" fmla="*/ 52387 h 1433512"/>
                <a:gd name="connsiteX2" fmla="*/ 90487 w 2862262"/>
                <a:gd name="connsiteY2" fmla="*/ 14287 h 1433512"/>
                <a:gd name="connsiteX3" fmla="*/ 90487 w 2862262"/>
                <a:gd name="connsiteY3" fmla="*/ 14287 h 1433512"/>
                <a:gd name="connsiteX4" fmla="*/ 209550 w 2862262"/>
                <a:gd name="connsiteY4" fmla="*/ 0 h 1433512"/>
                <a:gd name="connsiteX5" fmla="*/ 300037 w 2862262"/>
                <a:gd name="connsiteY5" fmla="*/ 4762 h 1433512"/>
                <a:gd name="connsiteX6" fmla="*/ 414337 w 2862262"/>
                <a:gd name="connsiteY6" fmla="*/ 76200 h 1433512"/>
                <a:gd name="connsiteX7" fmla="*/ 538162 w 2862262"/>
                <a:gd name="connsiteY7" fmla="*/ 214312 h 1433512"/>
                <a:gd name="connsiteX8" fmla="*/ 614362 w 2862262"/>
                <a:gd name="connsiteY8" fmla="*/ 219075 h 1433512"/>
                <a:gd name="connsiteX9" fmla="*/ 723900 w 2862262"/>
                <a:gd name="connsiteY9" fmla="*/ 185737 h 1433512"/>
                <a:gd name="connsiteX10" fmla="*/ 766762 w 2862262"/>
                <a:gd name="connsiteY10" fmla="*/ 185737 h 1433512"/>
                <a:gd name="connsiteX11" fmla="*/ 862012 w 2862262"/>
                <a:gd name="connsiteY11" fmla="*/ 238125 h 1433512"/>
                <a:gd name="connsiteX12" fmla="*/ 866775 w 2862262"/>
                <a:gd name="connsiteY12" fmla="*/ 290512 h 1433512"/>
                <a:gd name="connsiteX13" fmla="*/ 804862 w 2862262"/>
                <a:gd name="connsiteY13" fmla="*/ 333375 h 1433512"/>
                <a:gd name="connsiteX14" fmla="*/ 747712 w 2862262"/>
                <a:gd name="connsiteY14" fmla="*/ 419100 h 1433512"/>
                <a:gd name="connsiteX15" fmla="*/ 709612 w 2862262"/>
                <a:gd name="connsiteY15" fmla="*/ 423862 h 1433512"/>
                <a:gd name="connsiteX16" fmla="*/ 695325 w 2862262"/>
                <a:gd name="connsiteY16" fmla="*/ 504825 h 1433512"/>
                <a:gd name="connsiteX17" fmla="*/ 757237 w 2862262"/>
                <a:gd name="connsiteY17" fmla="*/ 552450 h 1433512"/>
                <a:gd name="connsiteX18" fmla="*/ 766762 w 2862262"/>
                <a:gd name="connsiteY18" fmla="*/ 590550 h 1433512"/>
                <a:gd name="connsiteX19" fmla="*/ 738187 w 2862262"/>
                <a:gd name="connsiteY19" fmla="*/ 638175 h 1433512"/>
                <a:gd name="connsiteX20" fmla="*/ 681037 w 2862262"/>
                <a:gd name="connsiteY20" fmla="*/ 638175 h 1433512"/>
                <a:gd name="connsiteX21" fmla="*/ 642937 w 2862262"/>
                <a:gd name="connsiteY21" fmla="*/ 723900 h 1433512"/>
                <a:gd name="connsiteX22" fmla="*/ 781050 w 2862262"/>
                <a:gd name="connsiteY22" fmla="*/ 871537 h 1433512"/>
                <a:gd name="connsiteX23" fmla="*/ 890587 w 2862262"/>
                <a:gd name="connsiteY23" fmla="*/ 909637 h 1433512"/>
                <a:gd name="connsiteX24" fmla="*/ 1233487 w 2862262"/>
                <a:gd name="connsiteY24" fmla="*/ 1052512 h 1433512"/>
                <a:gd name="connsiteX25" fmla="*/ 1547812 w 2862262"/>
                <a:gd name="connsiteY25" fmla="*/ 1171575 h 1433512"/>
                <a:gd name="connsiteX26" fmla="*/ 1743075 w 2862262"/>
                <a:gd name="connsiteY26" fmla="*/ 1243012 h 1433512"/>
                <a:gd name="connsiteX27" fmla="*/ 1819275 w 2862262"/>
                <a:gd name="connsiteY27" fmla="*/ 1214437 h 1433512"/>
                <a:gd name="connsiteX28" fmla="*/ 1966912 w 2862262"/>
                <a:gd name="connsiteY28" fmla="*/ 1162050 h 1433512"/>
                <a:gd name="connsiteX29" fmla="*/ 2176462 w 2862262"/>
                <a:gd name="connsiteY29" fmla="*/ 1247775 h 1433512"/>
                <a:gd name="connsiteX30" fmla="*/ 2309812 w 2862262"/>
                <a:gd name="connsiteY30" fmla="*/ 1219200 h 1433512"/>
                <a:gd name="connsiteX31" fmla="*/ 2366962 w 2862262"/>
                <a:gd name="connsiteY31" fmla="*/ 1138237 h 1433512"/>
                <a:gd name="connsiteX32" fmla="*/ 2452687 w 2862262"/>
                <a:gd name="connsiteY32" fmla="*/ 1119187 h 1433512"/>
                <a:gd name="connsiteX33" fmla="*/ 2509837 w 2862262"/>
                <a:gd name="connsiteY33" fmla="*/ 1047750 h 1433512"/>
                <a:gd name="connsiteX34" fmla="*/ 2590800 w 2862262"/>
                <a:gd name="connsiteY34" fmla="*/ 1047750 h 1433512"/>
                <a:gd name="connsiteX35" fmla="*/ 2695575 w 2862262"/>
                <a:gd name="connsiteY35" fmla="*/ 1004887 h 1433512"/>
                <a:gd name="connsiteX36" fmla="*/ 2728912 w 2862262"/>
                <a:gd name="connsiteY36" fmla="*/ 1004887 h 1433512"/>
                <a:gd name="connsiteX37" fmla="*/ 2700337 w 2862262"/>
                <a:gd name="connsiteY37" fmla="*/ 1076325 h 1433512"/>
                <a:gd name="connsiteX38" fmla="*/ 2752725 w 2862262"/>
                <a:gd name="connsiteY38" fmla="*/ 1076325 h 1433512"/>
                <a:gd name="connsiteX39" fmla="*/ 2714625 w 2862262"/>
                <a:gd name="connsiteY39" fmla="*/ 1138237 h 1433512"/>
                <a:gd name="connsiteX40" fmla="*/ 2824162 w 2862262"/>
                <a:gd name="connsiteY40" fmla="*/ 1143000 h 1433512"/>
                <a:gd name="connsiteX41" fmla="*/ 2862262 w 2862262"/>
                <a:gd name="connsiteY41" fmla="*/ 1181100 h 1433512"/>
                <a:gd name="connsiteX42" fmla="*/ 2800350 w 2862262"/>
                <a:gd name="connsiteY42" fmla="*/ 1204912 h 1433512"/>
                <a:gd name="connsiteX43" fmla="*/ 2843212 w 2862262"/>
                <a:gd name="connsiteY43" fmla="*/ 1309687 h 1433512"/>
                <a:gd name="connsiteX44" fmla="*/ 2757487 w 2862262"/>
                <a:gd name="connsiteY44" fmla="*/ 1304925 h 1433512"/>
                <a:gd name="connsiteX45" fmla="*/ 2490787 w 2862262"/>
                <a:gd name="connsiteY45" fmla="*/ 1343025 h 1433512"/>
                <a:gd name="connsiteX46" fmla="*/ 2319337 w 2862262"/>
                <a:gd name="connsiteY46" fmla="*/ 1433512 h 1433512"/>
                <a:gd name="connsiteX47" fmla="*/ 2047875 w 2862262"/>
                <a:gd name="connsiteY47" fmla="*/ 1409700 h 1433512"/>
                <a:gd name="connsiteX48" fmla="*/ 1752600 w 2862262"/>
                <a:gd name="connsiteY48" fmla="*/ 1404937 h 1433512"/>
                <a:gd name="connsiteX49" fmla="*/ 1390650 w 2862262"/>
                <a:gd name="connsiteY49" fmla="*/ 1400175 h 1433512"/>
                <a:gd name="connsiteX50" fmla="*/ 1128712 w 2862262"/>
                <a:gd name="connsiteY50" fmla="*/ 1295400 h 1433512"/>
                <a:gd name="connsiteX51" fmla="*/ 762000 w 2862262"/>
                <a:gd name="connsiteY51" fmla="*/ 1109662 h 1433512"/>
                <a:gd name="connsiteX52" fmla="*/ 419100 w 2862262"/>
                <a:gd name="connsiteY52" fmla="*/ 785812 h 1433512"/>
                <a:gd name="connsiteX53" fmla="*/ 261937 w 2862262"/>
                <a:gd name="connsiteY53" fmla="*/ 633412 h 1433512"/>
                <a:gd name="connsiteX54" fmla="*/ 214312 w 2862262"/>
                <a:gd name="connsiteY54" fmla="*/ 585787 h 1433512"/>
                <a:gd name="connsiteX55" fmla="*/ 195262 w 2862262"/>
                <a:gd name="connsiteY55" fmla="*/ 552450 h 1433512"/>
                <a:gd name="connsiteX56" fmla="*/ 133350 w 2862262"/>
                <a:gd name="connsiteY56" fmla="*/ 519112 h 1433512"/>
                <a:gd name="connsiteX57" fmla="*/ 104775 w 2862262"/>
                <a:gd name="connsiteY57" fmla="*/ 481012 h 1433512"/>
                <a:gd name="connsiteX58" fmla="*/ 90487 w 2862262"/>
                <a:gd name="connsiteY58" fmla="*/ 309562 h 1433512"/>
                <a:gd name="connsiteX59" fmla="*/ 166687 w 2862262"/>
                <a:gd name="connsiteY59" fmla="*/ 257175 h 1433512"/>
                <a:gd name="connsiteX60" fmla="*/ 133350 w 2862262"/>
                <a:gd name="connsiteY60" fmla="*/ 228600 h 1433512"/>
                <a:gd name="connsiteX61" fmla="*/ 133350 w 2862262"/>
                <a:gd name="connsiteY61" fmla="*/ 228600 h 1433512"/>
                <a:gd name="connsiteX62" fmla="*/ 85725 w 2862262"/>
                <a:gd name="connsiteY62" fmla="*/ 152400 h 1433512"/>
                <a:gd name="connsiteX63" fmla="*/ 85725 w 2862262"/>
                <a:gd name="connsiteY63" fmla="*/ 152400 h 1433512"/>
                <a:gd name="connsiteX64" fmla="*/ 0 w 2862262"/>
                <a:gd name="connsiteY64" fmla="*/ 114300 h 1433512"/>
                <a:gd name="connsiteX0" fmla="*/ 0 w 2862262"/>
                <a:gd name="connsiteY0" fmla="*/ 114300 h 1433512"/>
                <a:gd name="connsiteX1" fmla="*/ 28575 w 2862262"/>
                <a:gd name="connsiteY1" fmla="*/ 52387 h 1433512"/>
                <a:gd name="connsiteX2" fmla="*/ 90487 w 2862262"/>
                <a:gd name="connsiteY2" fmla="*/ 14287 h 1433512"/>
                <a:gd name="connsiteX3" fmla="*/ 90487 w 2862262"/>
                <a:gd name="connsiteY3" fmla="*/ 14287 h 1433512"/>
                <a:gd name="connsiteX4" fmla="*/ 209550 w 2862262"/>
                <a:gd name="connsiteY4" fmla="*/ 0 h 1433512"/>
                <a:gd name="connsiteX5" fmla="*/ 300037 w 2862262"/>
                <a:gd name="connsiteY5" fmla="*/ 4762 h 1433512"/>
                <a:gd name="connsiteX6" fmla="*/ 414337 w 2862262"/>
                <a:gd name="connsiteY6" fmla="*/ 76200 h 1433512"/>
                <a:gd name="connsiteX7" fmla="*/ 538162 w 2862262"/>
                <a:gd name="connsiteY7" fmla="*/ 214312 h 1433512"/>
                <a:gd name="connsiteX8" fmla="*/ 614362 w 2862262"/>
                <a:gd name="connsiteY8" fmla="*/ 219075 h 1433512"/>
                <a:gd name="connsiteX9" fmla="*/ 723900 w 2862262"/>
                <a:gd name="connsiteY9" fmla="*/ 185737 h 1433512"/>
                <a:gd name="connsiteX10" fmla="*/ 766762 w 2862262"/>
                <a:gd name="connsiteY10" fmla="*/ 185737 h 1433512"/>
                <a:gd name="connsiteX11" fmla="*/ 862012 w 2862262"/>
                <a:gd name="connsiteY11" fmla="*/ 238125 h 1433512"/>
                <a:gd name="connsiteX12" fmla="*/ 866775 w 2862262"/>
                <a:gd name="connsiteY12" fmla="*/ 290512 h 1433512"/>
                <a:gd name="connsiteX13" fmla="*/ 804862 w 2862262"/>
                <a:gd name="connsiteY13" fmla="*/ 333375 h 1433512"/>
                <a:gd name="connsiteX14" fmla="*/ 747712 w 2862262"/>
                <a:gd name="connsiteY14" fmla="*/ 419100 h 1433512"/>
                <a:gd name="connsiteX15" fmla="*/ 709612 w 2862262"/>
                <a:gd name="connsiteY15" fmla="*/ 423862 h 1433512"/>
                <a:gd name="connsiteX16" fmla="*/ 695325 w 2862262"/>
                <a:gd name="connsiteY16" fmla="*/ 504825 h 1433512"/>
                <a:gd name="connsiteX17" fmla="*/ 757237 w 2862262"/>
                <a:gd name="connsiteY17" fmla="*/ 552450 h 1433512"/>
                <a:gd name="connsiteX18" fmla="*/ 766762 w 2862262"/>
                <a:gd name="connsiteY18" fmla="*/ 590550 h 1433512"/>
                <a:gd name="connsiteX19" fmla="*/ 738187 w 2862262"/>
                <a:gd name="connsiteY19" fmla="*/ 638175 h 1433512"/>
                <a:gd name="connsiteX20" fmla="*/ 681037 w 2862262"/>
                <a:gd name="connsiteY20" fmla="*/ 638175 h 1433512"/>
                <a:gd name="connsiteX21" fmla="*/ 642937 w 2862262"/>
                <a:gd name="connsiteY21" fmla="*/ 723900 h 1433512"/>
                <a:gd name="connsiteX22" fmla="*/ 781050 w 2862262"/>
                <a:gd name="connsiteY22" fmla="*/ 871537 h 1433512"/>
                <a:gd name="connsiteX23" fmla="*/ 890587 w 2862262"/>
                <a:gd name="connsiteY23" fmla="*/ 909637 h 1433512"/>
                <a:gd name="connsiteX24" fmla="*/ 1233487 w 2862262"/>
                <a:gd name="connsiteY24" fmla="*/ 1052512 h 1433512"/>
                <a:gd name="connsiteX25" fmla="*/ 1547812 w 2862262"/>
                <a:gd name="connsiteY25" fmla="*/ 1171575 h 1433512"/>
                <a:gd name="connsiteX26" fmla="*/ 1743075 w 2862262"/>
                <a:gd name="connsiteY26" fmla="*/ 1243012 h 1433512"/>
                <a:gd name="connsiteX27" fmla="*/ 1819275 w 2862262"/>
                <a:gd name="connsiteY27" fmla="*/ 1214437 h 1433512"/>
                <a:gd name="connsiteX28" fmla="*/ 1966912 w 2862262"/>
                <a:gd name="connsiteY28" fmla="*/ 1162050 h 1433512"/>
                <a:gd name="connsiteX29" fmla="*/ 2176462 w 2862262"/>
                <a:gd name="connsiteY29" fmla="*/ 1247775 h 1433512"/>
                <a:gd name="connsiteX30" fmla="*/ 2309812 w 2862262"/>
                <a:gd name="connsiteY30" fmla="*/ 1219200 h 1433512"/>
                <a:gd name="connsiteX31" fmla="*/ 2366962 w 2862262"/>
                <a:gd name="connsiteY31" fmla="*/ 1138237 h 1433512"/>
                <a:gd name="connsiteX32" fmla="*/ 2452687 w 2862262"/>
                <a:gd name="connsiteY32" fmla="*/ 1119187 h 1433512"/>
                <a:gd name="connsiteX33" fmla="*/ 2509837 w 2862262"/>
                <a:gd name="connsiteY33" fmla="*/ 1047750 h 1433512"/>
                <a:gd name="connsiteX34" fmla="*/ 2590800 w 2862262"/>
                <a:gd name="connsiteY34" fmla="*/ 1047750 h 1433512"/>
                <a:gd name="connsiteX35" fmla="*/ 2695575 w 2862262"/>
                <a:gd name="connsiteY35" fmla="*/ 1004887 h 1433512"/>
                <a:gd name="connsiteX36" fmla="*/ 2728912 w 2862262"/>
                <a:gd name="connsiteY36" fmla="*/ 1004887 h 1433512"/>
                <a:gd name="connsiteX37" fmla="*/ 2700337 w 2862262"/>
                <a:gd name="connsiteY37" fmla="*/ 1076325 h 1433512"/>
                <a:gd name="connsiteX38" fmla="*/ 2752725 w 2862262"/>
                <a:gd name="connsiteY38" fmla="*/ 1076325 h 1433512"/>
                <a:gd name="connsiteX39" fmla="*/ 2714625 w 2862262"/>
                <a:gd name="connsiteY39" fmla="*/ 1138237 h 1433512"/>
                <a:gd name="connsiteX40" fmla="*/ 2824162 w 2862262"/>
                <a:gd name="connsiteY40" fmla="*/ 1143000 h 1433512"/>
                <a:gd name="connsiteX41" fmla="*/ 2862262 w 2862262"/>
                <a:gd name="connsiteY41" fmla="*/ 1181100 h 1433512"/>
                <a:gd name="connsiteX42" fmla="*/ 2800350 w 2862262"/>
                <a:gd name="connsiteY42" fmla="*/ 1204912 h 1433512"/>
                <a:gd name="connsiteX43" fmla="*/ 2843212 w 2862262"/>
                <a:gd name="connsiteY43" fmla="*/ 1309687 h 1433512"/>
                <a:gd name="connsiteX44" fmla="*/ 2757487 w 2862262"/>
                <a:gd name="connsiteY44" fmla="*/ 1304925 h 1433512"/>
                <a:gd name="connsiteX45" fmla="*/ 2490787 w 2862262"/>
                <a:gd name="connsiteY45" fmla="*/ 1343025 h 1433512"/>
                <a:gd name="connsiteX46" fmla="*/ 2319337 w 2862262"/>
                <a:gd name="connsiteY46" fmla="*/ 1433512 h 1433512"/>
                <a:gd name="connsiteX47" fmla="*/ 2047875 w 2862262"/>
                <a:gd name="connsiteY47" fmla="*/ 1409700 h 1433512"/>
                <a:gd name="connsiteX48" fmla="*/ 1752600 w 2862262"/>
                <a:gd name="connsiteY48" fmla="*/ 1404937 h 1433512"/>
                <a:gd name="connsiteX49" fmla="*/ 1600200 w 2862262"/>
                <a:gd name="connsiteY49" fmla="*/ 1400175 h 1433512"/>
                <a:gd name="connsiteX50" fmla="*/ 1390650 w 2862262"/>
                <a:gd name="connsiteY50" fmla="*/ 1400175 h 1433512"/>
                <a:gd name="connsiteX51" fmla="*/ 1128712 w 2862262"/>
                <a:gd name="connsiteY51" fmla="*/ 1295400 h 1433512"/>
                <a:gd name="connsiteX52" fmla="*/ 762000 w 2862262"/>
                <a:gd name="connsiteY52" fmla="*/ 1109662 h 1433512"/>
                <a:gd name="connsiteX53" fmla="*/ 419100 w 2862262"/>
                <a:gd name="connsiteY53" fmla="*/ 785812 h 1433512"/>
                <a:gd name="connsiteX54" fmla="*/ 261937 w 2862262"/>
                <a:gd name="connsiteY54" fmla="*/ 633412 h 1433512"/>
                <a:gd name="connsiteX55" fmla="*/ 214312 w 2862262"/>
                <a:gd name="connsiteY55" fmla="*/ 585787 h 1433512"/>
                <a:gd name="connsiteX56" fmla="*/ 195262 w 2862262"/>
                <a:gd name="connsiteY56" fmla="*/ 552450 h 1433512"/>
                <a:gd name="connsiteX57" fmla="*/ 133350 w 2862262"/>
                <a:gd name="connsiteY57" fmla="*/ 519112 h 1433512"/>
                <a:gd name="connsiteX58" fmla="*/ 104775 w 2862262"/>
                <a:gd name="connsiteY58" fmla="*/ 481012 h 1433512"/>
                <a:gd name="connsiteX59" fmla="*/ 90487 w 2862262"/>
                <a:gd name="connsiteY59" fmla="*/ 309562 h 1433512"/>
                <a:gd name="connsiteX60" fmla="*/ 166687 w 2862262"/>
                <a:gd name="connsiteY60" fmla="*/ 257175 h 1433512"/>
                <a:gd name="connsiteX61" fmla="*/ 133350 w 2862262"/>
                <a:gd name="connsiteY61" fmla="*/ 228600 h 1433512"/>
                <a:gd name="connsiteX62" fmla="*/ 133350 w 2862262"/>
                <a:gd name="connsiteY62" fmla="*/ 228600 h 1433512"/>
                <a:gd name="connsiteX63" fmla="*/ 85725 w 2862262"/>
                <a:gd name="connsiteY63" fmla="*/ 152400 h 1433512"/>
                <a:gd name="connsiteX64" fmla="*/ 85725 w 2862262"/>
                <a:gd name="connsiteY64" fmla="*/ 152400 h 1433512"/>
                <a:gd name="connsiteX65" fmla="*/ 0 w 2862262"/>
                <a:gd name="connsiteY65" fmla="*/ 114300 h 1433512"/>
                <a:gd name="connsiteX0" fmla="*/ 0 w 2862262"/>
                <a:gd name="connsiteY0" fmla="*/ 114300 h 1433512"/>
                <a:gd name="connsiteX1" fmla="*/ 28575 w 2862262"/>
                <a:gd name="connsiteY1" fmla="*/ 52387 h 1433512"/>
                <a:gd name="connsiteX2" fmla="*/ 90487 w 2862262"/>
                <a:gd name="connsiteY2" fmla="*/ 14287 h 1433512"/>
                <a:gd name="connsiteX3" fmla="*/ 90487 w 2862262"/>
                <a:gd name="connsiteY3" fmla="*/ 14287 h 1433512"/>
                <a:gd name="connsiteX4" fmla="*/ 209550 w 2862262"/>
                <a:gd name="connsiteY4" fmla="*/ 0 h 1433512"/>
                <a:gd name="connsiteX5" fmla="*/ 300037 w 2862262"/>
                <a:gd name="connsiteY5" fmla="*/ 4762 h 1433512"/>
                <a:gd name="connsiteX6" fmla="*/ 414337 w 2862262"/>
                <a:gd name="connsiteY6" fmla="*/ 76200 h 1433512"/>
                <a:gd name="connsiteX7" fmla="*/ 538162 w 2862262"/>
                <a:gd name="connsiteY7" fmla="*/ 214312 h 1433512"/>
                <a:gd name="connsiteX8" fmla="*/ 614362 w 2862262"/>
                <a:gd name="connsiteY8" fmla="*/ 219075 h 1433512"/>
                <a:gd name="connsiteX9" fmla="*/ 723900 w 2862262"/>
                <a:gd name="connsiteY9" fmla="*/ 185737 h 1433512"/>
                <a:gd name="connsiteX10" fmla="*/ 766762 w 2862262"/>
                <a:gd name="connsiteY10" fmla="*/ 185737 h 1433512"/>
                <a:gd name="connsiteX11" fmla="*/ 862012 w 2862262"/>
                <a:gd name="connsiteY11" fmla="*/ 238125 h 1433512"/>
                <a:gd name="connsiteX12" fmla="*/ 866775 w 2862262"/>
                <a:gd name="connsiteY12" fmla="*/ 290512 h 1433512"/>
                <a:gd name="connsiteX13" fmla="*/ 804862 w 2862262"/>
                <a:gd name="connsiteY13" fmla="*/ 333375 h 1433512"/>
                <a:gd name="connsiteX14" fmla="*/ 747712 w 2862262"/>
                <a:gd name="connsiteY14" fmla="*/ 419100 h 1433512"/>
                <a:gd name="connsiteX15" fmla="*/ 709612 w 2862262"/>
                <a:gd name="connsiteY15" fmla="*/ 423862 h 1433512"/>
                <a:gd name="connsiteX16" fmla="*/ 695325 w 2862262"/>
                <a:gd name="connsiteY16" fmla="*/ 504825 h 1433512"/>
                <a:gd name="connsiteX17" fmla="*/ 757237 w 2862262"/>
                <a:gd name="connsiteY17" fmla="*/ 552450 h 1433512"/>
                <a:gd name="connsiteX18" fmla="*/ 766762 w 2862262"/>
                <a:gd name="connsiteY18" fmla="*/ 590550 h 1433512"/>
                <a:gd name="connsiteX19" fmla="*/ 738187 w 2862262"/>
                <a:gd name="connsiteY19" fmla="*/ 638175 h 1433512"/>
                <a:gd name="connsiteX20" fmla="*/ 681037 w 2862262"/>
                <a:gd name="connsiteY20" fmla="*/ 638175 h 1433512"/>
                <a:gd name="connsiteX21" fmla="*/ 642937 w 2862262"/>
                <a:gd name="connsiteY21" fmla="*/ 723900 h 1433512"/>
                <a:gd name="connsiteX22" fmla="*/ 781050 w 2862262"/>
                <a:gd name="connsiteY22" fmla="*/ 871537 h 1433512"/>
                <a:gd name="connsiteX23" fmla="*/ 890587 w 2862262"/>
                <a:gd name="connsiteY23" fmla="*/ 909637 h 1433512"/>
                <a:gd name="connsiteX24" fmla="*/ 1233487 w 2862262"/>
                <a:gd name="connsiteY24" fmla="*/ 1052512 h 1433512"/>
                <a:gd name="connsiteX25" fmla="*/ 1547812 w 2862262"/>
                <a:gd name="connsiteY25" fmla="*/ 1171575 h 1433512"/>
                <a:gd name="connsiteX26" fmla="*/ 1743075 w 2862262"/>
                <a:gd name="connsiteY26" fmla="*/ 1243012 h 1433512"/>
                <a:gd name="connsiteX27" fmla="*/ 1819275 w 2862262"/>
                <a:gd name="connsiteY27" fmla="*/ 1214437 h 1433512"/>
                <a:gd name="connsiteX28" fmla="*/ 1966912 w 2862262"/>
                <a:gd name="connsiteY28" fmla="*/ 1162050 h 1433512"/>
                <a:gd name="connsiteX29" fmla="*/ 2176462 w 2862262"/>
                <a:gd name="connsiteY29" fmla="*/ 1247775 h 1433512"/>
                <a:gd name="connsiteX30" fmla="*/ 2309812 w 2862262"/>
                <a:gd name="connsiteY30" fmla="*/ 1219200 h 1433512"/>
                <a:gd name="connsiteX31" fmla="*/ 2366962 w 2862262"/>
                <a:gd name="connsiteY31" fmla="*/ 1138237 h 1433512"/>
                <a:gd name="connsiteX32" fmla="*/ 2452687 w 2862262"/>
                <a:gd name="connsiteY32" fmla="*/ 1119187 h 1433512"/>
                <a:gd name="connsiteX33" fmla="*/ 2509837 w 2862262"/>
                <a:gd name="connsiteY33" fmla="*/ 1047750 h 1433512"/>
                <a:gd name="connsiteX34" fmla="*/ 2590800 w 2862262"/>
                <a:gd name="connsiteY34" fmla="*/ 1047750 h 1433512"/>
                <a:gd name="connsiteX35" fmla="*/ 2695575 w 2862262"/>
                <a:gd name="connsiteY35" fmla="*/ 1004887 h 1433512"/>
                <a:gd name="connsiteX36" fmla="*/ 2728912 w 2862262"/>
                <a:gd name="connsiteY36" fmla="*/ 1004887 h 1433512"/>
                <a:gd name="connsiteX37" fmla="*/ 2700337 w 2862262"/>
                <a:gd name="connsiteY37" fmla="*/ 1076325 h 1433512"/>
                <a:gd name="connsiteX38" fmla="*/ 2752725 w 2862262"/>
                <a:gd name="connsiteY38" fmla="*/ 1076325 h 1433512"/>
                <a:gd name="connsiteX39" fmla="*/ 2714625 w 2862262"/>
                <a:gd name="connsiteY39" fmla="*/ 1138237 h 1433512"/>
                <a:gd name="connsiteX40" fmla="*/ 2824162 w 2862262"/>
                <a:gd name="connsiteY40" fmla="*/ 1143000 h 1433512"/>
                <a:gd name="connsiteX41" fmla="*/ 2862262 w 2862262"/>
                <a:gd name="connsiteY41" fmla="*/ 1181100 h 1433512"/>
                <a:gd name="connsiteX42" fmla="*/ 2800350 w 2862262"/>
                <a:gd name="connsiteY42" fmla="*/ 1204912 h 1433512"/>
                <a:gd name="connsiteX43" fmla="*/ 2843212 w 2862262"/>
                <a:gd name="connsiteY43" fmla="*/ 1309687 h 1433512"/>
                <a:gd name="connsiteX44" fmla="*/ 2757487 w 2862262"/>
                <a:gd name="connsiteY44" fmla="*/ 1304925 h 1433512"/>
                <a:gd name="connsiteX45" fmla="*/ 2490787 w 2862262"/>
                <a:gd name="connsiteY45" fmla="*/ 1343025 h 1433512"/>
                <a:gd name="connsiteX46" fmla="*/ 2319337 w 2862262"/>
                <a:gd name="connsiteY46" fmla="*/ 1433512 h 1433512"/>
                <a:gd name="connsiteX47" fmla="*/ 2047875 w 2862262"/>
                <a:gd name="connsiteY47" fmla="*/ 1409700 h 1433512"/>
                <a:gd name="connsiteX48" fmla="*/ 1752600 w 2862262"/>
                <a:gd name="connsiteY48" fmla="*/ 1404937 h 1433512"/>
                <a:gd name="connsiteX49" fmla="*/ 1604962 w 2862262"/>
                <a:gd name="connsiteY49" fmla="*/ 1433512 h 1433512"/>
                <a:gd name="connsiteX50" fmla="*/ 1390650 w 2862262"/>
                <a:gd name="connsiteY50" fmla="*/ 1400175 h 1433512"/>
                <a:gd name="connsiteX51" fmla="*/ 1128712 w 2862262"/>
                <a:gd name="connsiteY51" fmla="*/ 1295400 h 1433512"/>
                <a:gd name="connsiteX52" fmla="*/ 762000 w 2862262"/>
                <a:gd name="connsiteY52" fmla="*/ 1109662 h 1433512"/>
                <a:gd name="connsiteX53" fmla="*/ 419100 w 2862262"/>
                <a:gd name="connsiteY53" fmla="*/ 785812 h 1433512"/>
                <a:gd name="connsiteX54" fmla="*/ 261937 w 2862262"/>
                <a:gd name="connsiteY54" fmla="*/ 633412 h 1433512"/>
                <a:gd name="connsiteX55" fmla="*/ 214312 w 2862262"/>
                <a:gd name="connsiteY55" fmla="*/ 585787 h 1433512"/>
                <a:gd name="connsiteX56" fmla="*/ 195262 w 2862262"/>
                <a:gd name="connsiteY56" fmla="*/ 552450 h 1433512"/>
                <a:gd name="connsiteX57" fmla="*/ 133350 w 2862262"/>
                <a:gd name="connsiteY57" fmla="*/ 519112 h 1433512"/>
                <a:gd name="connsiteX58" fmla="*/ 104775 w 2862262"/>
                <a:gd name="connsiteY58" fmla="*/ 481012 h 1433512"/>
                <a:gd name="connsiteX59" fmla="*/ 90487 w 2862262"/>
                <a:gd name="connsiteY59" fmla="*/ 309562 h 1433512"/>
                <a:gd name="connsiteX60" fmla="*/ 166687 w 2862262"/>
                <a:gd name="connsiteY60" fmla="*/ 257175 h 1433512"/>
                <a:gd name="connsiteX61" fmla="*/ 133350 w 2862262"/>
                <a:gd name="connsiteY61" fmla="*/ 228600 h 1433512"/>
                <a:gd name="connsiteX62" fmla="*/ 133350 w 2862262"/>
                <a:gd name="connsiteY62" fmla="*/ 228600 h 1433512"/>
                <a:gd name="connsiteX63" fmla="*/ 85725 w 2862262"/>
                <a:gd name="connsiteY63" fmla="*/ 152400 h 1433512"/>
                <a:gd name="connsiteX64" fmla="*/ 85725 w 2862262"/>
                <a:gd name="connsiteY64" fmla="*/ 152400 h 1433512"/>
                <a:gd name="connsiteX65" fmla="*/ 0 w 2862262"/>
                <a:gd name="connsiteY65" fmla="*/ 114300 h 1433512"/>
                <a:gd name="connsiteX0" fmla="*/ 0 w 2862262"/>
                <a:gd name="connsiteY0" fmla="*/ 114300 h 1443501"/>
                <a:gd name="connsiteX1" fmla="*/ 28575 w 2862262"/>
                <a:gd name="connsiteY1" fmla="*/ 52387 h 1443501"/>
                <a:gd name="connsiteX2" fmla="*/ 90487 w 2862262"/>
                <a:gd name="connsiteY2" fmla="*/ 14287 h 1443501"/>
                <a:gd name="connsiteX3" fmla="*/ 90487 w 2862262"/>
                <a:gd name="connsiteY3" fmla="*/ 14287 h 1443501"/>
                <a:gd name="connsiteX4" fmla="*/ 209550 w 2862262"/>
                <a:gd name="connsiteY4" fmla="*/ 0 h 1443501"/>
                <a:gd name="connsiteX5" fmla="*/ 300037 w 2862262"/>
                <a:gd name="connsiteY5" fmla="*/ 4762 h 1443501"/>
                <a:gd name="connsiteX6" fmla="*/ 414337 w 2862262"/>
                <a:gd name="connsiteY6" fmla="*/ 76200 h 1443501"/>
                <a:gd name="connsiteX7" fmla="*/ 538162 w 2862262"/>
                <a:gd name="connsiteY7" fmla="*/ 214312 h 1443501"/>
                <a:gd name="connsiteX8" fmla="*/ 614362 w 2862262"/>
                <a:gd name="connsiteY8" fmla="*/ 219075 h 1443501"/>
                <a:gd name="connsiteX9" fmla="*/ 723900 w 2862262"/>
                <a:gd name="connsiteY9" fmla="*/ 185737 h 1443501"/>
                <a:gd name="connsiteX10" fmla="*/ 766762 w 2862262"/>
                <a:gd name="connsiteY10" fmla="*/ 185737 h 1443501"/>
                <a:gd name="connsiteX11" fmla="*/ 862012 w 2862262"/>
                <a:gd name="connsiteY11" fmla="*/ 238125 h 1443501"/>
                <a:gd name="connsiteX12" fmla="*/ 866775 w 2862262"/>
                <a:gd name="connsiteY12" fmla="*/ 290512 h 1443501"/>
                <a:gd name="connsiteX13" fmla="*/ 804862 w 2862262"/>
                <a:gd name="connsiteY13" fmla="*/ 333375 h 1443501"/>
                <a:gd name="connsiteX14" fmla="*/ 747712 w 2862262"/>
                <a:gd name="connsiteY14" fmla="*/ 419100 h 1443501"/>
                <a:gd name="connsiteX15" fmla="*/ 709612 w 2862262"/>
                <a:gd name="connsiteY15" fmla="*/ 423862 h 1443501"/>
                <a:gd name="connsiteX16" fmla="*/ 695325 w 2862262"/>
                <a:gd name="connsiteY16" fmla="*/ 504825 h 1443501"/>
                <a:gd name="connsiteX17" fmla="*/ 757237 w 2862262"/>
                <a:gd name="connsiteY17" fmla="*/ 552450 h 1443501"/>
                <a:gd name="connsiteX18" fmla="*/ 766762 w 2862262"/>
                <a:gd name="connsiteY18" fmla="*/ 590550 h 1443501"/>
                <a:gd name="connsiteX19" fmla="*/ 738187 w 2862262"/>
                <a:gd name="connsiteY19" fmla="*/ 638175 h 1443501"/>
                <a:gd name="connsiteX20" fmla="*/ 681037 w 2862262"/>
                <a:gd name="connsiteY20" fmla="*/ 638175 h 1443501"/>
                <a:gd name="connsiteX21" fmla="*/ 642937 w 2862262"/>
                <a:gd name="connsiteY21" fmla="*/ 723900 h 1443501"/>
                <a:gd name="connsiteX22" fmla="*/ 781050 w 2862262"/>
                <a:gd name="connsiteY22" fmla="*/ 871537 h 1443501"/>
                <a:gd name="connsiteX23" fmla="*/ 890587 w 2862262"/>
                <a:gd name="connsiteY23" fmla="*/ 909637 h 1443501"/>
                <a:gd name="connsiteX24" fmla="*/ 1233487 w 2862262"/>
                <a:gd name="connsiteY24" fmla="*/ 1052512 h 1443501"/>
                <a:gd name="connsiteX25" fmla="*/ 1547812 w 2862262"/>
                <a:gd name="connsiteY25" fmla="*/ 1171575 h 1443501"/>
                <a:gd name="connsiteX26" fmla="*/ 1743075 w 2862262"/>
                <a:gd name="connsiteY26" fmla="*/ 1243012 h 1443501"/>
                <a:gd name="connsiteX27" fmla="*/ 1819275 w 2862262"/>
                <a:gd name="connsiteY27" fmla="*/ 1214437 h 1443501"/>
                <a:gd name="connsiteX28" fmla="*/ 1966912 w 2862262"/>
                <a:gd name="connsiteY28" fmla="*/ 1162050 h 1443501"/>
                <a:gd name="connsiteX29" fmla="*/ 2176462 w 2862262"/>
                <a:gd name="connsiteY29" fmla="*/ 1247775 h 1443501"/>
                <a:gd name="connsiteX30" fmla="*/ 2309812 w 2862262"/>
                <a:gd name="connsiteY30" fmla="*/ 1219200 h 1443501"/>
                <a:gd name="connsiteX31" fmla="*/ 2366962 w 2862262"/>
                <a:gd name="connsiteY31" fmla="*/ 1138237 h 1443501"/>
                <a:gd name="connsiteX32" fmla="*/ 2452687 w 2862262"/>
                <a:gd name="connsiteY32" fmla="*/ 1119187 h 1443501"/>
                <a:gd name="connsiteX33" fmla="*/ 2509837 w 2862262"/>
                <a:gd name="connsiteY33" fmla="*/ 1047750 h 1443501"/>
                <a:gd name="connsiteX34" fmla="*/ 2590800 w 2862262"/>
                <a:gd name="connsiteY34" fmla="*/ 1047750 h 1443501"/>
                <a:gd name="connsiteX35" fmla="*/ 2695575 w 2862262"/>
                <a:gd name="connsiteY35" fmla="*/ 1004887 h 1443501"/>
                <a:gd name="connsiteX36" fmla="*/ 2728912 w 2862262"/>
                <a:gd name="connsiteY36" fmla="*/ 1004887 h 1443501"/>
                <a:gd name="connsiteX37" fmla="*/ 2700337 w 2862262"/>
                <a:gd name="connsiteY37" fmla="*/ 1076325 h 1443501"/>
                <a:gd name="connsiteX38" fmla="*/ 2752725 w 2862262"/>
                <a:gd name="connsiteY38" fmla="*/ 1076325 h 1443501"/>
                <a:gd name="connsiteX39" fmla="*/ 2714625 w 2862262"/>
                <a:gd name="connsiteY39" fmla="*/ 1138237 h 1443501"/>
                <a:gd name="connsiteX40" fmla="*/ 2824162 w 2862262"/>
                <a:gd name="connsiteY40" fmla="*/ 1143000 h 1443501"/>
                <a:gd name="connsiteX41" fmla="*/ 2862262 w 2862262"/>
                <a:gd name="connsiteY41" fmla="*/ 1181100 h 1443501"/>
                <a:gd name="connsiteX42" fmla="*/ 2800350 w 2862262"/>
                <a:gd name="connsiteY42" fmla="*/ 1204912 h 1443501"/>
                <a:gd name="connsiteX43" fmla="*/ 2843212 w 2862262"/>
                <a:gd name="connsiteY43" fmla="*/ 1309687 h 1443501"/>
                <a:gd name="connsiteX44" fmla="*/ 2757487 w 2862262"/>
                <a:gd name="connsiteY44" fmla="*/ 1304925 h 1443501"/>
                <a:gd name="connsiteX45" fmla="*/ 2490787 w 2862262"/>
                <a:gd name="connsiteY45" fmla="*/ 1343025 h 1443501"/>
                <a:gd name="connsiteX46" fmla="*/ 2319337 w 2862262"/>
                <a:gd name="connsiteY46" fmla="*/ 1433512 h 1443501"/>
                <a:gd name="connsiteX47" fmla="*/ 2047875 w 2862262"/>
                <a:gd name="connsiteY47" fmla="*/ 1409700 h 1443501"/>
                <a:gd name="connsiteX48" fmla="*/ 1728787 w 2862262"/>
                <a:gd name="connsiteY48" fmla="*/ 1443037 h 1443501"/>
                <a:gd name="connsiteX49" fmla="*/ 1604962 w 2862262"/>
                <a:gd name="connsiteY49" fmla="*/ 1433512 h 1443501"/>
                <a:gd name="connsiteX50" fmla="*/ 1390650 w 2862262"/>
                <a:gd name="connsiteY50" fmla="*/ 1400175 h 1443501"/>
                <a:gd name="connsiteX51" fmla="*/ 1128712 w 2862262"/>
                <a:gd name="connsiteY51" fmla="*/ 1295400 h 1443501"/>
                <a:gd name="connsiteX52" fmla="*/ 762000 w 2862262"/>
                <a:gd name="connsiteY52" fmla="*/ 1109662 h 1443501"/>
                <a:gd name="connsiteX53" fmla="*/ 419100 w 2862262"/>
                <a:gd name="connsiteY53" fmla="*/ 785812 h 1443501"/>
                <a:gd name="connsiteX54" fmla="*/ 261937 w 2862262"/>
                <a:gd name="connsiteY54" fmla="*/ 633412 h 1443501"/>
                <a:gd name="connsiteX55" fmla="*/ 214312 w 2862262"/>
                <a:gd name="connsiteY55" fmla="*/ 585787 h 1443501"/>
                <a:gd name="connsiteX56" fmla="*/ 195262 w 2862262"/>
                <a:gd name="connsiteY56" fmla="*/ 552450 h 1443501"/>
                <a:gd name="connsiteX57" fmla="*/ 133350 w 2862262"/>
                <a:gd name="connsiteY57" fmla="*/ 519112 h 1443501"/>
                <a:gd name="connsiteX58" fmla="*/ 104775 w 2862262"/>
                <a:gd name="connsiteY58" fmla="*/ 481012 h 1443501"/>
                <a:gd name="connsiteX59" fmla="*/ 90487 w 2862262"/>
                <a:gd name="connsiteY59" fmla="*/ 309562 h 1443501"/>
                <a:gd name="connsiteX60" fmla="*/ 166687 w 2862262"/>
                <a:gd name="connsiteY60" fmla="*/ 257175 h 1443501"/>
                <a:gd name="connsiteX61" fmla="*/ 133350 w 2862262"/>
                <a:gd name="connsiteY61" fmla="*/ 228600 h 1443501"/>
                <a:gd name="connsiteX62" fmla="*/ 133350 w 2862262"/>
                <a:gd name="connsiteY62" fmla="*/ 228600 h 1443501"/>
                <a:gd name="connsiteX63" fmla="*/ 85725 w 2862262"/>
                <a:gd name="connsiteY63" fmla="*/ 152400 h 1443501"/>
                <a:gd name="connsiteX64" fmla="*/ 85725 w 2862262"/>
                <a:gd name="connsiteY64" fmla="*/ 152400 h 1443501"/>
                <a:gd name="connsiteX65" fmla="*/ 0 w 2862262"/>
                <a:gd name="connsiteY65" fmla="*/ 114300 h 1443501"/>
                <a:gd name="connsiteX0" fmla="*/ 0 w 2862262"/>
                <a:gd name="connsiteY0" fmla="*/ 114300 h 1433512"/>
                <a:gd name="connsiteX1" fmla="*/ 28575 w 2862262"/>
                <a:gd name="connsiteY1" fmla="*/ 52387 h 1433512"/>
                <a:gd name="connsiteX2" fmla="*/ 90487 w 2862262"/>
                <a:gd name="connsiteY2" fmla="*/ 14287 h 1433512"/>
                <a:gd name="connsiteX3" fmla="*/ 90487 w 2862262"/>
                <a:gd name="connsiteY3" fmla="*/ 14287 h 1433512"/>
                <a:gd name="connsiteX4" fmla="*/ 209550 w 2862262"/>
                <a:gd name="connsiteY4" fmla="*/ 0 h 1433512"/>
                <a:gd name="connsiteX5" fmla="*/ 300037 w 2862262"/>
                <a:gd name="connsiteY5" fmla="*/ 4762 h 1433512"/>
                <a:gd name="connsiteX6" fmla="*/ 414337 w 2862262"/>
                <a:gd name="connsiteY6" fmla="*/ 76200 h 1433512"/>
                <a:gd name="connsiteX7" fmla="*/ 538162 w 2862262"/>
                <a:gd name="connsiteY7" fmla="*/ 214312 h 1433512"/>
                <a:gd name="connsiteX8" fmla="*/ 614362 w 2862262"/>
                <a:gd name="connsiteY8" fmla="*/ 219075 h 1433512"/>
                <a:gd name="connsiteX9" fmla="*/ 723900 w 2862262"/>
                <a:gd name="connsiteY9" fmla="*/ 185737 h 1433512"/>
                <a:gd name="connsiteX10" fmla="*/ 766762 w 2862262"/>
                <a:gd name="connsiteY10" fmla="*/ 185737 h 1433512"/>
                <a:gd name="connsiteX11" fmla="*/ 862012 w 2862262"/>
                <a:gd name="connsiteY11" fmla="*/ 238125 h 1433512"/>
                <a:gd name="connsiteX12" fmla="*/ 866775 w 2862262"/>
                <a:gd name="connsiteY12" fmla="*/ 290512 h 1433512"/>
                <a:gd name="connsiteX13" fmla="*/ 804862 w 2862262"/>
                <a:gd name="connsiteY13" fmla="*/ 333375 h 1433512"/>
                <a:gd name="connsiteX14" fmla="*/ 747712 w 2862262"/>
                <a:gd name="connsiteY14" fmla="*/ 419100 h 1433512"/>
                <a:gd name="connsiteX15" fmla="*/ 709612 w 2862262"/>
                <a:gd name="connsiteY15" fmla="*/ 423862 h 1433512"/>
                <a:gd name="connsiteX16" fmla="*/ 695325 w 2862262"/>
                <a:gd name="connsiteY16" fmla="*/ 504825 h 1433512"/>
                <a:gd name="connsiteX17" fmla="*/ 757237 w 2862262"/>
                <a:gd name="connsiteY17" fmla="*/ 552450 h 1433512"/>
                <a:gd name="connsiteX18" fmla="*/ 766762 w 2862262"/>
                <a:gd name="connsiteY18" fmla="*/ 590550 h 1433512"/>
                <a:gd name="connsiteX19" fmla="*/ 738187 w 2862262"/>
                <a:gd name="connsiteY19" fmla="*/ 638175 h 1433512"/>
                <a:gd name="connsiteX20" fmla="*/ 681037 w 2862262"/>
                <a:gd name="connsiteY20" fmla="*/ 638175 h 1433512"/>
                <a:gd name="connsiteX21" fmla="*/ 642937 w 2862262"/>
                <a:gd name="connsiteY21" fmla="*/ 723900 h 1433512"/>
                <a:gd name="connsiteX22" fmla="*/ 781050 w 2862262"/>
                <a:gd name="connsiteY22" fmla="*/ 871537 h 1433512"/>
                <a:gd name="connsiteX23" fmla="*/ 890587 w 2862262"/>
                <a:gd name="connsiteY23" fmla="*/ 909637 h 1433512"/>
                <a:gd name="connsiteX24" fmla="*/ 1233487 w 2862262"/>
                <a:gd name="connsiteY24" fmla="*/ 1052512 h 1433512"/>
                <a:gd name="connsiteX25" fmla="*/ 1547812 w 2862262"/>
                <a:gd name="connsiteY25" fmla="*/ 1171575 h 1433512"/>
                <a:gd name="connsiteX26" fmla="*/ 1743075 w 2862262"/>
                <a:gd name="connsiteY26" fmla="*/ 1243012 h 1433512"/>
                <a:gd name="connsiteX27" fmla="*/ 1819275 w 2862262"/>
                <a:gd name="connsiteY27" fmla="*/ 1214437 h 1433512"/>
                <a:gd name="connsiteX28" fmla="*/ 1966912 w 2862262"/>
                <a:gd name="connsiteY28" fmla="*/ 1162050 h 1433512"/>
                <a:gd name="connsiteX29" fmla="*/ 2176462 w 2862262"/>
                <a:gd name="connsiteY29" fmla="*/ 1247775 h 1433512"/>
                <a:gd name="connsiteX30" fmla="*/ 2309812 w 2862262"/>
                <a:gd name="connsiteY30" fmla="*/ 1219200 h 1433512"/>
                <a:gd name="connsiteX31" fmla="*/ 2366962 w 2862262"/>
                <a:gd name="connsiteY31" fmla="*/ 1138237 h 1433512"/>
                <a:gd name="connsiteX32" fmla="*/ 2452687 w 2862262"/>
                <a:gd name="connsiteY32" fmla="*/ 1119187 h 1433512"/>
                <a:gd name="connsiteX33" fmla="*/ 2509837 w 2862262"/>
                <a:gd name="connsiteY33" fmla="*/ 1047750 h 1433512"/>
                <a:gd name="connsiteX34" fmla="*/ 2590800 w 2862262"/>
                <a:gd name="connsiteY34" fmla="*/ 1047750 h 1433512"/>
                <a:gd name="connsiteX35" fmla="*/ 2695575 w 2862262"/>
                <a:gd name="connsiteY35" fmla="*/ 1004887 h 1433512"/>
                <a:gd name="connsiteX36" fmla="*/ 2728912 w 2862262"/>
                <a:gd name="connsiteY36" fmla="*/ 1004887 h 1433512"/>
                <a:gd name="connsiteX37" fmla="*/ 2700337 w 2862262"/>
                <a:gd name="connsiteY37" fmla="*/ 1076325 h 1433512"/>
                <a:gd name="connsiteX38" fmla="*/ 2752725 w 2862262"/>
                <a:gd name="connsiteY38" fmla="*/ 1076325 h 1433512"/>
                <a:gd name="connsiteX39" fmla="*/ 2714625 w 2862262"/>
                <a:gd name="connsiteY39" fmla="*/ 1138237 h 1433512"/>
                <a:gd name="connsiteX40" fmla="*/ 2824162 w 2862262"/>
                <a:gd name="connsiteY40" fmla="*/ 1143000 h 1433512"/>
                <a:gd name="connsiteX41" fmla="*/ 2862262 w 2862262"/>
                <a:gd name="connsiteY41" fmla="*/ 1181100 h 1433512"/>
                <a:gd name="connsiteX42" fmla="*/ 2800350 w 2862262"/>
                <a:gd name="connsiteY42" fmla="*/ 1204912 h 1433512"/>
                <a:gd name="connsiteX43" fmla="*/ 2843212 w 2862262"/>
                <a:gd name="connsiteY43" fmla="*/ 1309687 h 1433512"/>
                <a:gd name="connsiteX44" fmla="*/ 2757487 w 2862262"/>
                <a:gd name="connsiteY44" fmla="*/ 1304925 h 1433512"/>
                <a:gd name="connsiteX45" fmla="*/ 2490787 w 2862262"/>
                <a:gd name="connsiteY45" fmla="*/ 1343025 h 1433512"/>
                <a:gd name="connsiteX46" fmla="*/ 2319337 w 2862262"/>
                <a:gd name="connsiteY46" fmla="*/ 1433512 h 1433512"/>
                <a:gd name="connsiteX47" fmla="*/ 2047875 w 2862262"/>
                <a:gd name="connsiteY47" fmla="*/ 1409700 h 1433512"/>
                <a:gd name="connsiteX48" fmla="*/ 1709737 w 2862262"/>
                <a:gd name="connsiteY48" fmla="*/ 1423987 h 1433512"/>
                <a:gd name="connsiteX49" fmla="*/ 1604962 w 2862262"/>
                <a:gd name="connsiteY49" fmla="*/ 1433512 h 1433512"/>
                <a:gd name="connsiteX50" fmla="*/ 1390650 w 2862262"/>
                <a:gd name="connsiteY50" fmla="*/ 1400175 h 1433512"/>
                <a:gd name="connsiteX51" fmla="*/ 1128712 w 2862262"/>
                <a:gd name="connsiteY51" fmla="*/ 1295400 h 1433512"/>
                <a:gd name="connsiteX52" fmla="*/ 762000 w 2862262"/>
                <a:gd name="connsiteY52" fmla="*/ 1109662 h 1433512"/>
                <a:gd name="connsiteX53" fmla="*/ 419100 w 2862262"/>
                <a:gd name="connsiteY53" fmla="*/ 785812 h 1433512"/>
                <a:gd name="connsiteX54" fmla="*/ 261937 w 2862262"/>
                <a:gd name="connsiteY54" fmla="*/ 633412 h 1433512"/>
                <a:gd name="connsiteX55" fmla="*/ 214312 w 2862262"/>
                <a:gd name="connsiteY55" fmla="*/ 585787 h 1433512"/>
                <a:gd name="connsiteX56" fmla="*/ 195262 w 2862262"/>
                <a:gd name="connsiteY56" fmla="*/ 552450 h 1433512"/>
                <a:gd name="connsiteX57" fmla="*/ 133350 w 2862262"/>
                <a:gd name="connsiteY57" fmla="*/ 519112 h 1433512"/>
                <a:gd name="connsiteX58" fmla="*/ 104775 w 2862262"/>
                <a:gd name="connsiteY58" fmla="*/ 481012 h 1433512"/>
                <a:gd name="connsiteX59" fmla="*/ 90487 w 2862262"/>
                <a:gd name="connsiteY59" fmla="*/ 309562 h 1433512"/>
                <a:gd name="connsiteX60" fmla="*/ 166687 w 2862262"/>
                <a:gd name="connsiteY60" fmla="*/ 257175 h 1433512"/>
                <a:gd name="connsiteX61" fmla="*/ 133350 w 2862262"/>
                <a:gd name="connsiteY61" fmla="*/ 228600 h 1433512"/>
                <a:gd name="connsiteX62" fmla="*/ 133350 w 2862262"/>
                <a:gd name="connsiteY62" fmla="*/ 228600 h 1433512"/>
                <a:gd name="connsiteX63" fmla="*/ 85725 w 2862262"/>
                <a:gd name="connsiteY63" fmla="*/ 152400 h 1433512"/>
                <a:gd name="connsiteX64" fmla="*/ 85725 w 2862262"/>
                <a:gd name="connsiteY64" fmla="*/ 152400 h 1433512"/>
                <a:gd name="connsiteX65" fmla="*/ 0 w 2862262"/>
                <a:gd name="connsiteY65" fmla="*/ 114300 h 1433512"/>
                <a:gd name="connsiteX0" fmla="*/ 0 w 2862262"/>
                <a:gd name="connsiteY0" fmla="*/ 114300 h 1433512"/>
                <a:gd name="connsiteX1" fmla="*/ 28575 w 2862262"/>
                <a:gd name="connsiteY1" fmla="*/ 52387 h 1433512"/>
                <a:gd name="connsiteX2" fmla="*/ 90487 w 2862262"/>
                <a:gd name="connsiteY2" fmla="*/ 14287 h 1433512"/>
                <a:gd name="connsiteX3" fmla="*/ 90487 w 2862262"/>
                <a:gd name="connsiteY3" fmla="*/ 14287 h 1433512"/>
                <a:gd name="connsiteX4" fmla="*/ 209550 w 2862262"/>
                <a:gd name="connsiteY4" fmla="*/ 0 h 1433512"/>
                <a:gd name="connsiteX5" fmla="*/ 300037 w 2862262"/>
                <a:gd name="connsiteY5" fmla="*/ 4762 h 1433512"/>
                <a:gd name="connsiteX6" fmla="*/ 414337 w 2862262"/>
                <a:gd name="connsiteY6" fmla="*/ 76200 h 1433512"/>
                <a:gd name="connsiteX7" fmla="*/ 538162 w 2862262"/>
                <a:gd name="connsiteY7" fmla="*/ 214312 h 1433512"/>
                <a:gd name="connsiteX8" fmla="*/ 614362 w 2862262"/>
                <a:gd name="connsiteY8" fmla="*/ 219075 h 1433512"/>
                <a:gd name="connsiteX9" fmla="*/ 723900 w 2862262"/>
                <a:gd name="connsiteY9" fmla="*/ 185737 h 1433512"/>
                <a:gd name="connsiteX10" fmla="*/ 766762 w 2862262"/>
                <a:gd name="connsiteY10" fmla="*/ 185737 h 1433512"/>
                <a:gd name="connsiteX11" fmla="*/ 862012 w 2862262"/>
                <a:gd name="connsiteY11" fmla="*/ 238125 h 1433512"/>
                <a:gd name="connsiteX12" fmla="*/ 866775 w 2862262"/>
                <a:gd name="connsiteY12" fmla="*/ 290512 h 1433512"/>
                <a:gd name="connsiteX13" fmla="*/ 804862 w 2862262"/>
                <a:gd name="connsiteY13" fmla="*/ 333375 h 1433512"/>
                <a:gd name="connsiteX14" fmla="*/ 747712 w 2862262"/>
                <a:gd name="connsiteY14" fmla="*/ 419100 h 1433512"/>
                <a:gd name="connsiteX15" fmla="*/ 709612 w 2862262"/>
                <a:gd name="connsiteY15" fmla="*/ 423862 h 1433512"/>
                <a:gd name="connsiteX16" fmla="*/ 695325 w 2862262"/>
                <a:gd name="connsiteY16" fmla="*/ 504825 h 1433512"/>
                <a:gd name="connsiteX17" fmla="*/ 757237 w 2862262"/>
                <a:gd name="connsiteY17" fmla="*/ 552450 h 1433512"/>
                <a:gd name="connsiteX18" fmla="*/ 766762 w 2862262"/>
                <a:gd name="connsiteY18" fmla="*/ 590550 h 1433512"/>
                <a:gd name="connsiteX19" fmla="*/ 738187 w 2862262"/>
                <a:gd name="connsiteY19" fmla="*/ 638175 h 1433512"/>
                <a:gd name="connsiteX20" fmla="*/ 681037 w 2862262"/>
                <a:gd name="connsiteY20" fmla="*/ 638175 h 1433512"/>
                <a:gd name="connsiteX21" fmla="*/ 642937 w 2862262"/>
                <a:gd name="connsiteY21" fmla="*/ 723900 h 1433512"/>
                <a:gd name="connsiteX22" fmla="*/ 781050 w 2862262"/>
                <a:gd name="connsiteY22" fmla="*/ 871537 h 1433512"/>
                <a:gd name="connsiteX23" fmla="*/ 890587 w 2862262"/>
                <a:gd name="connsiteY23" fmla="*/ 909637 h 1433512"/>
                <a:gd name="connsiteX24" fmla="*/ 1233487 w 2862262"/>
                <a:gd name="connsiteY24" fmla="*/ 1052512 h 1433512"/>
                <a:gd name="connsiteX25" fmla="*/ 1547812 w 2862262"/>
                <a:gd name="connsiteY25" fmla="*/ 1171575 h 1433512"/>
                <a:gd name="connsiteX26" fmla="*/ 1743075 w 2862262"/>
                <a:gd name="connsiteY26" fmla="*/ 1243012 h 1433512"/>
                <a:gd name="connsiteX27" fmla="*/ 1819275 w 2862262"/>
                <a:gd name="connsiteY27" fmla="*/ 1214437 h 1433512"/>
                <a:gd name="connsiteX28" fmla="*/ 1966912 w 2862262"/>
                <a:gd name="connsiteY28" fmla="*/ 1162050 h 1433512"/>
                <a:gd name="connsiteX29" fmla="*/ 2176462 w 2862262"/>
                <a:gd name="connsiteY29" fmla="*/ 1247775 h 1433512"/>
                <a:gd name="connsiteX30" fmla="*/ 2309812 w 2862262"/>
                <a:gd name="connsiteY30" fmla="*/ 1219200 h 1433512"/>
                <a:gd name="connsiteX31" fmla="*/ 2366962 w 2862262"/>
                <a:gd name="connsiteY31" fmla="*/ 1138237 h 1433512"/>
                <a:gd name="connsiteX32" fmla="*/ 2452687 w 2862262"/>
                <a:gd name="connsiteY32" fmla="*/ 1119187 h 1433512"/>
                <a:gd name="connsiteX33" fmla="*/ 2509837 w 2862262"/>
                <a:gd name="connsiteY33" fmla="*/ 1047750 h 1433512"/>
                <a:gd name="connsiteX34" fmla="*/ 2590800 w 2862262"/>
                <a:gd name="connsiteY34" fmla="*/ 1047750 h 1433512"/>
                <a:gd name="connsiteX35" fmla="*/ 2695575 w 2862262"/>
                <a:gd name="connsiteY35" fmla="*/ 1004887 h 1433512"/>
                <a:gd name="connsiteX36" fmla="*/ 2728912 w 2862262"/>
                <a:gd name="connsiteY36" fmla="*/ 1004887 h 1433512"/>
                <a:gd name="connsiteX37" fmla="*/ 2700337 w 2862262"/>
                <a:gd name="connsiteY37" fmla="*/ 1076325 h 1433512"/>
                <a:gd name="connsiteX38" fmla="*/ 2752725 w 2862262"/>
                <a:gd name="connsiteY38" fmla="*/ 1076325 h 1433512"/>
                <a:gd name="connsiteX39" fmla="*/ 2714625 w 2862262"/>
                <a:gd name="connsiteY39" fmla="*/ 1138237 h 1433512"/>
                <a:gd name="connsiteX40" fmla="*/ 2824162 w 2862262"/>
                <a:gd name="connsiteY40" fmla="*/ 1143000 h 1433512"/>
                <a:gd name="connsiteX41" fmla="*/ 2862262 w 2862262"/>
                <a:gd name="connsiteY41" fmla="*/ 1181100 h 1433512"/>
                <a:gd name="connsiteX42" fmla="*/ 2800350 w 2862262"/>
                <a:gd name="connsiteY42" fmla="*/ 1204912 h 1433512"/>
                <a:gd name="connsiteX43" fmla="*/ 2843212 w 2862262"/>
                <a:gd name="connsiteY43" fmla="*/ 1309687 h 1433512"/>
                <a:gd name="connsiteX44" fmla="*/ 2757487 w 2862262"/>
                <a:gd name="connsiteY44" fmla="*/ 1304925 h 1433512"/>
                <a:gd name="connsiteX45" fmla="*/ 2490787 w 2862262"/>
                <a:gd name="connsiteY45" fmla="*/ 1343025 h 1433512"/>
                <a:gd name="connsiteX46" fmla="*/ 2319337 w 2862262"/>
                <a:gd name="connsiteY46" fmla="*/ 1433512 h 1433512"/>
                <a:gd name="connsiteX47" fmla="*/ 2047875 w 2862262"/>
                <a:gd name="connsiteY47" fmla="*/ 1409700 h 1433512"/>
                <a:gd name="connsiteX48" fmla="*/ 1709737 w 2862262"/>
                <a:gd name="connsiteY48" fmla="*/ 1423987 h 1433512"/>
                <a:gd name="connsiteX49" fmla="*/ 1604962 w 2862262"/>
                <a:gd name="connsiteY49" fmla="*/ 1433512 h 1433512"/>
                <a:gd name="connsiteX50" fmla="*/ 1390650 w 2862262"/>
                <a:gd name="connsiteY50" fmla="*/ 1400175 h 1433512"/>
                <a:gd name="connsiteX51" fmla="*/ 1128712 w 2862262"/>
                <a:gd name="connsiteY51" fmla="*/ 1295400 h 1433512"/>
                <a:gd name="connsiteX52" fmla="*/ 762000 w 2862262"/>
                <a:gd name="connsiteY52" fmla="*/ 1109662 h 1433512"/>
                <a:gd name="connsiteX53" fmla="*/ 419100 w 2862262"/>
                <a:gd name="connsiteY53" fmla="*/ 785812 h 1433512"/>
                <a:gd name="connsiteX54" fmla="*/ 261937 w 2862262"/>
                <a:gd name="connsiteY54" fmla="*/ 633412 h 1433512"/>
                <a:gd name="connsiteX55" fmla="*/ 214312 w 2862262"/>
                <a:gd name="connsiteY55" fmla="*/ 585787 h 1433512"/>
                <a:gd name="connsiteX56" fmla="*/ 195262 w 2862262"/>
                <a:gd name="connsiteY56" fmla="*/ 552450 h 1433512"/>
                <a:gd name="connsiteX57" fmla="*/ 133350 w 2862262"/>
                <a:gd name="connsiteY57" fmla="*/ 519112 h 1433512"/>
                <a:gd name="connsiteX58" fmla="*/ 104775 w 2862262"/>
                <a:gd name="connsiteY58" fmla="*/ 481012 h 1433512"/>
                <a:gd name="connsiteX59" fmla="*/ 90487 w 2862262"/>
                <a:gd name="connsiteY59" fmla="*/ 309562 h 1433512"/>
                <a:gd name="connsiteX60" fmla="*/ 152399 w 2862262"/>
                <a:gd name="connsiteY60" fmla="*/ 271462 h 1433512"/>
                <a:gd name="connsiteX61" fmla="*/ 133350 w 2862262"/>
                <a:gd name="connsiteY61" fmla="*/ 228600 h 1433512"/>
                <a:gd name="connsiteX62" fmla="*/ 133350 w 2862262"/>
                <a:gd name="connsiteY62" fmla="*/ 228600 h 1433512"/>
                <a:gd name="connsiteX63" fmla="*/ 85725 w 2862262"/>
                <a:gd name="connsiteY63" fmla="*/ 152400 h 1433512"/>
                <a:gd name="connsiteX64" fmla="*/ 85725 w 2862262"/>
                <a:gd name="connsiteY64" fmla="*/ 152400 h 1433512"/>
                <a:gd name="connsiteX65" fmla="*/ 0 w 2862262"/>
                <a:gd name="connsiteY65" fmla="*/ 114300 h 1433512"/>
                <a:gd name="connsiteX0" fmla="*/ 0 w 2862262"/>
                <a:gd name="connsiteY0" fmla="*/ 114300 h 1433512"/>
                <a:gd name="connsiteX1" fmla="*/ 28575 w 2862262"/>
                <a:gd name="connsiteY1" fmla="*/ 52387 h 1433512"/>
                <a:gd name="connsiteX2" fmla="*/ 90487 w 2862262"/>
                <a:gd name="connsiteY2" fmla="*/ 14287 h 1433512"/>
                <a:gd name="connsiteX3" fmla="*/ 90487 w 2862262"/>
                <a:gd name="connsiteY3" fmla="*/ 14287 h 1433512"/>
                <a:gd name="connsiteX4" fmla="*/ 209550 w 2862262"/>
                <a:gd name="connsiteY4" fmla="*/ 0 h 1433512"/>
                <a:gd name="connsiteX5" fmla="*/ 300037 w 2862262"/>
                <a:gd name="connsiteY5" fmla="*/ 4762 h 1433512"/>
                <a:gd name="connsiteX6" fmla="*/ 414337 w 2862262"/>
                <a:gd name="connsiteY6" fmla="*/ 76200 h 1433512"/>
                <a:gd name="connsiteX7" fmla="*/ 538162 w 2862262"/>
                <a:gd name="connsiteY7" fmla="*/ 214312 h 1433512"/>
                <a:gd name="connsiteX8" fmla="*/ 614362 w 2862262"/>
                <a:gd name="connsiteY8" fmla="*/ 219075 h 1433512"/>
                <a:gd name="connsiteX9" fmla="*/ 723900 w 2862262"/>
                <a:gd name="connsiteY9" fmla="*/ 185737 h 1433512"/>
                <a:gd name="connsiteX10" fmla="*/ 766762 w 2862262"/>
                <a:gd name="connsiteY10" fmla="*/ 185737 h 1433512"/>
                <a:gd name="connsiteX11" fmla="*/ 862012 w 2862262"/>
                <a:gd name="connsiteY11" fmla="*/ 238125 h 1433512"/>
                <a:gd name="connsiteX12" fmla="*/ 866775 w 2862262"/>
                <a:gd name="connsiteY12" fmla="*/ 290512 h 1433512"/>
                <a:gd name="connsiteX13" fmla="*/ 804862 w 2862262"/>
                <a:gd name="connsiteY13" fmla="*/ 333375 h 1433512"/>
                <a:gd name="connsiteX14" fmla="*/ 747712 w 2862262"/>
                <a:gd name="connsiteY14" fmla="*/ 419100 h 1433512"/>
                <a:gd name="connsiteX15" fmla="*/ 709612 w 2862262"/>
                <a:gd name="connsiteY15" fmla="*/ 423862 h 1433512"/>
                <a:gd name="connsiteX16" fmla="*/ 695325 w 2862262"/>
                <a:gd name="connsiteY16" fmla="*/ 504825 h 1433512"/>
                <a:gd name="connsiteX17" fmla="*/ 757237 w 2862262"/>
                <a:gd name="connsiteY17" fmla="*/ 552450 h 1433512"/>
                <a:gd name="connsiteX18" fmla="*/ 766762 w 2862262"/>
                <a:gd name="connsiteY18" fmla="*/ 590550 h 1433512"/>
                <a:gd name="connsiteX19" fmla="*/ 738187 w 2862262"/>
                <a:gd name="connsiteY19" fmla="*/ 638175 h 1433512"/>
                <a:gd name="connsiteX20" fmla="*/ 681037 w 2862262"/>
                <a:gd name="connsiteY20" fmla="*/ 638175 h 1433512"/>
                <a:gd name="connsiteX21" fmla="*/ 642937 w 2862262"/>
                <a:gd name="connsiteY21" fmla="*/ 723900 h 1433512"/>
                <a:gd name="connsiteX22" fmla="*/ 781050 w 2862262"/>
                <a:gd name="connsiteY22" fmla="*/ 871537 h 1433512"/>
                <a:gd name="connsiteX23" fmla="*/ 890587 w 2862262"/>
                <a:gd name="connsiteY23" fmla="*/ 909637 h 1433512"/>
                <a:gd name="connsiteX24" fmla="*/ 1233487 w 2862262"/>
                <a:gd name="connsiteY24" fmla="*/ 1052512 h 1433512"/>
                <a:gd name="connsiteX25" fmla="*/ 1547812 w 2862262"/>
                <a:gd name="connsiteY25" fmla="*/ 1171575 h 1433512"/>
                <a:gd name="connsiteX26" fmla="*/ 1743075 w 2862262"/>
                <a:gd name="connsiteY26" fmla="*/ 1243012 h 1433512"/>
                <a:gd name="connsiteX27" fmla="*/ 1819275 w 2862262"/>
                <a:gd name="connsiteY27" fmla="*/ 1214437 h 1433512"/>
                <a:gd name="connsiteX28" fmla="*/ 1966912 w 2862262"/>
                <a:gd name="connsiteY28" fmla="*/ 1162050 h 1433512"/>
                <a:gd name="connsiteX29" fmla="*/ 2176462 w 2862262"/>
                <a:gd name="connsiteY29" fmla="*/ 1247775 h 1433512"/>
                <a:gd name="connsiteX30" fmla="*/ 2309812 w 2862262"/>
                <a:gd name="connsiteY30" fmla="*/ 1219200 h 1433512"/>
                <a:gd name="connsiteX31" fmla="*/ 2366962 w 2862262"/>
                <a:gd name="connsiteY31" fmla="*/ 1138237 h 1433512"/>
                <a:gd name="connsiteX32" fmla="*/ 2452687 w 2862262"/>
                <a:gd name="connsiteY32" fmla="*/ 1119187 h 1433512"/>
                <a:gd name="connsiteX33" fmla="*/ 2509837 w 2862262"/>
                <a:gd name="connsiteY33" fmla="*/ 1047750 h 1433512"/>
                <a:gd name="connsiteX34" fmla="*/ 2590800 w 2862262"/>
                <a:gd name="connsiteY34" fmla="*/ 1047750 h 1433512"/>
                <a:gd name="connsiteX35" fmla="*/ 2695575 w 2862262"/>
                <a:gd name="connsiteY35" fmla="*/ 1004887 h 1433512"/>
                <a:gd name="connsiteX36" fmla="*/ 2728912 w 2862262"/>
                <a:gd name="connsiteY36" fmla="*/ 1004887 h 1433512"/>
                <a:gd name="connsiteX37" fmla="*/ 2700337 w 2862262"/>
                <a:gd name="connsiteY37" fmla="*/ 1076325 h 1433512"/>
                <a:gd name="connsiteX38" fmla="*/ 2752725 w 2862262"/>
                <a:gd name="connsiteY38" fmla="*/ 1076325 h 1433512"/>
                <a:gd name="connsiteX39" fmla="*/ 2714625 w 2862262"/>
                <a:gd name="connsiteY39" fmla="*/ 1138237 h 1433512"/>
                <a:gd name="connsiteX40" fmla="*/ 2824162 w 2862262"/>
                <a:gd name="connsiteY40" fmla="*/ 1143000 h 1433512"/>
                <a:gd name="connsiteX41" fmla="*/ 2862262 w 2862262"/>
                <a:gd name="connsiteY41" fmla="*/ 1181100 h 1433512"/>
                <a:gd name="connsiteX42" fmla="*/ 2800350 w 2862262"/>
                <a:gd name="connsiteY42" fmla="*/ 1204912 h 1433512"/>
                <a:gd name="connsiteX43" fmla="*/ 2843212 w 2862262"/>
                <a:gd name="connsiteY43" fmla="*/ 1309687 h 1433512"/>
                <a:gd name="connsiteX44" fmla="*/ 2757487 w 2862262"/>
                <a:gd name="connsiteY44" fmla="*/ 1304925 h 1433512"/>
                <a:gd name="connsiteX45" fmla="*/ 2490787 w 2862262"/>
                <a:gd name="connsiteY45" fmla="*/ 1343025 h 1433512"/>
                <a:gd name="connsiteX46" fmla="*/ 2319337 w 2862262"/>
                <a:gd name="connsiteY46" fmla="*/ 1433512 h 1433512"/>
                <a:gd name="connsiteX47" fmla="*/ 2047875 w 2862262"/>
                <a:gd name="connsiteY47" fmla="*/ 1409700 h 1433512"/>
                <a:gd name="connsiteX48" fmla="*/ 1709737 w 2862262"/>
                <a:gd name="connsiteY48" fmla="*/ 1423987 h 1433512"/>
                <a:gd name="connsiteX49" fmla="*/ 1604962 w 2862262"/>
                <a:gd name="connsiteY49" fmla="*/ 1433512 h 1433512"/>
                <a:gd name="connsiteX50" fmla="*/ 1390650 w 2862262"/>
                <a:gd name="connsiteY50" fmla="*/ 1400175 h 1433512"/>
                <a:gd name="connsiteX51" fmla="*/ 1128712 w 2862262"/>
                <a:gd name="connsiteY51" fmla="*/ 1295400 h 1433512"/>
                <a:gd name="connsiteX52" fmla="*/ 762000 w 2862262"/>
                <a:gd name="connsiteY52" fmla="*/ 1109662 h 1433512"/>
                <a:gd name="connsiteX53" fmla="*/ 419100 w 2862262"/>
                <a:gd name="connsiteY53" fmla="*/ 785812 h 1433512"/>
                <a:gd name="connsiteX54" fmla="*/ 261937 w 2862262"/>
                <a:gd name="connsiteY54" fmla="*/ 633412 h 1433512"/>
                <a:gd name="connsiteX55" fmla="*/ 214312 w 2862262"/>
                <a:gd name="connsiteY55" fmla="*/ 585787 h 1433512"/>
                <a:gd name="connsiteX56" fmla="*/ 195262 w 2862262"/>
                <a:gd name="connsiteY56" fmla="*/ 552450 h 1433512"/>
                <a:gd name="connsiteX57" fmla="*/ 133350 w 2862262"/>
                <a:gd name="connsiteY57" fmla="*/ 519112 h 1433512"/>
                <a:gd name="connsiteX58" fmla="*/ 104775 w 2862262"/>
                <a:gd name="connsiteY58" fmla="*/ 481012 h 1433512"/>
                <a:gd name="connsiteX59" fmla="*/ 90487 w 2862262"/>
                <a:gd name="connsiteY59" fmla="*/ 309562 h 1433512"/>
                <a:gd name="connsiteX60" fmla="*/ 152399 w 2862262"/>
                <a:gd name="connsiteY60" fmla="*/ 271462 h 1433512"/>
                <a:gd name="connsiteX61" fmla="*/ 133350 w 2862262"/>
                <a:gd name="connsiteY61" fmla="*/ 228600 h 1433512"/>
                <a:gd name="connsiteX62" fmla="*/ 133350 w 2862262"/>
                <a:gd name="connsiteY62" fmla="*/ 228600 h 1433512"/>
                <a:gd name="connsiteX63" fmla="*/ 85725 w 2862262"/>
                <a:gd name="connsiteY63" fmla="*/ 152400 h 1433512"/>
                <a:gd name="connsiteX64" fmla="*/ 85725 w 2862262"/>
                <a:gd name="connsiteY64" fmla="*/ 152400 h 1433512"/>
                <a:gd name="connsiteX65" fmla="*/ 0 w 2862262"/>
                <a:gd name="connsiteY65" fmla="*/ 114300 h 1433512"/>
                <a:gd name="connsiteX0" fmla="*/ 0 w 2862262"/>
                <a:gd name="connsiteY0" fmla="*/ 114300 h 1433512"/>
                <a:gd name="connsiteX1" fmla="*/ 28575 w 2862262"/>
                <a:gd name="connsiteY1" fmla="*/ 52387 h 1433512"/>
                <a:gd name="connsiteX2" fmla="*/ 90487 w 2862262"/>
                <a:gd name="connsiteY2" fmla="*/ 14287 h 1433512"/>
                <a:gd name="connsiteX3" fmla="*/ 90487 w 2862262"/>
                <a:gd name="connsiteY3" fmla="*/ 14287 h 1433512"/>
                <a:gd name="connsiteX4" fmla="*/ 209550 w 2862262"/>
                <a:gd name="connsiteY4" fmla="*/ 0 h 1433512"/>
                <a:gd name="connsiteX5" fmla="*/ 300037 w 2862262"/>
                <a:gd name="connsiteY5" fmla="*/ 4762 h 1433512"/>
                <a:gd name="connsiteX6" fmla="*/ 414337 w 2862262"/>
                <a:gd name="connsiteY6" fmla="*/ 76200 h 1433512"/>
                <a:gd name="connsiteX7" fmla="*/ 538162 w 2862262"/>
                <a:gd name="connsiteY7" fmla="*/ 214312 h 1433512"/>
                <a:gd name="connsiteX8" fmla="*/ 614362 w 2862262"/>
                <a:gd name="connsiteY8" fmla="*/ 219075 h 1433512"/>
                <a:gd name="connsiteX9" fmla="*/ 723900 w 2862262"/>
                <a:gd name="connsiteY9" fmla="*/ 185737 h 1433512"/>
                <a:gd name="connsiteX10" fmla="*/ 766762 w 2862262"/>
                <a:gd name="connsiteY10" fmla="*/ 185737 h 1433512"/>
                <a:gd name="connsiteX11" fmla="*/ 862012 w 2862262"/>
                <a:gd name="connsiteY11" fmla="*/ 238125 h 1433512"/>
                <a:gd name="connsiteX12" fmla="*/ 866775 w 2862262"/>
                <a:gd name="connsiteY12" fmla="*/ 290512 h 1433512"/>
                <a:gd name="connsiteX13" fmla="*/ 804862 w 2862262"/>
                <a:gd name="connsiteY13" fmla="*/ 333375 h 1433512"/>
                <a:gd name="connsiteX14" fmla="*/ 747712 w 2862262"/>
                <a:gd name="connsiteY14" fmla="*/ 419100 h 1433512"/>
                <a:gd name="connsiteX15" fmla="*/ 709612 w 2862262"/>
                <a:gd name="connsiteY15" fmla="*/ 423862 h 1433512"/>
                <a:gd name="connsiteX16" fmla="*/ 695325 w 2862262"/>
                <a:gd name="connsiteY16" fmla="*/ 504825 h 1433512"/>
                <a:gd name="connsiteX17" fmla="*/ 757237 w 2862262"/>
                <a:gd name="connsiteY17" fmla="*/ 552450 h 1433512"/>
                <a:gd name="connsiteX18" fmla="*/ 766762 w 2862262"/>
                <a:gd name="connsiteY18" fmla="*/ 590550 h 1433512"/>
                <a:gd name="connsiteX19" fmla="*/ 738187 w 2862262"/>
                <a:gd name="connsiteY19" fmla="*/ 638175 h 1433512"/>
                <a:gd name="connsiteX20" fmla="*/ 681037 w 2862262"/>
                <a:gd name="connsiteY20" fmla="*/ 638175 h 1433512"/>
                <a:gd name="connsiteX21" fmla="*/ 642937 w 2862262"/>
                <a:gd name="connsiteY21" fmla="*/ 723900 h 1433512"/>
                <a:gd name="connsiteX22" fmla="*/ 781050 w 2862262"/>
                <a:gd name="connsiteY22" fmla="*/ 871537 h 1433512"/>
                <a:gd name="connsiteX23" fmla="*/ 890587 w 2862262"/>
                <a:gd name="connsiteY23" fmla="*/ 909637 h 1433512"/>
                <a:gd name="connsiteX24" fmla="*/ 1233487 w 2862262"/>
                <a:gd name="connsiteY24" fmla="*/ 1052512 h 1433512"/>
                <a:gd name="connsiteX25" fmla="*/ 1547812 w 2862262"/>
                <a:gd name="connsiteY25" fmla="*/ 1171575 h 1433512"/>
                <a:gd name="connsiteX26" fmla="*/ 1743075 w 2862262"/>
                <a:gd name="connsiteY26" fmla="*/ 1243012 h 1433512"/>
                <a:gd name="connsiteX27" fmla="*/ 1819275 w 2862262"/>
                <a:gd name="connsiteY27" fmla="*/ 1214437 h 1433512"/>
                <a:gd name="connsiteX28" fmla="*/ 1966912 w 2862262"/>
                <a:gd name="connsiteY28" fmla="*/ 1162050 h 1433512"/>
                <a:gd name="connsiteX29" fmla="*/ 2176462 w 2862262"/>
                <a:gd name="connsiteY29" fmla="*/ 1247775 h 1433512"/>
                <a:gd name="connsiteX30" fmla="*/ 2309812 w 2862262"/>
                <a:gd name="connsiteY30" fmla="*/ 1219200 h 1433512"/>
                <a:gd name="connsiteX31" fmla="*/ 2366962 w 2862262"/>
                <a:gd name="connsiteY31" fmla="*/ 1138237 h 1433512"/>
                <a:gd name="connsiteX32" fmla="*/ 2452687 w 2862262"/>
                <a:gd name="connsiteY32" fmla="*/ 1119187 h 1433512"/>
                <a:gd name="connsiteX33" fmla="*/ 2509837 w 2862262"/>
                <a:gd name="connsiteY33" fmla="*/ 1047750 h 1433512"/>
                <a:gd name="connsiteX34" fmla="*/ 2590800 w 2862262"/>
                <a:gd name="connsiteY34" fmla="*/ 1047750 h 1433512"/>
                <a:gd name="connsiteX35" fmla="*/ 2695575 w 2862262"/>
                <a:gd name="connsiteY35" fmla="*/ 1004887 h 1433512"/>
                <a:gd name="connsiteX36" fmla="*/ 2728912 w 2862262"/>
                <a:gd name="connsiteY36" fmla="*/ 1004887 h 1433512"/>
                <a:gd name="connsiteX37" fmla="*/ 2752725 w 2862262"/>
                <a:gd name="connsiteY37" fmla="*/ 1076325 h 1433512"/>
                <a:gd name="connsiteX38" fmla="*/ 2714625 w 2862262"/>
                <a:gd name="connsiteY38" fmla="*/ 1138237 h 1433512"/>
                <a:gd name="connsiteX39" fmla="*/ 2824162 w 2862262"/>
                <a:gd name="connsiteY39" fmla="*/ 1143000 h 1433512"/>
                <a:gd name="connsiteX40" fmla="*/ 2862262 w 2862262"/>
                <a:gd name="connsiteY40" fmla="*/ 1181100 h 1433512"/>
                <a:gd name="connsiteX41" fmla="*/ 2800350 w 2862262"/>
                <a:gd name="connsiteY41" fmla="*/ 1204912 h 1433512"/>
                <a:gd name="connsiteX42" fmla="*/ 2843212 w 2862262"/>
                <a:gd name="connsiteY42" fmla="*/ 1309687 h 1433512"/>
                <a:gd name="connsiteX43" fmla="*/ 2757487 w 2862262"/>
                <a:gd name="connsiteY43" fmla="*/ 1304925 h 1433512"/>
                <a:gd name="connsiteX44" fmla="*/ 2490787 w 2862262"/>
                <a:gd name="connsiteY44" fmla="*/ 1343025 h 1433512"/>
                <a:gd name="connsiteX45" fmla="*/ 2319337 w 2862262"/>
                <a:gd name="connsiteY45" fmla="*/ 1433512 h 1433512"/>
                <a:gd name="connsiteX46" fmla="*/ 2047875 w 2862262"/>
                <a:gd name="connsiteY46" fmla="*/ 1409700 h 1433512"/>
                <a:gd name="connsiteX47" fmla="*/ 1709737 w 2862262"/>
                <a:gd name="connsiteY47" fmla="*/ 1423987 h 1433512"/>
                <a:gd name="connsiteX48" fmla="*/ 1604962 w 2862262"/>
                <a:gd name="connsiteY48" fmla="*/ 1433512 h 1433512"/>
                <a:gd name="connsiteX49" fmla="*/ 1390650 w 2862262"/>
                <a:gd name="connsiteY49" fmla="*/ 1400175 h 1433512"/>
                <a:gd name="connsiteX50" fmla="*/ 1128712 w 2862262"/>
                <a:gd name="connsiteY50" fmla="*/ 1295400 h 1433512"/>
                <a:gd name="connsiteX51" fmla="*/ 762000 w 2862262"/>
                <a:gd name="connsiteY51" fmla="*/ 1109662 h 1433512"/>
                <a:gd name="connsiteX52" fmla="*/ 419100 w 2862262"/>
                <a:gd name="connsiteY52" fmla="*/ 785812 h 1433512"/>
                <a:gd name="connsiteX53" fmla="*/ 261937 w 2862262"/>
                <a:gd name="connsiteY53" fmla="*/ 633412 h 1433512"/>
                <a:gd name="connsiteX54" fmla="*/ 214312 w 2862262"/>
                <a:gd name="connsiteY54" fmla="*/ 585787 h 1433512"/>
                <a:gd name="connsiteX55" fmla="*/ 195262 w 2862262"/>
                <a:gd name="connsiteY55" fmla="*/ 552450 h 1433512"/>
                <a:gd name="connsiteX56" fmla="*/ 133350 w 2862262"/>
                <a:gd name="connsiteY56" fmla="*/ 519112 h 1433512"/>
                <a:gd name="connsiteX57" fmla="*/ 104775 w 2862262"/>
                <a:gd name="connsiteY57" fmla="*/ 481012 h 1433512"/>
                <a:gd name="connsiteX58" fmla="*/ 90487 w 2862262"/>
                <a:gd name="connsiteY58" fmla="*/ 309562 h 1433512"/>
                <a:gd name="connsiteX59" fmla="*/ 152399 w 2862262"/>
                <a:gd name="connsiteY59" fmla="*/ 271462 h 1433512"/>
                <a:gd name="connsiteX60" fmla="*/ 133350 w 2862262"/>
                <a:gd name="connsiteY60" fmla="*/ 228600 h 1433512"/>
                <a:gd name="connsiteX61" fmla="*/ 133350 w 2862262"/>
                <a:gd name="connsiteY61" fmla="*/ 228600 h 1433512"/>
                <a:gd name="connsiteX62" fmla="*/ 85725 w 2862262"/>
                <a:gd name="connsiteY62" fmla="*/ 152400 h 1433512"/>
                <a:gd name="connsiteX63" fmla="*/ 85725 w 2862262"/>
                <a:gd name="connsiteY63" fmla="*/ 152400 h 1433512"/>
                <a:gd name="connsiteX64" fmla="*/ 0 w 2862262"/>
                <a:gd name="connsiteY64" fmla="*/ 114300 h 1433512"/>
                <a:gd name="connsiteX0" fmla="*/ 0 w 2862262"/>
                <a:gd name="connsiteY0" fmla="*/ 114300 h 1433512"/>
                <a:gd name="connsiteX1" fmla="*/ 28575 w 2862262"/>
                <a:gd name="connsiteY1" fmla="*/ 52387 h 1433512"/>
                <a:gd name="connsiteX2" fmla="*/ 90487 w 2862262"/>
                <a:gd name="connsiteY2" fmla="*/ 14287 h 1433512"/>
                <a:gd name="connsiteX3" fmla="*/ 90487 w 2862262"/>
                <a:gd name="connsiteY3" fmla="*/ 14287 h 1433512"/>
                <a:gd name="connsiteX4" fmla="*/ 209550 w 2862262"/>
                <a:gd name="connsiteY4" fmla="*/ 0 h 1433512"/>
                <a:gd name="connsiteX5" fmla="*/ 300037 w 2862262"/>
                <a:gd name="connsiteY5" fmla="*/ 4762 h 1433512"/>
                <a:gd name="connsiteX6" fmla="*/ 414337 w 2862262"/>
                <a:gd name="connsiteY6" fmla="*/ 76200 h 1433512"/>
                <a:gd name="connsiteX7" fmla="*/ 538162 w 2862262"/>
                <a:gd name="connsiteY7" fmla="*/ 214312 h 1433512"/>
                <a:gd name="connsiteX8" fmla="*/ 614362 w 2862262"/>
                <a:gd name="connsiteY8" fmla="*/ 219075 h 1433512"/>
                <a:gd name="connsiteX9" fmla="*/ 723900 w 2862262"/>
                <a:gd name="connsiteY9" fmla="*/ 185737 h 1433512"/>
                <a:gd name="connsiteX10" fmla="*/ 766762 w 2862262"/>
                <a:gd name="connsiteY10" fmla="*/ 185737 h 1433512"/>
                <a:gd name="connsiteX11" fmla="*/ 862012 w 2862262"/>
                <a:gd name="connsiteY11" fmla="*/ 238125 h 1433512"/>
                <a:gd name="connsiteX12" fmla="*/ 866775 w 2862262"/>
                <a:gd name="connsiteY12" fmla="*/ 290512 h 1433512"/>
                <a:gd name="connsiteX13" fmla="*/ 804862 w 2862262"/>
                <a:gd name="connsiteY13" fmla="*/ 333375 h 1433512"/>
                <a:gd name="connsiteX14" fmla="*/ 747712 w 2862262"/>
                <a:gd name="connsiteY14" fmla="*/ 419100 h 1433512"/>
                <a:gd name="connsiteX15" fmla="*/ 709612 w 2862262"/>
                <a:gd name="connsiteY15" fmla="*/ 423862 h 1433512"/>
                <a:gd name="connsiteX16" fmla="*/ 695325 w 2862262"/>
                <a:gd name="connsiteY16" fmla="*/ 504825 h 1433512"/>
                <a:gd name="connsiteX17" fmla="*/ 757237 w 2862262"/>
                <a:gd name="connsiteY17" fmla="*/ 552450 h 1433512"/>
                <a:gd name="connsiteX18" fmla="*/ 766762 w 2862262"/>
                <a:gd name="connsiteY18" fmla="*/ 590550 h 1433512"/>
                <a:gd name="connsiteX19" fmla="*/ 738187 w 2862262"/>
                <a:gd name="connsiteY19" fmla="*/ 638175 h 1433512"/>
                <a:gd name="connsiteX20" fmla="*/ 681037 w 2862262"/>
                <a:gd name="connsiteY20" fmla="*/ 638175 h 1433512"/>
                <a:gd name="connsiteX21" fmla="*/ 642937 w 2862262"/>
                <a:gd name="connsiteY21" fmla="*/ 723900 h 1433512"/>
                <a:gd name="connsiteX22" fmla="*/ 781050 w 2862262"/>
                <a:gd name="connsiteY22" fmla="*/ 871537 h 1433512"/>
                <a:gd name="connsiteX23" fmla="*/ 890587 w 2862262"/>
                <a:gd name="connsiteY23" fmla="*/ 909637 h 1433512"/>
                <a:gd name="connsiteX24" fmla="*/ 1233487 w 2862262"/>
                <a:gd name="connsiteY24" fmla="*/ 1052512 h 1433512"/>
                <a:gd name="connsiteX25" fmla="*/ 1547812 w 2862262"/>
                <a:gd name="connsiteY25" fmla="*/ 1171575 h 1433512"/>
                <a:gd name="connsiteX26" fmla="*/ 1743075 w 2862262"/>
                <a:gd name="connsiteY26" fmla="*/ 1243012 h 1433512"/>
                <a:gd name="connsiteX27" fmla="*/ 1819275 w 2862262"/>
                <a:gd name="connsiteY27" fmla="*/ 1214437 h 1433512"/>
                <a:gd name="connsiteX28" fmla="*/ 1966912 w 2862262"/>
                <a:gd name="connsiteY28" fmla="*/ 1162050 h 1433512"/>
                <a:gd name="connsiteX29" fmla="*/ 2176462 w 2862262"/>
                <a:gd name="connsiteY29" fmla="*/ 1247775 h 1433512"/>
                <a:gd name="connsiteX30" fmla="*/ 2309812 w 2862262"/>
                <a:gd name="connsiteY30" fmla="*/ 1219200 h 1433512"/>
                <a:gd name="connsiteX31" fmla="*/ 2366962 w 2862262"/>
                <a:gd name="connsiteY31" fmla="*/ 1138237 h 1433512"/>
                <a:gd name="connsiteX32" fmla="*/ 2452687 w 2862262"/>
                <a:gd name="connsiteY32" fmla="*/ 1119187 h 1433512"/>
                <a:gd name="connsiteX33" fmla="*/ 2509837 w 2862262"/>
                <a:gd name="connsiteY33" fmla="*/ 1047750 h 1433512"/>
                <a:gd name="connsiteX34" fmla="*/ 2590800 w 2862262"/>
                <a:gd name="connsiteY34" fmla="*/ 1047750 h 1433512"/>
                <a:gd name="connsiteX35" fmla="*/ 2695575 w 2862262"/>
                <a:gd name="connsiteY35" fmla="*/ 1004887 h 1433512"/>
                <a:gd name="connsiteX36" fmla="*/ 2728912 w 2862262"/>
                <a:gd name="connsiteY36" fmla="*/ 1004887 h 1433512"/>
                <a:gd name="connsiteX37" fmla="*/ 2752725 w 2862262"/>
                <a:gd name="connsiteY37" fmla="*/ 1076325 h 1433512"/>
                <a:gd name="connsiteX38" fmla="*/ 2824162 w 2862262"/>
                <a:gd name="connsiteY38" fmla="*/ 1143000 h 1433512"/>
                <a:gd name="connsiteX39" fmla="*/ 2862262 w 2862262"/>
                <a:gd name="connsiteY39" fmla="*/ 1181100 h 1433512"/>
                <a:gd name="connsiteX40" fmla="*/ 2800350 w 2862262"/>
                <a:gd name="connsiteY40" fmla="*/ 1204912 h 1433512"/>
                <a:gd name="connsiteX41" fmla="*/ 2843212 w 2862262"/>
                <a:gd name="connsiteY41" fmla="*/ 1309687 h 1433512"/>
                <a:gd name="connsiteX42" fmla="*/ 2757487 w 2862262"/>
                <a:gd name="connsiteY42" fmla="*/ 1304925 h 1433512"/>
                <a:gd name="connsiteX43" fmla="*/ 2490787 w 2862262"/>
                <a:gd name="connsiteY43" fmla="*/ 1343025 h 1433512"/>
                <a:gd name="connsiteX44" fmla="*/ 2319337 w 2862262"/>
                <a:gd name="connsiteY44" fmla="*/ 1433512 h 1433512"/>
                <a:gd name="connsiteX45" fmla="*/ 2047875 w 2862262"/>
                <a:gd name="connsiteY45" fmla="*/ 1409700 h 1433512"/>
                <a:gd name="connsiteX46" fmla="*/ 1709737 w 2862262"/>
                <a:gd name="connsiteY46" fmla="*/ 1423987 h 1433512"/>
                <a:gd name="connsiteX47" fmla="*/ 1604962 w 2862262"/>
                <a:gd name="connsiteY47" fmla="*/ 1433512 h 1433512"/>
                <a:gd name="connsiteX48" fmla="*/ 1390650 w 2862262"/>
                <a:gd name="connsiteY48" fmla="*/ 1400175 h 1433512"/>
                <a:gd name="connsiteX49" fmla="*/ 1128712 w 2862262"/>
                <a:gd name="connsiteY49" fmla="*/ 1295400 h 1433512"/>
                <a:gd name="connsiteX50" fmla="*/ 762000 w 2862262"/>
                <a:gd name="connsiteY50" fmla="*/ 1109662 h 1433512"/>
                <a:gd name="connsiteX51" fmla="*/ 419100 w 2862262"/>
                <a:gd name="connsiteY51" fmla="*/ 785812 h 1433512"/>
                <a:gd name="connsiteX52" fmla="*/ 261937 w 2862262"/>
                <a:gd name="connsiteY52" fmla="*/ 633412 h 1433512"/>
                <a:gd name="connsiteX53" fmla="*/ 214312 w 2862262"/>
                <a:gd name="connsiteY53" fmla="*/ 585787 h 1433512"/>
                <a:gd name="connsiteX54" fmla="*/ 195262 w 2862262"/>
                <a:gd name="connsiteY54" fmla="*/ 552450 h 1433512"/>
                <a:gd name="connsiteX55" fmla="*/ 133350 w 2862262"/>
                <a:gd name="connsiteY55" fmla="*/ 519112 h 1433512"/>
                <a:gd name="connsiteX56" fmla="*/ 104775 w 2862262"/>
                <a:gd name="connsiteY56" fmla="*/ 481012 h 1433512"/>
                <a:gd name="connsiteX57" fmla="*/ 90487 w 2862262"/>
                <a:gd name="connsiteY57" fmla="*/ 309562 h 1433512"/>
                <a:gd name="connsiteX58" fmla="*/ 152399 w 2862262"/>
                <a:gd name="connsiteY58" fmla="*/ 271462 h 1433512"/>
                <a:gd name="connsiteX59" fmla="*/ 133350 w 2862262"/>
                <a:gd name="connsiteY59" fmla="*/ 228600 h 1433512"/>
                <a:gd name="connsiteX60" fmla="*/ 133350 w 2862262"/>
                <a:gd name="connsiteY60" fmla="*/ 228600 h 1433512"/>
                <a:gd name="connsiteX61" fmla="*/ 85725 w 2862262"/>
                <a:gd name="connsiteY61" fmla="*/ 152400 h 1433512"/>
                <a:gd name="connsiteX62" fmla="*/ 85725 w 2862262"/>
                <a:gd name="connsiteY62" fmla="*/ 152400 h 1433512"/>
                <a:gd name="connsiteX63" fmla="*/ 0 w 2862262"/>
                <a:gd name="connsiteY63" fmla="*/ 114300 h 14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862262" h="1433512">
                  <a:moveTo>
                    <a:pt x="0" y="114300"/>
                  </a:moveTo>
                  <a:lnTo>
                    <a:pt x="28575" y="52387"/>
                  </a:lnTo>
                  <a:lnTo>
                    <a:pt x="90487" y="14287"/>
                  </a:lnTo>
                  <a:lnTo>
                    <a:pt x="90487" y="14287"/>
                  </a:lnTo>
                  <a:lnTo>
                    <a:pt x="209550" y="0"/>
                  </a:lnTo>
                  <a:lnTo>
                    <a:pt x="300037" y="4762"/>
                  </a:lnTo>
                  <a:lnTo>
                    <a:pt x="414337" y="76200"/>
                  </a:lnTo>
                  <a:lnTo>
                    <a:pt x="538162" y="214312"/>
                  </a:lnTo>
                  <a:lnTo>
                    <a:pt x="614362" y="219075"/>
                  </a:lnTo>
                  <a:lnTo>
                    <a:pt x="723900" y="185737"/>
                  </a:lnTo>
                  <a:lnTo>
                    <a:pt x="766762" y="185737"/>
                  </a:lnTo>
                  <a:lnTo>
                    <a:pt x="862012" y="238125"/>
                  </a:lnTo>
                  <a:lnTo>
                    <a:pt x="866775" y="290512"/>
                  </a:lnTo>
                  <a:lnTo>
                    <a:pt x="804862" y="333375"/>
                  </a:lnTo>
                  <a:lnTo>
                    <a:pt x="747712" y="419100"/>
                  </a:lnTo>
                  <a:lnTo>
                    <a:pt x="709612" y="423862"/>
                  </a:lnTo>
                  <a:lnTo>
                    <a:pt x="695325" y="504825"/>
                  </a:lnTo>
                  <a:lnTo>
                    <a:pt x="757237" y="552450"/>
                  </a:lnTo>
                  <a:lnTo>
                    <a:pt x="766762" y="590550"/>
                  </a:lnTo>
                  <a:lnTo>
                    <a:pt x="738187" y="638175"/>
                  </a:lnTo>
                  <a:lnTo>
                    <a:pt x="681037" y="638175"/>
                  </a:lnTo>
                  <a:lnTo>
                    <a:pt x="642937" y="723900"/>
                  </a:lnTo>
                  <a:lnTo>
                    <a:pt x="781050" y="871537"/>
                  </a:lnTo>
                  <a:lnTo>
                    <a:pt x="890587" y="909637"/>
                  </a:lnTo>
                  <a:lnTo>
                    <a:pt x="1233487" y="1052512"/>
                  </a:lnTo>
                  <a:lnTo>
                    <a:pt x="1547812" y="1171575"/>
                  </a:lnTo>
                  <a:lnTo>
                    <a:pt x="1743075" y="1243012"/>
                  </a:lnTo>
                  <a:lnTo>
                    <a:pt x="1819275" y="1214437"/>
                  </a:lnTo>
                  <a:lnTo>
                    <a:pt x="1966912" y="1162050"/>
                  </a:lnTo>
                  <a:lnTo>
                    <a:pt x="2176462" y="1247775"/>
                  </a:lnTo>
                  <a:lnTo>
                    <a:pt x="2309812" y="1219200"/>
                  </a:lnTo>
                  <a:lnTo>
                    <a:pt x="2366962" y="1138237"/>
                  </a:lnTo>
                  <a:lnTo>
                    <a:pt x="2452687" y="1119187"/>
                  </a:lnTo>
                  <a:lnTo>
                    <a:pt x="2509837" y="1047750"/>
                  </a:lnTo>
                  <a:lnTo>
                    <a:pt x="2590800" y="1047750"/>
                  </a:lnTo>
                  <a:lnTo>
                    <a:pt x="2695575" y="1004887"/>
                  </a:lnTo>
                  <a:lnTo>
                    <a:pt x="2728912" y="1004887"/>
                  </a:lnTo>
                  <a:lnTo>
                    <a:pt x="2752725" y="1076325"/>
                  </a:lnTo>
                  <a:lnTo>
                    <a:pt x="2824162" y="1143000"/>
                  </a:lnTo>
                  <a:lnTo>
                    <a:pt x="2862262" y="1181100"/>
                  </a:lnTo>
                  <a:lnTo>
                    <a:pt x="2800350" y="1204912"/>
                  </a:lnTo>
                  <a:lnTo>
                    <a:pt x="2843212" y="1309687"/>
                  </a:lnTo>
                  <a:lnTo>
                    <a:pt x="2757487" y="1304925"/>
                  </a:lnTo>
                  <a:lnTo>
                    <a:pt x="2490787" y="1343025"/>
                  </a:lnTo>
                  <a:lnTo>
                    <a:pt x="2319337" y="1433512"/>
                  </a:lnTo>
                  <a:lnTo>
                    <a:pt x="2047875" y="1409700"/>
                  </a:lnTo>
                  <a:cubicBezTo>
                    <a:pt x="1949450" y="1408112"/>
                    <a:pt x="1783556" y="1420018"/>
                    <a:pt x="1709737" y="1423987"/>
                  </a:cubicBezTo>
                  <a:cubicBezTo>
                    <a:pt x="1635918" y="1427956"/>
                    <a:pt x="1654175" y="1423987"/>
                    <a:pt x="1604962" y="1433512"/>
                  </a:cubicBezTo>
                  <a:lnTo>
                    <a:pt x="1390650" y="1400175"/>
                  </a:lnTo>
                  <a:lnTo>
                    <a:pt x="1128712" y="1295400"/>
                  </a:lnTo>
                  <a:lnTo>
                    <a:pt x="762000" y="1109662"/>
                  </a:lnTo>
                  <a:lnTo>
                    <a:pt x="419100" y="785812"/>
                  </a:lnTo>
                  <a:lnTo>
                    <a:pt x="261937" y="633412"/>
                  </a:lnTo>
                  <a:lnTo>
                    <a:pt x="214312" y="585787"/>
                  </a:lnTo>
                  <a:lnTo>
                    <a:pt x="195262" y="552450"/>
                  </a:lnTo>
                  <a:lnTo>
                    <a:pt x="133350" y="519112"/>
                  </a:lnTo>
                  <a:lnTo>
                    <a:pt x="104775" y="481012"/>
                  </a:lnTo>
                  <a:lnTo>
                    <a:pt x="90487" y="309562"/>
                  </a:lnTo>
                  <a:cubicBezTo>
                    <a:pt x="111124" y="296862"/>
                    <a:pt x="131762" y="346075"/>
                    <a:pt x="152399" y="271462"/>
                  </a:cubicBezTo>
                  <a:lnTo>
                    <a:pt x="133350" y="228600"/>
                  </a:lnTo>
                  <a:lnTo>
                    <a:pt x="133350" y="228600"/>
                  </a:lnTo>
                  <a:lnTo>
                    <a:pt x="85725" y="152400"/>
                  </a:lnTo>
                  <a:lnTo>
                    <a:pt x="85725" y="152400"/>
                  </a:lnTo>
                  <a:lnTo>
                    <a:pt x="0" y="114300"/>
                  </a:lnTo>
                  <a:close/>
                </a:path>
              </a:pathLst>
            </a:custGeom>
            <a:pattFill prst="wd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rgbClr val="753805"/>
              </a:solidFill>
            </a:ln>
            <a:scene3d>
              <a:camera prst="orthographicFront"/>
              <a:lightRig rig="threePt" dir="t"/>
            </a:scene3d>
            <a:sp3d>
              <a:bevelT w="28575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56729" y="1198596"/>
            <a:ext cx="1627346" cy="829125"/>
            <a:chOff x="6710655" y="972724"/>
            <a:chExt cx="1627346" cy="829125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710655" y="972724"/>
              <a:ext cx="309617" cy="3028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6744115" y="1260756"/>
              <a:ext cx="309617" cy="3028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998687" y="1347614"/>
              <a:ext cx="309617" cy="3028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188038" y="1488655"/>
              <a:ext cx="309617" cy="3028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502743" y="1439728"/>
              <a:ext cx="309617" cy="3028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7740352" y="1498967"/>
              <a:ext cx="309617" cy="3028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8028384" y="1498967"/>
              <a:ext cx="309617" cy="3028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32678" y="3363838"/>
            <a:ext cx="582938" cy="1364273"/>
            <a:chOff x="5354805" y="3221959"/>
            <a:chExt cx="582938" cy="1364273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354805" y="3221959"/>
              <a:ext cx="277239" cy="28803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354806" y="3477958"/>
              <a:ext cx="277239" cy="28803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422311" y="3687004"/>
              <a:ext cx="277239" cy="28803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543440" y="3870726"/>
              <a:ext cx="277239" cy="28803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588980" y="4114255"/>
              <a:ext cx="277239" cy="28803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0504" y="4298201"/>
              <a:ext cx="277239" cy="28803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921143" y="2974614"/>
            <a:ext cx="509847" cy="1873135"/>
          </a:xfrm>
          <a:custGeom>
            <a:avLst/>
            <a:gdLst>
              <a:gd name="connsiteX0" fmla="*/ 22167 w 509847"/>
              <a:gd name="connsiteY0" fmla="*/ 11083 h 1873134"/>
              <a:gd name="connsiteX1" fmla="*/ 188422 w 509847"/>
              <a:gd name="connsiteY1" fmla="*/ 0 h 1873134"/>
              <a:gd name="connsiteX2" fmla="*/ 121920 w 509847"/>
              <a:gd name="connsiteY2" fmla="*/ 249382 h 1873134"/>
              <a:gd name="connsiteX3" fmla="*/ 171796 w 509847"/>
              <a:gd name="connsiteY3" fmla="*/ 770313 h 1873134"/>
              <a:gd name="connsiteX4" fmla="*/ 238298 w 509847"/>
              <a:gd name="connsiteY4" fmla="*/ 892233 h 1873134"/>
              <a:gd name="connsiteX5" fmla="*/ 332509 w 509847"/>
              <a:gd name="connsiteY5" fmla="*/ 1008611 h 1873134"/>
              <a:gd name="connsiteX6" fmla="*/ 343593 w 509847"/>
              <a:gd name="connsiteY6" fmla="*/ 1219200 h 1873134"/>
              <a:gd name="connsiteX7" fmla="*/ 393469 w 509847"/>
              <a:gd name="connsiteY7" fmla="*/ 1363287 h 1873134"/>
              <a:gd name="connsiteX8" fmla="*/ 471055 w 509847"/>
              <a:gd name="connsiteY8" fmla="*/ 1485207 h 1873134"/>
              <a:gd name="connsiteX9" fmla="*/ 509847 w 509847"/>
              <a:gd name="connsiteY9" fmla="*/ 1767840 h 1873134"/>
              <a:gd name="connsiteX10" fmla="*/ 476596 w 509847"/>
              <a:gd name="connsiteY10" fmla="*/ 1873134 h 1873134"/>
              <a:gd name="connsiteX11" fmla="*/ 371302 w 509847"/>
              <a:gd name="connsiteY11" fmla="*/ 1573876 h 1873134"/>
              <a:gd name="connsiteX12" fmla="*/ 360218 w 509847"/>
              <a:gd name="connsiteY12" fmla="*/ 1479665 h 1873134"/>
              <a:gd name="connsiteX13" fmla="*/ 238298 w 509847"/>
              <a:gd name="connsiteY13" fmla="*/ 1257993 h 1873134"/>
              <a:gd name="connsiteX14" fmla="*/ 199506 w 509847"/>
              <a:gd name="connsiteY14" fmla="*/ 1163782 h 1873134"/>
              <a:gd name="connsiteX15" fmla="*/ 199506 w 509847"/>
              <a:gd name="connsiteY15" fmla="*/ 1008611 h 1873134"/>
              <a:gd name="connsiteX16" fmla="*/ 88669 w 509847"/>
              <a:gd name="connsiteY16" fmla="*/ 842356 h 1873134"/>
              <a:gd name="connsiteX17" fmla="*/ 83127 w 509847"/>
              <a:gd name="connsiteY17" fmla="*/ 770313 h 1873134"/>
              <a:gd name="connsiteX18" fmla="*/ 0 w 509847"/>
              <a:gd name="connsiteY18" fmla="*/ 271549 h 1873134"/>
              <a:gd name="connsiteX19" fmla="*/ 0 w 509847"/>
              <a:gd name="connsiteY19" fmla="*/ 243840 h 1873134"/>
              <a:gd name="connsiteX20" fmla="*/ 49876 w 509847"/>
              <a:gd name="connsiteY20" fmla="*/ 205047 h 1873134"/>
              <a:gd name="connsiteX21" fmla="*/ 44335 w 509847"/>
              <a:gd name="connsiteY21" fmla="*/ 144087 h 1873134"/>
              <a:gd name="connsiteX22" fmla="*/ 22167 w 509847"/>
              <a:gd name="connsiteY22" fmla="*/ 11083 h 1873134"/>
              <a:gd name="connsiteX0" fmla="*/ 22167 w 509847"/>
              <a:gd name="connsiteY0" fmla="*/ 11083 h 1873134"/>
              <a:gd name="connsiteX1" fmla="*/ 188422 w 509847"/>
              <a:gd name="connsiteY1" fmla="*/ 0 h 1873134"/>
              <a:gd name="connsiteX2" fmla="*/ 121920 w 509847"/>
              <a:gd name="connsiteY2" fmla="*/ 249382 h 1873134"/>
              <a:gd name="connsiteX3" fmla="*/ 171796 w 509847"/>
              <a:gd name="connsiteY3" fmla="*/ 770313 h 1873134"/>
              <a:gd name="connsiteX4" fmla="*/ 238298 w 509847"/>
              <a:gd name="connsiteY4" fmla="*/ 892233 h 1873134"/>
              <a:gd name="connsiteX5" fmla="*/ 332509 w 509847"/>
              <a:gd name="connsiteY5" fmla="*/ 1008611 h 1873134"/>
              <a:gd name="connsiteX6" fmla="*/ 343593 w 509847"/>
              <a:gd name="connsiteY6" fmla="*/ 1219200 h 1873134"/>
              <a:gd name="connsiteX7" fmla="*/ 393469 w 509847"/>
              <a:gd name="connsiteY7" fmla="*/ 1363287 h 1873134"/>
              <a:gd name="connsiteX8" fmla="*/ 471055 w 509847"/>
              <a:gd name="connsiteY8" fmla="*/ 1485207 h 1873134"/>
              <a:gd name="connsiteX9" fmla="*/ 509847 w 509847"/>
              <a:gd name="connsiteY9" fmla="*/ 1767840 h 1873134"/>
              <a:gd name="connsiteX10" fmla="*/ 476596 w 509847"/>
              <a:gd name="connsiteY10" fmla="*/ 1873134 h 1873134"/>
              <a:gd name="connsiteX11" fmla="*/ 371302 w 509847"/>
              <a:gd name="connsiteY11" fmla="*/ 1573876 h 1873134"/>
              <a:gd name="connsiteX12" fmla="*/ 360218 w 509847"/>
              <a:gd name="connsiteY12" fmla="*/ 1479665 h 1873134"/>
              <a:gd name="connsiteX13" fmla="*/ 238298 w 509847"/>
              <a:gd name="connsiteY13" fmla="*/ 1257993 h 1873134"/>
              <a:gd name="connsiteX14" fmla="*/ 199506 w 509847"/>
              <a:gd name="connsiteY14" fmla="*/ 1163782 h 1873134"/>
              <a:gd name="connsiteX15" fmla="*/ 199506 w 509847"/>
              <a:gd name="connsiteY15" fmla="*/ 1008611 h 1873134"/>
              <a:gd name="connsiteX16" fmla="*/ 88669 w 509847"/>
              <a:gd name="connsiteY16" fmla="*/ 842356 h 1873134"/>
              <a:gd name="connsiteX17" fmla="*/ 83127 w 509847"/>
              <a:gd name="connsiteY17" fmla="*/ 770313 h 1873134"/>
              <a:gd name="connsiteX18" fmla="*/ 5542 w 509847"/>
              <a:gd name="connsiteY18" fmla="*/ 592974 h 1873134"/>
              <a:gd name="connsiteX19" fmla="*/ 0 w 509847"/>
              <a:gd name="connsiteY19" fmla="*/ 243840 h 1873134"/>
              <a:gd name="connsiteX20" fmla="*/ 49876 w 509847"/>
              <a:gd name="connsiteY20" fmla="*/ 205047 h 1873134"/>
              <a:gd name="connsiteX21" fmla="*/ 44335 w 509847"/>
              <a:gd name="connsiteY21" fmla="*/ 144087 h 1873134"/>
              <a:gd name="connsiteX22" fmla="*/ 22167 w 509847"/>
              <a:gd name="connsiteY22" fmla="*/ 11083 h 1873134"/>
              <a:gd name="connsiteX0" fmla="*/ 22167 w 509847"/>
              <a:gd name="connsiteY0" fmla="*/ 11083 h 1873135"/>
              <a:gd name="connsiteX1" fmla="*/ 188422 w 509847"/>
              <a:gd name="connsiteY1" fmla="*/ 0 h 1873135"/>
              <a:gd name="connsiteX2" fmla="*/ 121920 w 509847"/>
              <a:gd name="connsiteY2" fmla="*/ 249382 h 1873135"/>
              <a:gd name="connsiteX3" fmla="*/ 171796 w 509847"/>
              <a:gd name="connsiteY3" fmla="*/ 770313 h 1873135"/>
              <a:gd name="connsiteX4" fmla="*/ 238298 w 509847"/>
              <a:gd name="connsiteY4" fmla="*/ 892233 h 1873135"/>
              <a:gd name="connsiteX5" fmla="*/ 332509 w 509847"/>
              <a:gd name="connsiteY5" fmla="*/ 1008611 h 1873135"/>
              <a:gd name="connsiteX6" fmla="*/ 343593 w 509847"/>
              <a:gd name="connsiteY6" fmla="*/ 1219200 h 1873135"/>
              <a:gd name="connsiteX7" fmla="*/ 393469 w 509847"/>
              <a:gd name="connsiteY7" fmla="*/ 1363287 h 1873135"/>
              <a:gd name="connsiteX8" fmla="*/ 471055 w 509847"/>
              <a:gd name="connsiteY8" fmla="*/ 1485207 h 1873135"/>
              <a:gd name="connsiteX9" fmla="*/ 509847 w 509847"/>
              <a:gd name="connsiteY9" fmla="*/ 1767840 h 1873135"/>
              <a:gd name="connsiteX10" fmla="*/ 476596 w 509847"/>
              <a:gd name="connsiteY10" fmla="*/ 1873134 h 1873135"/>
              <a:gd name="connsiteX11" fmla="*/ 437804 w 509847"/>
              <a:gd name="connsiteY11" fmla="*/ 1873135 h 1873135"/>
              <a:gd name="connsiteX12" fmla="*/ 360218 w 509847"/>
              <a:gd name="connsiteY12" fmla="*/ 1479665 h 1873135"/>
              <a:gd name="connsiteX13" fmla="*/ 238298 w 509847"/>
              <a:gd name="connsiteY13" fmla="*/ 1257993 h 1873135"/>
              <a:gd name="connsiteX14" fmla="*/ 199506 w 509847"/>
              <a:gd name="connsiteY14" fmla="*/ 1163782 h 1873135"/>
              <a:gd name="connsiteX15" fmla="*/ 199506 w 509847"/>
              <a:gd name="connsiteY15" fmla="*/ 1008611 h 1873135"/>
              <a:gd name="connsiteX16" fmla="*/ 88669 w 509847"/>
              <a:gd name="connsiteY16" fmla="*/ 842356 h 1873135"/>
              <a:gd name="connsiteX17" fmla="*/ 83127 w 509847"/>
              <a:gd name="connsiteY17" fmla="*/ 770313 h 1873135"/>
              <a:gd name="connsiteX18" fmla="*/ 5542 w 509847"/>
              <a:gd name="connsiteY18" fmla="*/ 592974 h 1873135"/>
              <a:gd name="connsiteX19" fmla="*/ 0 w 509847"/>
              <a:gd name="connsiteY19" fmla="*/ 243840 h 1873135"/>
              <a:gd name="connsiteX20" fmla="*/ 49876 w 509847"/>
              <a:gd name="connsiteY20" fmla="*/ 205047 h 1873135"/>
              <a:gd name="connsiteX21" fmla="*/ 44335 w 509847"/>
              <a:gd name="connsiteY21" fmla="*/ 144087 h 1873135"/>
              <a:gd name="connsiteX22" fmla="*/ 22167 w 509847"/>
              <a:gd name="connsiteY22" fmla="*/ 11083 h 1873135"/>
              <a:gd name="connsiteX0" fmla="*/ 22167 w 509847"/>
              <a:gd name="connsiteY0" fmla="*/ 11083 h 1873135"/>
              <a:gd name="connsiteX1" fmla="*/ 188422 w 509847"/>
              <a:gd name="connsiteY1" fmla="*/ 0 h 1873135"/>
              <a:gd name="connsiteX2" fmla="*/ 121920 w 509847"/>
              <a:gd name="connsiteY2" fmla="*/ 249382 h 1873135"/>
              <a:gd name="connsiteX3" fmla="*/ 171796 w 509847"/>
              <a:gd name="connsiteY3" fmla="*/ 770313 h 1873135"/>
              <a:gd name="connsiteX4" fmla="*/ 238298 w 509847"/>
              <a:gd name="connsiteY4" fmla="*/ 892233 h 1873135"/>
              <a:gd name="connsiteX5" fmla="*/ 332509 w 509847"/>
              <a:gd name="connsiteY5" fmla="*/ 1008611 h 1873135"/>
              <a:gd name="connsiteX6" fmla="*/ 343593 w 509847"/>
              <a:gd name="connsiteY6" fmla="*/ 1219200 h 1873135"/>
              <a:gd name="connsiteX7" fmla="*/ 393469 w 509847"/>
              <a:gd name="connsiteY7" fmla="*/ 1363287 h 1873135"/>
              <a:gd name="connsiteX8" fmla="*/ 471055 w 509847"/>
              <a:gd name="connsiteY8" fmla="*/ 1485207 h 1873135"/>
              <a:gd name="connsiteX9" fmla="*/ 509847 w 509847"/>
              <a:gd name="connsiteY9" fmla="*/ 1767840 h 1873135"/>
              <a:gd name="connsiteX10" fmla="*/ 476596 w 509847"/>
              <a:gd name="connsiteY10" fmla="*/ 1873134 h 1873135"/>
              <a:gd name="connsiteX11" fmla="*/ 437804 w 509847"/>
              <a:gd name="connsiteY11" fmla="*/ 1873135 h 1873135"/>
              <a:gd name="connsiteX12" fmla="*/ 360218 w 509847"/>
              <a:gd name="connsiteY12" fmla="*/ 1479665 h 1873135"/>
              <a:gd name="connsiteX13" fmla="*/ 238298 w 509847"/>
              <a:gd name="connsiteY13" fmla="*/ 1257993 h 1873135"/>
              <a:gd name="connsiteX14" fmla="*/ 238298 w 509847"/>
              <a:gd name="connsiteY14" fmla="*/ 1307869 h 1873135"/>
              <a:gd name="connsiteX15" fmla="*/ 199506 w 509847"/>
              <a:gd name="connsiteY15" fmla="*/ 1163782 h 1873135"/>
              <a:gd name="connsiteX16" fmla="*/ 199506 w 509847"/>
              <a:gd name="connsiteY16" fmla="*/ 1008611 h 1873135"/>
              <a:gd name="connsiteX17" fmla="*/ 88669 w 509847"/>
              <a:gd name="connsiteY17" fmla="*/ 842356 h 1873135"/>
              <a:gd name="connsiteX18" fmla="*/ 83127 w 509847"/>
              <a:gd name="connsiteY18" fmla="*/ 770313 h 1873135"/>
              <a:gd name="connsiteX19" fmla="*/ 5542 w 509847"/>
              <a:gd name="connsiteY19" fmla="*/ 592974 h 1873135"/>
              <a:gd name="connsiteX20" fmla="*/ 0 w 509847"/>
              <a:gd name="connsiteY20" fmla="*/ 243840 h 1873135"/>
              <a:gd name="connsiteX21" fmla="*/ 49876 w 509847"/>
              <a:gd name="connsiteY21" fmla="*/ 205047 h 1873135"/>
              <a:gd name="connsiteX22" fmla="*/ 44335 w 509847"/>
              <a:gd name="connsiteY22" fmla="*/ 144087 h 1873135"/>
              <a:gd name="connsiteX23" fmla="*/ 22167 w 509847"/>
              <a:gd name="connsiteY23" fmla="*/ 11083 h 1873135"/>
              <a:gd name="connsiteX0" fmla="*/ 22167 w 509847"/>
              <a:gd name="connsiteY0" fmla="*/ 11083 h 1873135"/>
              <a:gd name="connsiteX1" fmla="*/ 188422 w 509847"/>
              <a:gd name="connsiteY1" fmla="*/ 0 h 1873135"/>
              <a:gd name="connsiteX2" fmla="*/ 121920 w 509847"/>
              <a:gd name="connsiteY2" fmla="*/ 249382 h 1873135"/>
              <a:gd name="connsiteX3" fmla="*/ 171796 w 509847"/>
              <a:gd name="connsiteY3" fmla="*/ 770313 h 1873135"/>
              <a:gd name="connsiteX4" fmla="*/ 238298 w 509847"/>
              <a:gd name="connsiteY4" fmla="*/ 892233 h 1873135"/>
              <a:gd name="connsiteX5" fmla="*/ 332509 w 509847"/>
              <a:gd name="connsiteY5" fmla="*/ 1008611 h 1873135"/>
              <a:gd name="connsiteX6" fmla="*/ 343593 w 509847"/>
              <a:gd name="connsiteY6" fmla="*/ 1219200 h 1873135"/>
              <a:gd name="connsiteX7" fmla="*/ 393469 w 509847"/>
              <a:gd name="connsiteY7" fmla="*/ 1363287 h 1873135"/>
              <a:gd name="connsiteX8" fmla="*/ 471055 w 509847"/>
              <a:gd name="connsiteY8" fmla="*/ 1485207 h 1873135"/>
              <a:gd name="connsiteX9" fmla="*/ 509847 w 509847"/>
              <a:gd name="connsiteY9" fmla="*/ 1767840 h 1873135"/>
              <a:gd name="connsiteX10" fmla="*/ 476596 w 509847"/>
              <a:gd name="connsiteY10" fmla="*/ 1873134 h 1873135"/>
              <a:gd name="connsiteX11" fmla="*/ 437804 w 509847"/>
              <a:gd name="connsiteY11" fmla="*/ 1873135 h 1873135"/>
              <a:gd name="connsiteX12" fmla="*/ 360218 w 509847"/>
              <a:gd name="connsiteY12" fmla="*/ 1479665 h 1873135"/>
              <a:gd name="connsiteX13" fmla="*/ 238298 w 509847"/>
              <a:gd name="connsiteY13" fmla="*/ 1257993 h 1873135"/>
              <a:gd name="connsiteX14" fmla="*/ 238298 w 509847"/>
              <a:gd name="connsiteY14" fmla="*/ 1307869 h 1873135"/>
              <a:gd name="connsiteX15" fmla="*/ 199506 w 509847"/>
              <a:gd name="connsiteY15" fmla="*/ 1163782 h 1873135"/>
              <a:gd name="connsiteX16" fmla="*/ 199506 w 509847"/>
              <a:gd name="connsiteY16" fmla="*/ 1008611 h 1873135"/>
              <a:gd name="connsiteX17" fmla="*/ 88669 w 509847"/>
              <a:gd name="connsiteY17" fmla="*/ 842356 h 1873135"/>
              <a:gd name="connsiteX18" fmla="*/ 83127 w 509847"/>
              <a:gd name="connsiteY18" fmla="*/ 770313 h 1873135"/>
              <a:gd name="connsiteX19" fmla="*/ 11084 w 509847"/>
              <a:gd name="connsiteY19" fmla="*/ 559723 h 1873135"/>
              <a:gd name="connsiteX20" fmla="*/ 0 w 509847"/>
              <a:gd name="connsiteY20" fmla="*/ 243840 h 1873135"/>
              <a:gd name="connsiteX21" fmla="*/ 49876 w 509847"/>
              <a:gd name="connsiteY21" fmla="*/ 205047 h 1873135"/>
              <a:gd name="connsiteX22" fmla="*/ 44335 w 509847"/>
              <a:gd name="connsiteY22" fmla="*/ 144087 h 1873135"/>
              <a:gd name="connsiteX23" fmla="*/ 22167 w 509847"/>
              <a:gd name="connsiteY23" fmla="*/ 11083 h 18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9847" h="1873135">
                <a:moveTo>
                  <a:pt x="22167" y="11083"/>
                </a:moveTo>
                <a:lnTo>
                  <a:pt x="188422" y="0"/>
                </a:lnTo>
                <a:lnTo>
                  <a:pt x="121920" y="249382"/>
                </a:lnTo>
                <a:lnTo>
                  <a:pt x="171796" y="770313"/>
                </a:lnTo>
                <a:lnTo>
                  <a:pt x="238298" y="892233"/>
                </a:lnTo>
                <a:lnTo>
                  <a:pt x="332509" y="1008611"/>
                </a:lnTo>
                <a:lnTo>
                  <a:pt x="343593" y="1219200"/>
                </a:lnTo>
                <a:lnTo>
                  <a:pt x="393469" y="1363287"/>
                </a:lnTo>
                <a:lnTo>
                  <a:pt x="471055" y="1485207"/>
                </a:lnTo>
                <a:lnTo>
                  <a:pt x="509847" y="1767840"/>
                </a:lnTo>
                <a:lnTo>
                  <a:pt x="476596" y="1873134"/>
                </a:lnTo>
                <a:lnTo>
                  <a:pt x="437804" y="1873135"/>
                </a:lnTo>
                <a:lnTo>
                  <a:pt x="360218" y="1479665"/>
                </a:lnTo>
                <a:lnTo>
                  <a:pt x="238298" y="1257993"/>
                </a:lnTo>
                <a:cubicBezTo>
                  <a:pt x="236451" y="1248756"/>
                  <a:pt x="240145" y="1317106"/>
                  <a:pt x="238298" y="1307869"/>
                </a:cubicBezTo>
                <a:lnTo>
                  <a:pt x="199506" y="1163782"/>
                </a:lnTo>
                <a:lnTo>
                  <a:pt x="199506" y="1008611"/>
                </a:lnTo>
                <a:lnTo>
                  <a:pt x="88669" y="842356"/>
                </a:lnTo>
                <a:cubicBezTo>
                  <a:pt x="82311" y="785136"/>
                  <a:pt x="83127" y="809208"/>
                  <a:pt x="83127" y="770313"/>
                </a:cubicBezTo>
                <a:lnTo>
                  <a:pt x="11084" y="559723"/>
                </a:lnTo>
                <a:cubicBezTo>
                  <a:pt x="9237" y="443345"/>
                  <a:pt x="1847" y="360218"/>
                  <a:pt x="0" y="243840"/>
                </a:cubicBezTo>
                <a:lnTo>
                  <a:pt x="49876" y="205047"/>
                </a:lnTo>
                <a:lnTo>
                  <a:pt x="44335" y="144087"/>
                </a:lnTo>
                <a:lnTo>
                  <a:pt x="22167" y="11083"/>
                </a:ln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46131" y="2957197"/>
            <a:ext cx="391985" cy="1781298"/>
          </a:xfrm>
          <a:custGeom>
            <a:avLst/>
            <a:gdLst>
              <a:gd name="connsiteX0" fmla="*/ 71351 w 391985"/>
              <a:gd name="connsiteY0" fmla="*/ 0 h 1781298"/>
              <a:gd name="connsiteX1" fmla="*/ 99 w 391985"/>
              <a:gd name="connsiteY1" fmla="*/ 285007 h 1781298"/>
              <a:gd name="connsiteX2" fmla="*/ 59475 w 391985"/>
              <a:gd name="connsiteY2" fmla="*/ 819397 h 1781298"/>
              <a:gd name="connsiteX3" fmla="*/ 201979 w 391985"/>
              <a:gd name="connsiteY3" fmla="*/ 1021278 h 1781298"/>
              <a:gd name="connsiteX4" fmla="*/ 225730 w 391985"/>
              <a:gd name="connsiteY4" fmla="*/ 1282535 h 1781298"/>
              <a:gd name="connsiteX5" fmla="*/ 344483 w 391985"/>
              <a:gd name="connsiteY5" fmla="*/ 1508166 h 1781298"/>
              <a:gd name="connsiteX6" fmla="*/ 391985 w 391985"/>
              <a:gd name="connsiteY6" fmla="*/ 1781298 h 178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985" h="1781298">
                <a:moveTo>
                  <a:pt x="71351" y="0"/>
                </a:moveTo>
                <a:cubicBezTo>
                  <a:pt x="36714" y="74220"/>
                  <a:pt x="2078" y="148441"/>
                  <a:pt x="99" y="285007"/>
                </a:cubicBezTo>
                <a:cubicBezTo>
                  <a:pt x="-1880" y="421573"/>
                  <a:pt x="25828" y="696685"/>
                  <a:pt x="59475" y="819397"/>
                </a:cubicBezTo>
                <a:cubicBezTo>
                  <a:pt x="93122" y="942109"/>
                  <a:pt x="174270" y="944088"/>
                  <a:pt x="201979" y="1021278"/>
                </a:cubicBezTo>
                <a:cubicBezTo>
                  <a:pt x="229688" y="1098468"/>
                  <a:pt x="201979" y="1201387"/>
                  <a:pt x="225730" y="1282535"/>
                </a:cubicBezTo>
                <a:cubicBezTo>
                  <a:pt x="249481" y="1363683"/>
                  <a:pt x="316774" y="1425039"/>
                  <a:pt x="344483" y="1508166"/>
                </a:cubicBezTo>
                <a:cubicBezTo>
                  <a:pt x="372192" y="1591293"/>
                  <a:pt x="382088" y="1686295"/>
                  <a:pt x="391985" y="1781298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Diagonal Corner Rectangle 52"/>
          <p:cNvSpPr/>
          <p:nvPr/>
        </p:nvSpPr>
        <p:spPr>
          <a:xfrm>
            <a:off x="1115616" y="3337593"/>
            <a:ext cx="1181014" cy="340519"/>
          </a:xfrm>
          <a:prstGeom prst="round2Diag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Southwest 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639904" y="822616"/>
            <a:ext cx="3748519" cy="10215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In India rains are mostly brought by southwest or north east monsoons.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1318825" y="2256652"/>
            <a:ext cx="1270454" cy="374571"/>
          </a:xfrm>
          <a:prstGeom prst="round2Diag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North </a:t>
            </a:r>
            <a:r>
              <a:rPr lang="en-US" sz="1600" dirty="0">
                <a:latin typeface="Bookman Old Style" panose="02050604050505020204" pitchFamily="18" charset="0"/>
              </a:rPr>
              <a:t>east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33484" y="1707365"/>
            <a:ext cx="2111277" cy="2661656"/>
            <a:chOff x="6020319" y="1898526"/>
            <a:chExt cx="2111277" cy="266165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929" y="3321932"/>
              <a:ext cx="1238250" cy="123825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9830" y="3132254"/>
              <a:ext cx="1238250" cy="12382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485" y="2702807"/>
              <a:ext cx="1238250" cy="12382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319" y="1898526"/>
              <a:ext cx="2111277" cy="1233728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1795344" y="535140"/>
            <a:ext cx="2111277" cy="2661656"/>
            <a:chOff x="6020319" y="1898526"/>
            <a:chExt cx="2111277" cy="266165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929" y="3321932"/>
              <a:ext cx="1238250" cy="123825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9830" y="3132254"/>
              <a:ext cx="1238250" cy="123825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485" y="2702807"/>
              <a:ext cx="1238250" cy="123825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319" y="1898526"/>
              <a:ext cx="2111277" cy="1233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55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.55556E-7 3.10823E-6 L 0.01528 -0.035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-17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2343 -0.06236 L 4.44444E-6 -1.296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3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3" grpId="0" animBg="1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249492"/>
            <a:ext cx="3600400" cy="3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78374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An increase in the content of harmful substances in the air is called air pollution.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7517"/>
            <a:ext cx="5275568" cy="3244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267494"/>
            <a:ext cx="2493768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Air pollution</a:t>
            </a:r>
          </a:p>
        </p:txBody>
      </p:sp>
    </p:spTree>
    <p:extLst>
      <p:ext uri="{BB962C8B-B14F-4D97-AF65-F5344CB8AC3E}">
        <p14:creationId xmlns:p14="http://schemas.microsoft.com/office/powerpoint/2010/main" val="34118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629" y="272016"/>
            <a:ext cx="8059478" cy="4547634"/>
          </a:xfrm>
          <a:prstGeom prst="rect">
            <a:avLst/>
          </a:prstGeom>
          <a:noFill/>
        </p:spPr>
      </p:pic>
      <p:pic>
        <p:nvPicPr>
          <p:cNvPr id="5" name="Picture 4" descr="G:\1681409-poster-1280-water-vapor-body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6"/>
              </a:clrFrom>
              <a:clrTo>
                <a:srgbClr val="040406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 l="40257" t="54210" r="30759" b="2929"/>
          <a:stretch>
            <a:fillRect/>
          </a:stretch>
        </p:blipFill>
        <p:spPr bwMode="auto">
          <a:xfrm>
            <a:off x="3822438" y="947583"/>
            <a:ext cx="780515" cy="1614642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6" name="Picture 5" descr="G:\1681409-poster-1280-water-vapor-body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6"/>
              </a:clrFrom>
              <a:clrTo>
                <a:srgbClr val="040406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 l="40257" t="54210" r="30759" b="2929"/>
          <a:stretch>
            <a:fillRect/>
          </a:stretch>
        </p:blipFill>
        <p:spPr bwMode="auto">
          <a:xfrm>
            <a:off x="3750467" y="947583"/>
            <a:ext cx="780515" cy="1614642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7" name="Picture 4" descr="http://i919.photobucket.com/albums/ad39/adawiyah_photo/Raining.gif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60109">
            <a:off x="6079648" y="895902"/>
            <a:ext cx="1388849" cy="3189016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4736468" y="133350"/>
            <a:ext cx="2578732" cy="1137478"/>
            <a:chOff x="4213860" y="361950"/>
            <a:chExt cx="2578732" cy="1137478"/>
          </a:xfrm>
        </p:grpSpPr>
        <p:pic>
          <p:nvPicPr>
            <p:cNvPr id="9" name="Picture 8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4213860" y="361950"/>
              <a:ext cx="1237612" cy="821524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0" name="Picture 9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4648200" y="514350"/>
              <a:ext cx="1484004" cy="985078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1" name="Picture 10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5554980" y="514350"/>
              <a:ext cx="1237612" cy="821524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pic>
        <p:nvPicPr>
          <p:cNvPr id="12" name="Picture 11" descr="G:\1681409-poster-1280-water-vapor-body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6"/>
              </a:clrFrom>
              <a:clrTo>
                <a:srgbClr val="04040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0257" t="64353" r="24817" b="15673"/>
          <a:stretch>
            <a:fillRect/>
          </a:stretch>
        </p:blipFill>
        <p:spPr bwMode="auto">
          <a:xfrm>
            <a:off x="3766185" y="461010"/>
            <a:ext cx="1484004" cy="985078"/>
          </a:xfrm>
          <a:prstGeom prst="rect">
            <a:avLst/>
          </a:prstGeom>
          <a:noFill/>
          <a:effectLst>
            <a:softEdge rad="317500"/>
          </a:effectLst>
        </p:spPr>
      </p:pic>
      <p:grpSp>
        <p:nvGrpSpPr>
          <p:cNvPr id="13" name="Group 12"/>
          <p:cNvGrpSpPr/>
          <p:nvPr/>
        </p:nvGrpSpPr>
        <p:grpSpPr>
          <a:xfrm>
            <a:off x="2667000" y="171450"/>
            <a:ext cx="1942462" cy="945349"/>
            <a:chOff x="2876550" y="400050"/>
            <a:chExt cx="1942462" cy="945349"/>
          </a:xfrm>
        </p:grpSpPr>
        <p:pic>
          <p:nvPicPr>
            <p:cNvPr id="14" name="Picture 13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3581400" y="400050"/>
              <a:ext cx="1237612" cy="821524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5" name="Picture 14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2876550" y="523875"/>
              <a:ext cx="1237612" cy="821524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grpSp>
        <p:nvGrpSpPr>
          <p:cNvPr id="16" name="Group 15"/>
          <p:cNvGrpSpPr/>
          <p:nvPr/>
        </p:nvGrpSpPr>
        <p:grpSpPr>
          <a:xfrm>
            <a:off x="381000" y="123825"/>
            <a:ext cx="2707014" cy="1299403"/>
            <a:chOff x="809625" y="352425"/>
            <a:chExt cx="2707014" cy="1299403"/>
          </a:xfrm>
        </p:grpSpPr>
        <p:pic>
          <p:nvPicPr>
            <p:cNvPr id="17" name="Picture 16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2032635" y="441960"/>
              <a:ext cx="1484004" cy="985078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8" name="Picture 17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1190625" y="666750"/>
              <a:ext cx="1484004" cy="985078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19" name="Picture 18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809625" y="352425"/>
              <a:ext cx="1237612" cy="821524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0804">
            <a:off x="6866884" y="1037045"/>
            <a:ext cx="404570" cy="8049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47817" y="911792"/>
            <a:ext cx="746528" cy="4362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160386" y="149225"/>
            <a:ext cx="2707014" cy="1299403"/>
            <a:chOff x="809625" y="352425"/>
            <a:chExt cx="2707014" cy="1299403"/>
          </a:xfrm>
        </p:grpSpPr>
        <p:pic>
          <p:nvPicPr>
            <p:cNvPr id="24" name="Picture 23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2032635" y="441960"/>
              <a:ext cx="1484004" cy="985078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25" name="Picture 24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1190625" y="666750"/>
              <a:ext cx="1484004" cy="985078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26" name="Picture 25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809625" y="352425"/>
              <a:ext cx="1237612" cy="821524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grpSp>
        <p:nvGrpSpPr>
          <p:cNvPr id="27" name="Group 26"/>
          <p:cNvGrpSpPr/>
          <p:nvPr/>
        </p:nvGrpSpPr>
        <p:grpSpPr>
          <a:xfrm>
            <a:off x="6096000" y="150026"/>
            <a:ext cx="2590800" cy="1526436"/>
            <a:chOff x="5436879" y="378626"/>
            <a:chExt cx="2590800" cy="1526436"/>
          </a:xfrm>
        </p:grpSpPr>
        <p:pic>
          <p:nvPicPr>
            <p:cNvPr id="28" name="Picture 27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5436879" y="742950"/>
              <a:ext cx="1750704" cy="1162112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29" name="Picture 28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6275079" y="378626"/>
              <a:ext cx="1237612" cy="821524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30" name="Picture 29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6543675" y="666750"/>
              <a:ext cx="1484004" cy="985078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grpSp>
        <p:nvGrpSpPr>
          <p:cNvPr id="31" name="Group 30"/>
          <p:cNvGrpSpPr/>
          <p:nvPr/>
        </p:nvGrpSpPr>
        <p:grpSpPr>
          <a:xfrm>
            <a:off x="6248400" y="302426"/>
            <a:ext cx="2590800" cy="1526436"/>
            <a:chOff x="5436879" y="378626"/>
            <a:chExt cx="2590800" cy="1526436"/>
          </a:xfrm>
        </p:grpSpPr>
        <p:pic>
          <p:nvPicPr>
            <p:cNvPr id="32" name="Picture 31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5436879" y="742950"/>
              <a:ext cx="1750704" cy="1162112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33" name="Picture 32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6275079" y="378626"/>
              <a:ext cx="1237612" cy="821524"/>
            </a:xfrm>
            <a:prstGeom prst="rect">
              <a:avLst/>
            </a:prstGeom>
            <a:noFill/>
            <a:effectLst>
              <a:softEdge rad="317500"/>
            </a:effectLst>
          </p:spPr>
        </p:pic>
        <p:pic>
          <p:nvPicPr>
            <p:cNvPr id="34" name="Picture 33" descr="G:\1681409-poster-1280-water-vapor-body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40406"/>
                </a:clrFrom>
                <a:clrTo>
                  <a:srgbClr val="04040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0257" t="64353" r="24817" b="15673"/>
            <a:stretch>
              <a:fillRect/>
            </a:stretch>
          </p:blipFill>
          <p:spPr bwMode="auto">
            <a:xfrm>
              <a:off x="6543675" y="666750"/>
              <a:ext cx="1484004" cy="985078"/>
            </a:xfrm>
            <a:prstGeom prst="rect">
              <a:avLst/>
            </a:prstGeom>
            <a:noFill/>
            <a:effectLst>
              <a:softEdge rad="317500"/>
            </a:effectLst>
          </p:spPr>
        </p:pic>
      </p:grpSp>
      <p:sp>
        <p:nvSpPr>
          <p:cNvPr id="51" name="Rectangle 50"/>
          <p:cNvSpPr/>
          <p:nvPr/>
        </p:nvSpPr>
        <p:spPr>
          <a:xfrm>
            <a:off x="6273156" y="2035384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Acid rain</a:t>
            </a:r>
            <a:endParaRPr lang="en-US" b="1" dirty="0">
              <a:solidFill>
                <a:srgbClr val="C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pic>
        <p:nvPicPr>
          <p:cNvPr id="52" name="Picture 51" descr="G:\1681409-poster-1280-water-vapor-body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6"/>
              </a:clrFrom>
              <a:clrTo>
                <a:srgbClr val="040406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 l="40257" t="54210" r="30759" b="2929"/>
          <a:stretch>
            <a:fillRect/>
          </a:stretch>
        </p:blipFill>
        <p:spPr bwMode="auto">
          <a:xfrm>
            <a:off x="3781425" y="890434"/>
            <a:ext cx="780515" cy="1614642"/>
          </a:xfrm>
          <a:prstGeom prst="rect">
            <a:avLst/>
          </a:prstGeom>
          <a:noFill/>
          <a:effectLst>
            <a:softEdge rad="317500"/>
          </a:effectLst>
        </p:spPr>
      </p:pic>
      <p:grpSp>
        <p:nvGrpSpPr>
          <p:cNvPr id="53" name="Group 52"/>
          <p:cNvGrpSpPr/>
          <p:nvPr/>
        </p:nvGrpSpPr>
        <p:grpSpPr>
          <a:xfrm>
            <a:off x="4012041" y="1343661"/>
            <a:ext cx="294370" cy="240095"/>
            <a:chOff x="2269713" y="2495550"/>
            <a:chExt cx="356188" cy="290514"/>
          </a:xfrm>
        </p:grpSpPr>
        <p:sp>
          <p:nvSpPr>
            <p:cNvPr id="54" name="Oval 53"/>
            <p:cNvSpPr/>
            <p:nvPr/>
          </p:nvSpPr>
          <p:spPr>
            <a:xfrm flipV="1">
              <a:off x="2333624" y="2500314"/>
              <a:ext cx="285750" cy="28575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b="1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69713" y="2495550"/>
              <a:ext cx="356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SO</a:t>
              </a:r>
              <a:r>
                <a:rPr lang="en-US" sz="900" b="1" baseline="-25000" dirty="0" smtClean="0"/>
                <a:t>2</a:t>
              </a:r>
              <a:endParaRPr lang="en-US" sz="900" b="1" baseline="-25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04325" y="1653287"/>
            <a:ext cx="311592" cy="240095"/>
            <a:chOff x="2253426" y="2495550"/>
            <a:chExt cx="377026" cy="290514"/>
          </a:xfrm>
        </p:grpSpPr>
        <p:sp>
          <p:nvSpPr>
            <p:cNvPr id="57" name="Oval 56"/>
            <p:cNvSpPr/>
            <p:nvPr/>
          </p:nvSpPr>
          <p:spPr>
            <a:xfrm flipV="1">
              <a:off x="2333624" y="2500314"/>
              <a:ext cx="285750" cy="28575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b="1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53426" y="2495550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NO</a:t>
              </a:r>
              <a:r>
                <a:rPr lang="en-US" sz="900" b="1" baseline="-25000" dirty="0" smtClean="0"/>
                <a:t>2</a:t>
              </a:r>
              <a:endParaRPr lang="en-US" sz="900" b="1" baseline="-25000" dirty="0"/>
            </a:p>
          </p:txBody>
        </p:sp>
      </p:grpSp>
      <p:pic>
        <p:nvPicPr>
          <p:cNvPr id="59" name="Picture 5" descr="\\192.168.1.18\mt_school\2014_15\01 STATE_BOARD_MH\ENGLISH_MED\TAT_2014 - 15\10th std\Biology\Chapter 10\Images\fisch_zwei2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22" y="4067629"/>
            <a:ext cx="1311734" cy="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\\192.168.1.18\mt_school\2014_15\01 STATE_BOARD_MH\ENGLISH_MED\TAT_2014 - 15\10th std\Biology\Chapter 10\Images\anifish6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64" y="4067629"/>
            <a:ext cx="759682" cy="27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\\192.168.1.18\mt_school\2014_15\01 STATE_BOARD_MH\ENGLISH_MED\TAT_2014 - 15\10th std\Biology\Chapter 10\Images\013.gif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55" y="4455513"/>
            <a:ext cx="864689" cy="11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61"/>
          <p:cNvSpPr/>
          <p:nvPr/>
        </p:nvSpPr>
        <p:spPr>
          <a:xfrm>
            <a:off x="3238489" y="4035060"/>
            <a:ext cx="3257550" cy="698924"/>
          </a:xfrm>
          <a:custGeom>
            <a:avLst/>
            <a:gdLst>
              <a:gd name="connsiteX0" fmla="*/ 0 w 3976687"/>
              <a:gd name="connsiteY0" fmla="*/ 0 h 556352"/>
              <a:gd name="connsiteX1" fmla="*/ 23812 w 3976687"/>
              <a:gd name="connsiteY1" fmla="*/ 95250 h 556352"/>
              <a:gd name="connsiteX2" fmla="*/ 95250 w 3976687"/>
              <a:gd name="connsiteY2" fmla="*/ 195263 h 556352"/>
              <a:gd name="connsiteX3" fmla="*/ 214312 w 3976687"/>
              <a:gd name="connsiteY3" fmla="*/ 300038 h 556352"/>
              <a:gd name="connsiteX4" fmla="*/ 381000 w 3976687"/>
              <a:gd name="connsiteY4" fmla="*/ 371475 h 556352"/>
              <a:gd name="connsiteX5" fmla="*/ 590550 w 3976687"/>
              <a:gd name="connsiteY5" fmla="*/ 409575 h 556352"/>
              <a:gd name="connsiteX6" fmla="*/ 804862 w 3976687"/>
              <a:gd name="connsiteY6" fmla="*/ 447675 h 556352"/>
              <a:gd name="connsiteX7" fmla="*/ 1128712 w 3976687"/>
              <a:gd name="connsiteY7" fmla="*/ 490538 h 556352"/>
              <a:gd name="connsiteX8" fmla="*/ 1257300 w 3976687"/>
              <a:gd name="connsiteY8" fmla="*/ 481013 h 556352"/>
              <a:gd name="connsiteX9" fmla="*/ 1357312 w 3976687"/>
              <a:gd name="connsiteY9" fmla="*/ 481013 h 556352"/>
              <a:gd name="connsiteX10" fmla="*/ 1447800 w 3976687"/>
              <a:gd name="connsiteY10" fmla="*/ 485775 h 556352"/>
              <a:gd name="connsiteX11" fmla="*/ 1581150 w 3976687"/>
              <a:gd name="connsiteY11" fmla="*/ 495300 h 556352"/>
              <a:gd name="connsiteX12" fmla="*/ 2071687 w 3976687"/>
              <a:gd name="connsiteY12" fmla="*/ 495300 h 556352"/>
              <a:gd name="connsiteX13" fmla="*/ 2238375 w 3976687"/>
              <a:gd name="connsiteY13" fmla="*/ 509588 h 556352"/>
              <a:gd name="connsiteX14" fmla="*/ 2547937 w 3976687"/>
              <a:gd name="connsiteY14" fmla="*/ 500063 h 556352"/>
              <a:gd name="connsiteX15" fmla="*/ 2771775 w 3976687"/>
              <a:gd name="connsiteY15" fmla="*/ 485775 h 556352"/>
              <a:gd name="connsiteX16" fmla="*/ 2881312 w 3976687"/>
              <a:gd name="connsiteY16" fmla="*/ 485775 h 556352"/>
              <a:gd name="connsiteX17" fmla="*/ 3071812 w 3976687"/>
              <a:gd name="connsiteY17" fmla="*/ 504825 h 556352"/>
              <a:gd name="connsiteX18" fmla="*/ 3224212 w 3976687"/>
              <a:gd name="connsiteY18" fmla="*/ 504825 h 556352"/>
              <a:gd name="connsiteX19" fmla="*/ 3324225 w 3976687"/>
              <a:gd name="connsiteY19" fmla="*/ 490538 h 556352"/>
              <a:gd name="connsiteX20" fmla="*/ 3476625 w 3976687"/>
              <a:gd name="connsiteY20" fmla="*/ 481013 h 556352"/>
              <a:gd name="connsiteX21" fmla="*/ 3643312 w 3976687"/>
              <a:gd name="connsiteY21" fmla="*/ 500063 h 556352"/>
              <a:gd name="connsiteX22" fmla="*/ 3714750 w 3976687"/>
              <a:gd name="connsiteY22" fmla="*/ 514350 h 556352"/>
              <a:gd name="connsiteX23" fmla="*/ 3976687 w 3976687"/>
              <a:gd name="connsiteY23" fmla="*/ 519113 h 556352"/>
              <a:gd name="connsiteX24" fmla="*/ 3971925 w 3976687"/>
              <a:gd name="connsiteY24" fmla="*/ 0 h 556352"/>
              <a:gd name="connsiteX25" fmla="*/ 0 w 3976687"/>
              <a:gd name="connsiteY25" fmla="*/ 0 h 556352"/>
              <a:gd name="connsiteX0" fmla="*/ 0 w 3971951"/>
              <a:gd name="connsiteY0" fmla="*/ 0 h 561724"/>
              <a:gd name="connsiteX1" fmla="*/ 23812 w 3971951"/>
              <a:gd name="connsiteY1" fmla="*/ 95250 h 561724"/>
              <a:gd name="connsiteX2" fmla="*/ 95250 w 3971951"/>
              <a:gd name="connsiteY2" fmla="*/ 195263 h 561724"/>
              <a:gd name="connsiteX3" fmla="*/ 214312 w 3971951"/>
              <a:gd name="connsiteY3" fmla="*/ 300038 h 561724"/>
              <a:gd name="connsiteX4" fmla="*/ 381000 w 3971951"/>
              <a:gd name="connsiteY4" fmla="*/ 371475 h 561724"/>
              <a:gd name="connsiteX5" fmla="*/ 590550 w 3971951"/>
              <a:gd name="connsiteY5" fmla="*/ 409575 h 561724"/>
              <a:gd name="connsiteX6" fmla="*/ 804862 w 3971951"/>
              <a:gd name="connsiteY6" fmla="*/ 447675 h 561724"/>
              <a:gd name="connsiteX7" fmla="*/ 1128712 w 3971951"/>
              <a:gd name="connsiteY7" fmla="*/ 490538 h 561724"/>
              <a:gd name="connsiteX8" fmla="*/ 1257300 w 3971951"/>
              <a:gd name="connsiteY8" fmla="*/ 481013 h 561724"/>
              <a:gd name="connsiteX9" fmla="*/ 1357312 w 3971951"/>
              <a:gd name="connsiteY9" fmla="*/ 481013 h 561724"/>
              <a:gd name="connsiteX10" fmla="*/ 1447800 w 3971951"/>
              <a:gd name="connsiteY10" fmla="*/ 485775 h 561724"/>
              <a:gd name="connsiteX11" fmla="*/ 1581150 w 3971951"/>
              <a:gd name="connsiteY11" fmla="*/ 495300 h 561724"/>
              <a:gd name="connsiteX12" fmla="*/ 2071687 w 3971951"/>
              <a:gd name="connsiteY12" fmla="*/ 495300 h 561724"/>
              <a:gd name="connsiteX13" fmla="*/ 2238375 w 3971951"/>
              <a:gd name="connsiteY13" fmla="*/ 509588 h 561724"/>
              <a:gd name="connsiteX14" fmla="*/ 2547937 w 3971951"/>
              <a:gd name="connsiteY14" fmla="*/ 500063 h 561724"/>
              <a:gd name="connsiteX15" fmla="*/ 2771775 w 3971951"/>
              <a:gd name="connsiteY15" fmla="*/ 485775 h 561724"/>
              <a:gd name="connsiteX16" fmla="*/ 2881312 w 3971951"/>
              <a:gd name="connsiteY16" fmla="*/ 485775 h 561724"/>
              <a:gd name="connsiteX17" fmla="*/ 3071812 w 3971951"/>
              <a:gd name="connsiteY17" fmla="*/ 504825 h 561724"/>
              <a:gd name="connsiteX18" fmla="*/ 3224212 w 3971951"/>
              <a:gd name="connsiteY18" fmla="*/ 504825 h 561724"/>
              <a:gd name="connsiteX19" fmla="*/ 3324225 w 3971951"/>
              <a:gd name="connsiteY19" fmla="*/ 490538 h 561724"/>
              <a:gd name="connsiteX20" fmla="*/ 3476625 w 3971951"/>
              <a:gd name="connsiteY20" fmla="*/ 481013 h 561724"/>
              <a:gd name="connsiteX21" fmla="*/ 3643312 w 3971951"/>
              <a:gd name="connsiteY21" fmla="*/ 500063 h 561724"/>
              <a:gd name="connsiteX22" fmla="*/ 3714750 w 3971951"/>
              <a:gd name="connsiteY22" fmla="*/ 514350 h 561724"/>
              <a:gd name="connsiteX23" fmla="*/ 3903662 w 3971951"/>
              <a:gd name="connsiteY23" fmla="*/ 525463 h 561724"/>
              <a:gd name="connsiteX24" fmla="*/ 3971925 w 3971951"/>
              <a:gd name="connsiteY24" fmla="*/ 0 h 561724"/>
              <a:gd name="connsiteX25" fmla="*/ 0 w 3971951"/>
              <a:gd name="connsiteY25" fmla="*/ 0 h 561724"/>
              <a:gd name="connsiteX0" fmla="*/ 0 w 3911778"/>
              <a:gd name="connsiteY0" fmla="*/ 3175 h 564899"/>
              <a:gd name="connsiteX1" fmla="*/ 23812 w 3911778"/>
              <a:gd name="connsiteY1" fmla="*/ 98425 h 564899"/>
              <a:gd name="connsiteX2" fmla="*/ 95250 w 3911778"/>
              <a:gd name="connsiteY2" fmla="*/ 198438 h 564899"/>
              <a:gd name="connsiteX3" fmla="*/ 214312 w 3911778"/>
              <a:gd name="connsiteY3" fmla="*/ 303213 h 564899"/>
              <a:gd name="connsiteX4" fmla="*/ 381000 w 3911778"/>
              <a:gd name="connsiteY4" fmla="*/ 374650 h 564899"/>
              <a:gd name="connsiteX5" fmla="*/ 590550 w 3911778"/>
              <a:gd name="connsiteY5" fmla="*/ 412750 h 564899"/>
              <a:gd name="connsiteX6" fmla="*/ 804862 w 3911778"/>
              <a:gd name="connsiteY6" fmla="*/ 450850 h 564899"/>
              <a:gd name="connsiteX7" fmla="*/ 1128712 w 3911778"/>
              <a:gd name="connsiteY7" fmla="*/ 493713 h 564899"/>
              <a:gd name="connsiteX8" fmla="*/ 1257300 w 3911778"/>
              <a:gd name="connsiteY8" fmla="*/ 484188 h 564899"/>
              <a:gd name="connsiteX9" fmla="*/ 1357312 w 3911778"/>
              <a:gd name="connsiteY9" fmla="*/ 484188 h 564899"/>
              <a:gd name="connsiteX10" fmla="*/ 1447800 w 3911778"/>
              <a:gd name="connsiteY10" fmla="*/ 488950 h 564899"/>
              <a:gd name="connsiteX11" fmla="*/ 1581150 w 3911778"/>
              <a:gd name="connsiteY11" fmla="*/ 498475 h 564899"/>
              <a:gd name="connsiteX12" fmla="*/ 2071687 w 3911778"/>
              <a:gd name="connsiteY12" fmla="*/ 498475 h 564899"/>
              <a:gd name="connsiteX13" fmla="*/ 2238375 w 3911778"/>
              <a:gd name="connsiteY13" fmla="*/ 512763 h 564899"/>
              <a:gd name="connsiteX14" fmla="*/ 2547937 w 3911778"/>
              <a:gd name="connsiteY14" fmla="*/ 503238 h 564899"/>
              <a:gd name="connsiteX15" fmla="*/ 2771775 w 3911778"/>
              <a:gd name="connsiteY15" fmla="*/ 488950 h 564899"/>
              <a:gd name="connsiteX16" fmla="*/ 2881312 w 3911778"/>
              <a:gd name="connsiteY16" fmla="*/ 488950 h 564899"/>
              <a:gd name="connsiteX17" fmla="*/ 3071812 w 3911778"/>
              <a:gd name="connsiteY17" fmla="*/ 508000 h 564899"/>
              <a:gd name="connsiteX18" fmla="*/ 3224212 w 3911778"/>
              <a:gd name="connsiteY18" fmla="*/ 508000 h 564899"/>
              <a:gd name="connsiteX19" fmla="*/ 3324225 w 3911778"/>
              <a:gd name="connsiteY19" fmla="*/ 493713 h 564899"/>
              <a:gd name="connsiteX20" fmla="*/ 3476625 w 3911778"/>
              <a:gd name="connsiteY20" fmla="*/ 484188 h 564899"/>
              <a:gd name="connsiteX21" fmla="*/ 3643312 w 3911778"/>
              <a:gd name="connsiteY21" fmla="*/ 503238 h 564899"/>
              <a:gd name="connsiteX22" fmla="*/ 3714750 w 3911778"/>
              <a:gd name="connsiteY22" fmla="*/ 517525 h 564899"/>
              <a:gd name="connsiteX23" fmla="*/ 3903662 w 3911778"/>
              <a:gd name="connsiteY23" fmla="*/ 528638 h 564899"/>
              <a:gd name="connsiteX24" fmla="*/ 3911600 w 3911778"/>
              <a:gd name="connsiteY24" fmla="*/ 0 h 564899"/>
              <a:gd name="connsiteX25" fmla="*/ 0 w 3911778"/>
              <a:gd name="connsiteY25" fmla="*/ 3175 h 564899"/>
              <a:gd name="connsiteX0" fmla="*/ 0 w 3905694"/>
              <a:gd name="connsiteY0" fmla="*/ 0 h 561724"/>
              <a:gd name="connsiteX1" fmla="*/ 23812 w 3905694"/>
              <a:gd name="connsiteY1" fmla="*/ 95250 h 561724"/>
              <a:gd name="connsiteX2" fmla="*/ 95250 w 3905694"/>
              <a:gd name="connsiteY2" fmla="*/ 195263 h 561724"/>
              <a:gd name="connsiteX3" fmla="*/ 214312 w 3905694"/>
              <a:gd name="connsiteY3" fmla="*/ 300038 h 561724"/>
              <a:gd name="connsiteX4" fmla="*/ 381000 w 3905694"/>
              <a:gd name="connsiteY4" fmla="*/ 371475 h 561724"/>
              <a:gd name="connsiteX5" fmla="*/ 590550 w 3905694"/>
              <a:gd name="connsiteY5" fmla="*/ 409575 h 561724"/>
              <a:gd name="connsiteX6" fmla="*/ 804862 w 3905694"/>
              <a:gd name="connsiteY6" fmla="*/ 447675 h 561724"/>
              <a:gd name="connsiteX7" fmla="*/ 1128712 w 3905694"/>
              <a:gd name="connsiteY7" fmla="*/ 490538 h 561724"/>
              <a:gd name="connsiteX8" fmla="*/ 1257300 w 3905694"/>
              <a:gd name="connsiteY8" fmla="*/ 481013 h 561724"/>
              <a:gd name="connsiteX9" fmla="*/ 1357312 w 3905694"/>
              <a:gd name="connsiteY9" fmla="*/ 481013 h 561724"/>
              <a:gd name="connsiteX10" fmla="*/ 1447800 w 3905694"/>
              <a:gd name="connsiteY10" fmla="*/ 485775 h 561724"/>
              <a:gd name="connsiteX11" fmla="*/ 1581150 w 3905694"/>
              <a:gd name="connsiteY11" fmla="*/ 495300 h 561724"/>
              <a:gd name="connsiteX12" fmla="*/ 2071687 w 3905694"/>
              <a:gd name="connsiteY12" fmla="*/ 495300 h 561724"/>
              <a:gd name="connsiteX13" fmla="*/ 2238375 w 3905694"/>
              <a:gd name="connsiteY13" fmla="*/ 509588 h 561724"/>
              <a:gd name="connsiteX14" fmla="*/ 2547937 w 3905694"/>
              <a:gd name="connsiteY14" fmla="*/ 500063 h 561724"/>
              <a:gd name="connsiteX15" fmla="*/ 2771775 w 3905694"/>
              <a:gd name="connsiteY15" fmla="*/ 485775 h 561724"/>
              <a:gd name="connsiteX16" fmla="*/ 2881312 w 3905694"/>
              <a:gd name="connsiteY16" fmla="*/ 485775 h 561724"/>
              <a:gd name="connsiteX17" fmla="*/ 3071812 w 3905694"/>
              <a:gd name="connsiteY17" fmla="*/ 504825 h 561724"/>
              <a:gd name="connsiteX18" fmla="*/ 3224212 w 3905694"/>
              <a:gd name="connsiteY18" fmla="*/ 504825 h 561724"/>
              <a:gd name="connsiteX19" fmla="*/ 3324225 w 3905694"/>
              <a:gd name="connsiteY19" fmla="*/ 490538 h 561724"/>
              <a:gd name="connsiteX20" fmla="*/ 3476625 w 3905694"/>
              <a:gd name="connsiteY20" fmla="*/ 481013 h 561724"/>
              <a:gd name="connsiteX21" fmla="*/ 3643312 w 3905694"/>
              <a:gd name="connsiteY21" fmla="*/ 500063 h 561724"/>
              <a:gd name="connsiteX22" fmla="*/ 3714750 w 3905694"/>
              <a:gd name="connsiteY22" fmla="*/ 514350 h 561724"/>
              <a:gd name="connsiteX23" fmla="*/ 3903662 w 3905694"/>
              <a:gd name="connsiteY23" fmla="*/ 525463 h 561724"/>
              <a:gd name="connsiteX24" fmla="*/ 3905250 w 3905694"/>
              <a:gd name="connsiteY24" fmla="*/ 0 h 561724"/>
              <a:gd name="connsiteX25" fmla="*/ 0 w 3905694"/>
              <a:gd name="connsiteY25" fmla="*/ 0 h 561724"/>
              <a:gd name="connsiteX0" fmla="*/ 0 w 3905694"/>
              <a:gd name="connsiteY0" fmla="*/ 0 h 525463"/>
              <a:gd name="connsiteX1" fmla="*/ 23812 w 3905694"/>
              <a:gd name="connsiteY1" fmla="*/ 95250 h 525463"/>
              <a:gd name="connsiteX2" fmla="*/ 95250 w 3905694"/>
              <a:gd name="connsiteY2" fmla="*/ 195263 h 525463"/>
              <a:gd name="connsiteX3" fmla="*/ 214312 w 3905694"/>
              <a:gd name="connsiteY3" fmla="*/ 300038 h 525463"/>
              <a:gd name="connsiteX4" fmla="*/ 381000 w 3905694"/>
              <a:gd name="connsiteY4" fmla="*/ 371475 h 525463"/>
              <a:gd name="connsiteX5" fmla="*/ 590550 w 3905694"/>
              <a:gd name="connsiteY5" fmla="*/ 409575 h 525463"/>
              <a:gd name="connsiteX6" fmla="*/ 804862 w 3905694"/>
              <a:gd name="connsiteY6" fmla="*/ 447675 h 525463"/>
              <a:gd name="connsiteX7" fmla="*/ 1128712 w 3905694"/>
              <a:gd name="connsiteY7" fmla="*/ 490538 h 525463"/>
              <a:gd name="connsiteX8" fmla="*/ 1257300 w 3905694"/>
              <a:gd name="connsiteY8" fmla="*/ 481013 h 525463"/>
              <a:gd name="connsiteX9" fmla="*/ 1357312 w 3905694"/>
              <a:gd name="connsiteY9" fmla="*/ 481013 h 525463"/>
              <a:gd name="connsiteX10" fmla="*/ 1447800 w 3905694"/>
              <a:gd name="connsiteY10" fmla="*/ 485775 h 525463"/>
              <a:gd name="connsiteX11" fmla="*/ 1581150 w 3905694"/>
              <a:gd name="connsiteY11" fmla="*/ 495300 h 525463"/>
              <a:gd name="connsiteX12" fmla="*/ 2071687 w 3905694"/>
              <a:gd name="connsiteY12" fmla="*/ 495300 h 525463"/>
              <a:gd name="connsiteX13" fmla="*/ 2238375 w 3905694"/>
              <a:gd name="connsiteY13" fmla="*/ 509588 h 525463"/>
              <a:gd name="connsiteX14" fmla="*/ 2547937 w 3905694"/>
              <a:gd name="connsiteY14" fmla="*/ 500063 h 525463"/>
              <a:gd name="connsiteX15" fmla="*/ 2771775 w 3905694"/>
              <a:gd name="connsiteY15" fmla="*/ 485775 h 525463"/>
              <a:gd name="connsiteX16" fmla="*/ 2881312 w 3905694"/>
              <a:gd name="connsiteY16" fmla="*/ 485775 h 525463"/>
              <a:gd name="connsiteX17" fmla="*/ 3071812 w 3905694"/>
              <a:gd name="connsiteY17" fmla="*/ 504825 h 525463"/>
              <a:gd name="connsiteX18" fmla="*/ 3224212 w 3905694"/>
              <a:gd name="connsiteY18" fmla="*/ 504825 h 525463"/>
              <a:gd name="connsiteX19" fmla="*/ 3324225 w 3905694"/>
              <a:gd name="connsiteY19" fmla="*/ 490538 h 525463"/>
              <a:gd name="connsiteX20" fmla="*/ 3476625 w 3905694"/>
              <a:gd name="connsiteY20" fmla="*/ 481013 h 525463"/>
              <a:gd name="connsiteX21" fmla="*/ 3643312 w 3905694"/>
              <a:gd name="connsiteY21" fmla="*/ 500063 h 525463"/>
              <a:gd name="connsiteX22" fmla="*/ 3714750 w 3905694"/>
              <a:gd name="connsiteY22" fmla="*/ 514350 h 525463"/>
              <a:gd name="connsiteX23" fmla="*/ 3903662 w 3905694"/>
              <a:gd name="connsiteY23" fmla="*/ 525463 h 525463"/>
              <a:gd name="connsiteX24" fmla="*/ 3905250 w 3905694"/>
              <a:gd name="connsiteY24" fmla="*/ 0 h 525463"/>
              <a:gd name="connsiteX25" fmla="*/ 0 w 3905694"/>
              <a:gd name="connsiteY25" fmla="*/ 0 h 525463"/>
              <a:gd name="connsiteX0" fmla="*/ 0 w 3910012"/>
              <a:gd name="connsiteY0" fmla="*/ 0 h 514444"/>
              <a:gd name="connsiteX1" fmla="*/ 23812 w 3910012"/>
              <a:gd name="connsiteY1" fmla="*/ 95250 h 514444"/>
              <a:gd name="connsiteX2" fmla="*/ 95250 w 3910012"/>
              <a:gd name="connsiteY2" fmla="*/ 195263 h 514444"/>
              <a:gd name="connsiteX3" fmla="*/ 214312 w 3910012"/>
              <a:gd name="connsiteY3" fmla="*/ 300038 h 514444"/>
              <a:gd name="connsiteX4" fmla="*/ 381000 w 3910012"/>
              <a:gd name="connsiteY4" fmla="*/ 371475 h 514444"/>
              <a:gd name="connsiteX5" fmla="*/ 590550 w 3910012"/>
              <a:gd name="connsiteY5" fmla="*/ 409575 h 514444"/>
              <a:gd name="connsiteX6" fmla="*/ 804862 w 3910012"/>
              <a:gd name="connsiteY6" fmla="*/ 447675 h 514444"/>
              <a:gd name="connsiteX7" fmla="*/ 1128712 w 3910012"/>
              <a:gd name="connsiteY7" fmla="*/ 490538 h 514444"/>
              <a:gd name="connsiteX8" fmla="*/ 1257300 w 3910012"/>
              <a:gd name="connsiteY8" fmla="*/ 481013 h 514444"/>
              <a:gd name="connsiteX9" fmla="*/ 1357312 w 3910012"/>
              <a:gd name="connsiteY9" fmla="*/ 481013 h 514444"/>
              <a:gd name="connsiteX10" fmla="*/ 1447800 w 3910012"/>
              <a:gd name="connsiteY10" fmla="*/ 485775 h 514444"/>
              <a:gd name="connsiteX11" fmla="*/ 1581150 w 3910012"/>
              <a:gd name="connsiteY11" fmla="*/ 495300 h 514444"/>
              <a:gd name="connsiteX12" fmla="*/ 2071687 w 3910012"/>
              <a:gd name="connsiteY12" fmla="*/ 495300 h 514444"/>
              <a:gd name="connsiteX13" fmla="*/ 2238375 w 3910012"/>
              <a:gd name="connsiteY13" fmla="*/ 509588 h 514444"/>
              <a:gd name="connsiteX14" fmla="*/ 2547937 w 3910012"/>
              <a:gd name="connsiteY14" fmla="*/ 500063 h 514444"/>
              <a:gd name="connsiteX15" fmla="*/ 2771775 w 3910012"/>
              <a:gd name="connsiteY15" fmla="*/ 485775 h 514444"/>
              <a:gd name="connsiteX16" fmla="*/ 2881312 w 3910012"/>
              <a:gd name="connsiteY16" fmla="*/ 485775 h 514444"/>
              <a:gd name="connsiteX17" fmla="*/ 3071812 w 3910012"/>
              <a:gd name="connsiteY17" fmla="*/ 504825 h 514444"/>
              <a:gd name="connsiteX18" fmla="*/ 3224212 w 3910012"/>
              <a:gd name="connsiteY18" fmla="*/ 504825 h 514444"/>
              <a:gd name="connsiteX19" fmla="*/ 3324225 w 3910012"/>
              <a:gd name="connsiteY19" fmla="*/ 490538 h 514444"/>
              <a:gd name="connsiteX20" fmla="*/ 3476625 w 3910012"/>
              <a:gd name="connsiteY20" fmla="*/ 481013 h 514444"/>
              <a:gd name="connsiteX21" fmla="*/ 3643312 w 3910012"/>
              <a:gd name="connsiteY21" fmla="*/ 500063 h 514444"/>
              <a:gd name="connsiteX22" fmla="*/ 3714750 w 3910012"/>
              <a:gd name="connsiteY22" fmla="*/ 514350 h 514444"/>
              <a:gd name="connsiteX23" fmla="*/ 3910012 w 3910012"/>
              <a:gd name="connsiteY23" fmla="*/ 509588 h 514444"/>
              <a:gd name="connsiteX24" fmla="*/ 3905250 w 3910012"/>
              <a:gd name="connsiteY24" fmla="*/ 0 h 514444"/>
              <a:gd name="connsiteX25" fmla="*/ 0 w 3910012"/>
              <a:gd name="connsiteY25" fmla="*/ 0 h 514444"/>
              <a:gd name="connsiteX0" fmla="*/ 656035 w 3918347"/>
              <a:gd name="connsiteY0" fmla="*/ 0 h 519207"/>
              <a:gd name="connsiteX1" fmla="*/ 32147 w 3918347"/>
              <a:gd name="connsiteY1" fmla="*/ 100013 h 519207"/>
              <a:gd name="connsiteX2" fmla="*/ 103585 w 3918347"/>
              <a:gd name="connsiteY2" fmla="*/ 200026 h 519207"/>
              <a:gd name="connsiteX3" fmla="*/ 222647 w 3918347"/>
              <a:gd name="connsiteY3" fmla="*/ 304801 h 519207"/>
              <a:gd name="connsiteX4" fmla="*/ 389335 w 3918347"/>
              <a:gd name="connsiteY4" fmla="*/ 376238 h 519207"/>
              <a:gd name="connsiteX5" fmla="*/ 598885 w 3918347"/>
              <a:gd name="connsiteY5" fmla="*/ 414338 h 519207"/>
              <a:gd name="connsiteX6" fmla="*/ 813197 w 3918347"/>
              <a:gd name="connsiteY6" fmla="*/ 452438 h 519207"/>
              <a:gd name="connsiteX7" fmla="*/ 1137047 w 3918347"/>
              <a:gd name="connsiteY7" fmla="*/ 495301 h 519207"/>
              <a:gd name="connsiteX8" fmla="*/ 1265635 w 3918347"/>
              <a:gd name="connsiteY8" fmla="*/ 485776 h 519207"/>
              <a:gd name="connsiteX9" fmla="*/ 1365647 w 3918347"/>
              <a:gd name="connsiteY9" fmla="*/ 485776 h 519207"/>
              <a:gd name="connsiteX10" fmla="*/ 1456135 w 3918347"/>
              <a:gd name="connsiteY10" fmla="*/ 490538 h 519207"/>
              <a:gd name="connsiteX11" fmla="*/ 1589485 w 3918347"/>
              <a:gd name="connsiteY11" fmla="*/ 500063 h 519207"/>
              <a:gd name="connsiteX12" fmla="*/ 2080022 w 3918347"/>
              <a:gd name="connsiteY12" fmla="*/ 500063 h 519207"/>
              <a:gd name="connsiteX13" fmla="*/ 2246710 w 3918347"/>
              <a:gd name="connsiteY13" fmla="*/ 514351 h 519207"/>
              <a:gd name="connsiteX14" fmla="*/ 2556272 w 3918347"/>
              <a:gd name="connsiteY14" fmla="*/ 504826 h 519207"/>
              <a:gd name="connsiteX15" fmla="*/ 2780110 w 3918347"/>
              <a:gd name="connsiteY15" fmla="*/ 490538 h 519207"/>
              <a:gd name="connsiteX16" fmla="*/ 2889647 w 3918347"/>
              <a:gd name="connsiteY16" fmla="*/ 490538 h 519207"/>
              <a:gd name="connsiteX17" fmla="*/ 3080147 w 3918347"/>
              <a:gd name="connsiteY17" fmla="*/ 509588 h 519207"/>
              <a:gd name="connsiteX18" fmla="*/ 3232547 w 3918347"/>
              <a:gd name="connsiteY18" fmla="*/ 509588 h 519207"/>
              <a:gd name="connsiteX19" fmla="*/ 3332560 w 3918347"/>
              <a:gd name="connsiteY19" fmla="*/ 495301 h 519207"/>
              <a:gd name="connsiteX20" fmla="*/ 3484960 w 3918347"/>
              <a:gd name="connsiteY20" fmla="*/ 485776 h 519207"/>
              <a:gd name="connsiteX21" fmla="*/ 3651647 w 3918347"/>
              <a:gd name="connsiteY21" fmla="*/ 504826 h 519207"/>
              <a:gd name="connsiteX22" fmla="*/ 3723085 w 3918347"/>
              <a:gd name="connsiteY22" fmla="*/ 519113 h 519207"/>
              <a:gd name="connsiteX23" fmla="*/ 3918347 w 3918347"/>
              <a:gd name="connsiteY23" fmla="*/ 514351 h 519207"/>
              <a:gd name="connsiteX24" fmla="*/ 3913585 w 3918347"/>
              <a:gd name="connsiteY24" fmla="*/ 4763 h 519207"/>
              <a:gd name="connsiteX25" fmla="*/ 656035 w 3918347"/>
              <a:gd name="connsiteY25" fmla="*/ 0 h 519207"/>
              <a:gd name="connsiteX0" fmla="*/ 656035 w 4107145"/>
              <a:gd name="connsiteY0" fmla="*/ 0 h 553853"/>
              <a:gd name="connsiteX1" fmla="*/ 32147 w 4107145"/>
              <a:gd name="connsiteY1" fmla="*/ 100013 h 553853"/>
              <a:gd name="connsiteX2" fmla="*/ 103585 w 4107145"/>
              <a:gd name="connsiteY2" fmla="*/ 200026 h 553853"/>
              <a:gd name="connsiteX3" fmla="*/ 222647 w 4107145"/>
              <a:gd name="connsiteY3" fmla="*/ 304801 h 553853"/>
              <a:gd name="connsiteX4" fmla="*/ 389335 w 4107145"/>
              <a:gd name="connsiteY4" fmla="*/ 376238 h 553853"/>
              <a:gd name="connsiteX5" fmla="*/ 598885 w 4107145"/>
              <a:gd name="connsiteY5" fmla="*/ 414338 h 553853"/>
              <a:gd name="connsiteX6" fmla="*/ 813197 w 4107145"/>
              <a:gd name="connsiteY6" fmla="*/ 452438 h 553853"/>
              <a:gd name="connsiteX7" fmla="*/ 1137047 w 4107145"/>
              <a:gd name="connsiteY7" fmla="*/ 495301 h 553853"/>
              <a:gd name="connsiteX8" fmla="*/ 1265635 w 4107145"/>
              <a:gd name="connsiteY8" fmla="*/ 485776 h 553853"/>
              <a:gd name="connsiteX9" fmla="*/ 1365647 w 4107145"/>
              <a:gd name="connsiteY9" fmla="*/ 485776 h 553853"/>
              <a:gd name="connsiteX10" fmla="*/ 1456135 w 4107145"/>
              <a:gd name="connsiteY10" fmla="*/ 490538 h 553853"/>
              <a:gd name="connsiteX11" fmla="*/ 1589485 w 4107145"/>
              <a:gd name="connsiteY11" fmla="*/ 500063 h 553853"/>
              <a:gd name="connsiteX12" fmla="*/ 2080022 w 4107145"/>
              <a:gd name="connsiteY12" fmla="*/ 500063 h 553853"/>
              <a:gd name="connsiteX13" fmla="*/ 2246710 w 4107145"/>
              <a:gd name="connsiteY13" fmla="*/ 514351 h 553853"/>
              <a:gd name="connsiteX14" fmla="*/ 2556272 w 4107145"/>
              <a:gd name="connsiteY14" fmla="*/ 504826 h 553853"/>
              <a:gd name="connsiteX15" fmla="*/ 2780110 w 4107145"/>
              <a:gd name="connsiteY15" fmla="*/ 490538 h 553853"/>
              <a:gd name="connsiteX16" fmla="*/ 2889647 w 4107145"/>
              <a:gd name="connsiteY16" fmla="*/ 490538 h 553853"/>
              <a:gd name="connsiteX17" fmla="*/ 3080147 w 4107145"/>
              <a:gd name="connsiteY17" fmla="*/ 509588 h 553853"/>
              <a:gd name="connsiteX18" fmla="*/ 3232547 w 4107145"/>
              <a:gd name="connsiteY18" fmla="*/ 509588 h 553853"/>
              <a:gd name="connsiteX19" fmla="*/ 3332560 w 4107145"/>
              <a:gd name="connsiteY19" fmla="*/ 495301 h 553853"/>
              <a:gd name="connsiteX20" fmla="*/ 3484960 w 4107145"/>
              <a:gd name="connsiteY20" fmla="*/ 485776 h 553853"/>
              <a:gd name="connsiteX21" fmla="*/ 3651647 w 4107145"/>
              <a:gd name="connsiteY21" fmla="*/ 504826 h 553853"/>
              <a:gd name="connsiteX22" fmla="*/ 3723085 w 4107145"/>
              <a:gd name="connsiteY22" fmla="*/ 519113 h 553853"/>
              <a:gd name="connsiteX23" fmla="*/ 3913585 w 4107145"/>
              <a:gd name="connsiteY23" fmla="*/ 4763 h 553853"/>
              <a:gd name="connsiteX24" fmla="*/ 656035 w 4107145"/>
              <a:gd name="connsiteY24" fmla="*/ 0 h 553853"/>
              <a:gd name="connsiteX0" fmla="*/ 656035 w 4093654"/>
              <a:gd name="connsiteY0" fmla="*/ 0 h 536392"/>
              <a:gd name="connsiteX1" fmla="*/ 32147 w 4093654"/>
              <a:gd name="connsiteY1" fmla="*/ 100013 h 536392"/>
              <a:gd name="connsiteX2" fmla="*/ 103585 w 4093654"/>
              <a:gd name="connsiteY2" fmla="*/ 200026 h 536392"/>
              <a:gd name="connsiteX3" fmla="*/ 222647 w 4093654"/>
              <a:gd name="connsiteY3" fmla="*/ 304801 h 536392"/>
              <a:gd name="connsiteX4" fmla="*/ 389335 w 4093654"/>
              <a:gd name="connsiteY4" fmla="*/ 376238 h 536392"/>
              <a:gd name="connsiteX5" fmla="*/ 598885 w 4093654"/>
              <a:gd name="connsiteY5" fmla="*/ 414338 h 536392"/>
              <a:gd name="connsiteX6" fmla="*/ 813197 w 4093654"/>
              <a:gd name="connsiteY6" fmla="*/ 452438 h 536392"/>
              <a:gd name="connsiteX7" fmla="*/ 1137047 w 4093654"/>
              <a:gd name="connsiteY7" fmla="*/ 495301 h 536392"/>
              <a:gd name="connsiteX8" fmla="*/ 1265635 w 4093654"/>
              <a:gd name="connsiteY8" fmla="*/ 485776 h 536392"/>
              <a:gd name="connsiteX9" fmla="*/ 1365647 w 4093654"/>
              <a:gd name="connsiteY9" fmla="*/ 485776 h 536392"/>
              <a:gd name="connsiteX10" fmla="*/ 1456135 w 4093654"/>
              <a:gd name="connsiteY10" fmla="*/ 490538 h 536392"/>
              <a:gd name="connsiteX11" fmla="*/ 1589485 w 4093654"/>
              <a:gd name="connsiteY11" fmla="*/ 500063 h 536392"/>
              <a:gd name="connsiteX12" fmla="*/ 2080022 w 4093654"/>
              <a:gd name="connsiteY12" fmla="*/ 500063 h 536392"/>
              <a:gd name="connsiteX13" fmla="*/ 2246710 w 4093654"/>
              <a:gd name="connsiteY13" fmla="*/ 514351 h 536392"/>
              <a:gd name="connsiteX14" fmla="*/ 2556272 w 4093654"/>
              <a:gd name="connsiteY14" fmla="*/ 504826 h 536392"/>
              <a:gd name="connsiteX15" fmla="*/ 2780110 w 4093654"/>
              <a:gd name="connsiteY15" fmla="*/ 490538 h 536392"/>
              <a:gd name="connsiteX16" fmla="*/ 2889647 w 4093654"/>
              <a:gd name="connsiteY16" fmla="*/ 490538 h 536392"/>
              <a:gd name="connsiteX17" fmla="*/ 3080147 w 4093654"/>
              <a:gd name="connsiteY17" fmla="*/ 509588 h 536392"/>
              <a:gd name="connsiteX18" fmla="*/ 3232547 w 4093654"/>
              <a:gd name="connsiteY18" fmla="*/ 509588 h 536392"/>
              <a:gd name="connsiteX19" fmla="*/ 3332560 w 4093654"/>
              <a:gd name="connsiteY19" fmla="*/ 495301 h 536392"/>
              <a:gd name="connsiteX20" fmla="*/ 3484960 w 4093654"/>
              <a:gd name="connsiteY20" fmla="*/ 485776 h 536392"/>
              <a:gd name="connsiteX21" fmla="*/ 3651647 w 4093654"/>
              <a:gd name="connsiteY21" fmla="*/ 504826 h 536392"/>
              <a:gd name="connsiteX22" fmla="*/ 3913585 w 4093654"/>
              <a:gd name="connsiteY22" fmla="*/ 4763 h 536392"/>
              <a:gd name="connsiteX23" fmla="*/ 656035 w 4093654"/>
              <a:gd name="connsiteY23" fmla="*/ 0 h 536392"/>
              <a:gd name="connsiteX0" fmla="*/ 656035 w 4060804"/>
              <a:gd name="connsiteY0" fmla="*/ 0 h 523781"/>
              <a:gd name="connsiteX1" fmla="*/ 32147 w 4060804"/>
              <a:gd name="connsiteY1" fmla="*/ 100013 h 523781"/>
              <a:gd name="connsiteX2" fmla="*/ 103585 w 4060804"/>
              <a:gd name="connsiteY2" fmla="*/ 200026 h 523781"/>
              <a:gd name="connsiteX3" fmla="*/ 222647 w 4060804"/>
              <a:gd name="connsiteY3" fmla="*/ 304801 h 523781"/>
              <a:gd name="connsiteX4" fmla="*/ 389335 w 4060804"/>
              <a:gd name="connsiteY4" fmla="*/ 376238 h 523781"/>
              <a:gd name="connsiteX5" fmla="*/ 598885 w 4060804"/>
              <a:gd name="connsiteY5" fmla="*/ 414338 h 523781"/>
              <a:gd name="connsiteX6" fmla="*/ 813197 w 4060804"/>
              <a:gd name="connsiteY6" fmla="*/ 452438 h 523781"/>
              <a:gd name="connsiteX7" fmla="*/ 1137047 w 4060804"/>
              <a:gd name="connsiteY7" fmla="*/ 495301 h 523781"/>
              <a:gd name="connsiteX8" fmla="*/ 1265635 w 4060804"/>
              <a:gd name="connsiteY8" fmla="*/ 485776 h 523781"/>
              <a:gd name="connsiteX9" fmla="*/ 1365647 w 4060804"/>
              <a:gd name="connsiteY9" fmla="*/ 485776 h 523781"/>
              <a:gd name="connsiteX10" fmla="*/ 1456135 w 4060804"/>
              <a:gd name="connsiteY10" fmla="*/ 490538 h 523781"/>
              <a:gd name="connsiteX11" fmla="*/ 1589485 w 4060804"/>
              <a:gd name="connsiteY11" fmla="*/ 500063 h 523781"/>
              <a:gd name="connsiteX12" fmla="*/ 2080022 w 4060804"/>
              <a:gd name="connsiteY12" fmla="*/ 500063 h 523781"/>
              <a:gd name="connsiteX13" fmla="*/ 2246710 w 4060804"/>
              <a:gd name="connsiteY13" fmla="*/ 514351 h 523781"/>
              <a:gd name="connsiteX14" fmla="*/ 2556272 w 4060804"/>
              <a:gd name="connsiteY14" fmla="*/ 504826 h 523781"/>
              <a:gd name="connsiteX15" fmla="*/ 2780110 w 4060804"/>
              <a:gd name="connsiteY15" fmla="*/ 490538 h 523781"/>
              <a:gd name="connsiteX16" fmla="*/ 2889647 w 4060804"/>
              <a:gd name="connsiteY16" fmla="*/ 490538 h 523781"/>
              <a:gd name="connsiteX17" fmla="*/ 3080147 w 4060804"/>
              <a:gd name="connsiteY17" fmla="*/ 509588 h 523781"/>
              <a:gd name="connsiteX18" fmla="*/ 3232547 w 4060804"/>
              <a:gd name="connsiteY18" fmla="*/ 509588 h 523781"/>
              <a:gd name="connsiteX19" fmla="*/ 3332560 w 4060804"/>
              <a:gd name="connsiteY19" fmla="*/ 495301 h 523781"/>
              <a:gd name="connsiteX20" fmla="*/ 3484960 w 4060804"/>
              <a:gd name="connsiteY20" fmla="*/ 485776 h 523781"/>
              <a:gd name="connsiteX21" fmla="*/ 3913585 w 4060804"/>
              <a:gd name="connsiteY21" fmla="*/ 4763 h 523781"/>
              <a:gd name="connsiteX22" fmla="*/ 656035 w 4060804"/>
              <a:gd name="connsiteY22" fmla="*/ 0 h 523781"/>
              <a:gd name="connsiteX0" fmla="*/ 656035 w 4033431"/>
              <a:gd name="connsiteY0" fmla="*/ 0 h 670909"/>
              <a:gd name="connsiteX1" fmla="*/ 32147 w 4033431"/>
              <a:gd name="connsiteY1" fmla="*/ 100013 h 670909"/>
              <a:gd name="connsiteX2" fmla="*/ 103585 w 4033431"/>
              <a:gd name="connsiteY2" fmla="*/ 200026 h 670909"/>
              <a:gd name="connsiteX3" fmla="*/ 222647 w 4033431"/>
              <a:gd name="connsiteY3" fmla="*/ 304801 h 670909"/>
              <a:gd name="connsiteX4" fmla="*/ 389335 w 4033431"/>
              <a:gd name="connsiteY4" fmla="*/ 376238 h 670909"/>
              <a:gd name="connsiteX5" fmla="*/ 598885 w 4033431"/>
              <a:gd name="connsiteY5" fmla="*/ 414338 h 670909"/>
              <a:gd name="connsiteX6" fmla="*/ 813197 w 4033431"/>
              <a:gd name="connsiteY6" fmla="*/ 452438 h 670909"/>
              <a:gd name="connsiteX7" fmla="*/ 1137047 w 4033431"/>
              <a:gd name="connsiteY7" fmla="*/ 495301 h 670909"/>
              <a:gd name="connsiteX8" fmla="*/ 1265635 w 4033431"/>
              <a:gd name="connsiteY8" fmla="*/ 485776 h 670909"/>
              <a:gd name="connsiteX9" fmla="*/ 1365647 w 4033431"/>
              <a:gd name="connsiteY9" fmla="*/ 485776 h 670909"/>
              <a:gd name="connsiteX10" fmla="*/ 1456135 w 4033431"/>
              <a:gd name="connsiteY10" fmla="*/ 490538 h 670909"/>
              <a:gd name="connsiteX11" fmla="*/ 1589485 w 4033431"/>
              <a:gd name="connsiteY11" fmla="*/ 500063 h 670909"/>
              <a:gd name="connsiteX12" fmla="*/ 2080022 w 4033431"/>
              <a:gd name="connsiteY12" fmla="*/ 500063 h 670909"/>
              <a:gd name="connsiteX13" fmla="*/ 2246710 w 4033431"/>
              <a:gd name="connsiteY13" fmla="*/ 514351 h 670909"/>
              <a:gd name="connsiteX14" fmla="*/ 2556272 w 4033431"/>
              <a:gd name="connsiteY14" fmla="*/ 504826 h 670909"/>
              <a:gd name="connsiteX15" fmla="*/ 2780110 w 4033431"/>
              <a:gd name="connsiteY15" fmla="*/ 490538 h 670909"/>
              <a:gd name="connsiteX16" fmla="*/ 2889647 w 4033431"/>
              <a:gd name="connsiteY16" fmla="*/ 490538 h 670909"/>
              <a:gd name="connsiteX17" fmla="*/ 3080147 w 4033431"/>
              <a:gd name="connsiteY17" fmla="*/ 509588 h 670909"/>
              <a:gd name="connsiteX18" fmla="*/ 3232547 w 4033431"/>
              <a:gd name="connsiteY18" fmla="*/ 509588 h 670909"/>
              <a:gd name="connsiteX19" fmla="*/ 3332560 w 4033431"/>
              <a:gd name="connsiteY19" fmla="*/ 495301 h 670909"/>
              <a:gd name="connsiteX20" fmla="*/ 3223022 w 4033431"/>
              <a:gd name="connsiteY20" fmla="*/ 652464 h 670909"/>
              <a:gd name="connsiteX21" fmla="*/ 3913585 w 4033431"/>
              <a:gd name="connsiteY21" fmla="*/ 4763 h 670909"/>
              <a:gd name="connsiteX22" fmla="*/ 656035 w 4033431"/>
              <a:gd name="connsiteY22" fmla="*/ 0 h 670909"/>
              <a:gd name="connsiteX0" fmla="*/ 656035 w 3913585"/>
              <a:gd name="connsiteY0" fmla="*/ 0 h 670909"/>
              <a:gd name="connsiteX1" fmla="*/ 32147 w 3913585"/>
              <a:gd name="connsiteY1" fmla="*/ 100013 h 670909"/>
              <a:gd name="connsiteX2" fmla="*/ 103585 w 3913585"/>
              <a:gd name="connsiteY2" fmla="*/ 200026 h 670909"/>
              <a:gd name="connsiteX3" fmla="*/ 222647 w 3913585"/>
              <a:gd name="connsiteY3" fmla="*/ 304801 h 670909"/>
              <a:gd name="connsiteX4" fmla="*/ 389335 w 3913585"/>
              <a:gd name="connsiteY4" fmla="*/ 376238 h 670909"/>
              <a:gd name="connsiteX5" fmla="*/ 598885 w 3913585"/>
              <a:gd name="connsiteY5" fmla="*/ 414338 h 670909"/>
              <a:gd name="connsiteX6" fmla="*/ 813197 w 3913585"/>
              <a:gd name="connsiteY6" fmla="*/ 452438 h 670909"/>
              <a:gd name="connsiteX7" fmla="*/ 1137047 w 3913585"/>
              <a:gd name="connsiteY7" fmla="*/ 495301 h 670909"/>
              <a:gd name="connsiteX8" fmla="*/ 1265635 w 3913585"/>
              <a:gd name="connsiteY8" fmla="*/ 485776 h 670909"/>
              <a:gd name="connsiteX9" fmla="*/ 1365647 w 3913585"/>
              <a:gd name="connsiteY9" fmla="*/ 485776 h 670909"/>
              <a:gd name="connsiteX10" fmla="*/ 1456135 w 3913585"/>
              <a:gd name="connsiteY10" fmla="*/ 490538 h 670909"/>
              <a:gd name="connsiteX11" fmla="*/ 1589485 w 3913585"/>
              <a:gd name="connsiteY11" fmla="*/ 500063 h 670909"/>
              <a:gd name="connsiteX12" fmla="*/ 2080022 w 3913585"/>
              <a:gd name="connsiteY12" fmla="*/ 500063 h 670909"/>
              <a:gd name="connsiteX13" fmla="*/ 2246710 w 3913585"/>
              <a:gd name="connsiteY13" fmla="*/ 514351 h 670909"/>
              <a:gd name="connsiteX14" fmla="*/ 2556272 w 3913585"/>
              <a:gd name="connsiteY14" fmla="*/ 504826 h 670909"/>
              <a:gd name="connsiteX15" fmla="*/ 2780110 w 3913585"/>
              <a:gd name="connsiteY15" fmla="*/ 490538 h 670909"/>
              <a:gd name="connsiteX16" fmla="*/ 2889647 w 3913585"/>
              <a:gd name="connsiteY16" fmla="*/ 490538 h 670909"/>
              <a:gd name="connsiteX17" fmla="*/ 3080147 w 3913585"/>
              <a:gd name="connsiteY17" fmla="*/ 509588 h 670909"/>
              <a:gd name="connsiteX18" fmla="*/ 3232547 w 3913585"/>
              <a:gd name="connsiteY18" fmla="*/ 509588 h 670909"/>
              <a:gd name="connsiteX19" fmla="*/ 3332560 w 3913585"/>
              <a:gd name="connsiteY19" fmla="*/ 495301 h 670909"/>
              <a:gd name="connsiteX20" fmla="*/ 3223022 w 3913585"/>
              <a:gd name="connsiteY20" fmla="*/ 652464 h 670909"/>
              <a:gd name="connsiteX21" fmla="*/ 3913585 w 3913585"/>
              <a:gd name="connsiteY21" fmla="*/ 4763 h 670909"/>
              <a:gd name="connsiteX22" fmla="*/ 656035 w 3913585"/>
              <a:gd name="connsiteY22" fmla="*/ 0 h 670909"/>
              <a:gd name="connsiteX0" fmla="*/ 656035 w 3913585"/>
              <a:gd name="connsiteY0" fmla="*/ 0 h 672755"/>
              <a:gd name="connsiteX1" fmla="*/ 32147 w 3913585"/>
              <a:gd name="connsiteY1" fmla="*/ 100013 h 672755"/>
              <a:gd name="connsiteX2" fmla="*/ 103585 w 3913585"/>
              <a:gd name="connsiteY2" fmla="*/ 200026 h 672755"/>
              <a:gd name="connsiteX3" fmla="*/ 222647 w 3913585"/>
              <a:gd name="connsiteY3" fmla="*/ 304801 h 672755"/>
              <a:gd name="connsiteX4" fmla="*/ 389335 w 3913585"/>
              <a:gd name="connsiteY4" fmla="*/ 376238 h 672755"/>
              <a:gd name="connsiteX5" fmla="*/ 598885 w 3913585"/>
              <a:gd name="connsiteY5" fmla="*/ 414338 h 672755"/>
              <a:gd name="connsiteX6" fmla="*/ 813197 w 3913585"/>
              <a:gd name="connsiteY6" fmla="*/ 452438 h 672755"/>
              <a:gd name="connsiteX7" fmla="*/ 1137047 w 3913585"/>
              <a:gd name="connsiteY7" fmla="*/ 495301 h 672755"/>
              <a:gd name="connsiteX8" fmla="*/ 1265635 w 3913585"/>
              <a:gd name="connsiteY8" fmla="*/ 485776 h 672755"/>
              <a:gd name="connsiteX9" fmla="*/ 1365647 w 3913585"/>
              <a:gd name="connsiteY9" fmla="*/ 485776 h 672755"/>
              <a:gd name="connsiteX10" fmla="*/ 1456135 w 3913585"/>
              <a:gd name="connsiteY10" fmla="*/ 490538 h 672755"/>
              <a:gd name="connsiteX11" fmla="*/ 1589485 w 3913585"/>
              <a:gd name="connsiteY11" fmla="*/ 500063 h 672755"/>
              <a:gd name="connsiteX12" fmla="*/ 2080022 w 3913585"/>
              <a:gd name="connsiteY12" fmla="*/ 500063 h 672755"/>
              <a:gd name="connsiteX13" fmla="*/ 2246710 w 3913585"/>
              <a:gd name="connsiteY13" fmla="*/ 514351 h 672755"/>
              <a:gd name="connsiteX14" fmla="*/ 2556272 w 3913585"/>
              <a:gd name="connsiteY14" fmla="*/ 504826 h 672755"/>
              <a:gd name="connsiteX15" fmla="*/ 2780110 w 3913585"/>
              <a:gd name="connsiteY15" fmla="*/ 490538 h 672755"/>
              <a:gd name="connsiteX16" fmla="*/ 2889647 w 3913585"/>
              <a:gd name="connsiteY16" fmla="*/ 490538 h 672755"/>
              <a:gd name="connsiteX17" fmla="*/ 3080147 w 3913585"/>
              <a:gd name="connsiteY17" fmla="*/ 509588 h 672755"/>
              <a:gd name="connsiteX18" fmla="*/ 3232547 w 3913585"/>
              <a:gd name="connsiteY18" fmla="*/ 509588 h 672755"/>
              <a:gd name="connsiteX19" fmla="*/ 3223022 w 3913585"/>
              <a:gd name="connsiteY19" fmla="*/ 652464 h 672755"/>
              <a:gd name="connsiteX20" fmla="*/ 3913585 w 3913585"/>
              <a:gd name="connsiteY20" fmla="*/ 4763 h 672755"/>
              <a:gd name="connsiteX21" fmla="*/ 656035 w 3913585"/>
              <a:gd name="connsiteY21" fmla="*/ 0 h 672755"/>
              <a:gd name="connsiteX0" fmla="*/ 656035 w 3913585"/>
              <a:gd name="connsiteY0" fmla="*/ 0 h 672985"/>
              <a:gd name="connsiteX1" fmla="*/ 32147 w 3913585"/>
              <a:gd name="connsiteY1" fmla="*/ 100013 h 672985"/>
              <a:gd name="connsiteX2" fmla="*/ 103585 w 3913585"/>
              <a:gd name="connsiteY2" fmla="*/ 200026 h 672985"/>
              <a:gd name="connsiteX3" fmla="*/ 222647 w 3913585"/>
              <a:gd name="connsiteY3" fmla="*/ 304801 h 672985"/>
              <a:gd name="connsiteX4" fmla="*/ 389335 w 3913585"/>
              <a:gd name="connsiteY4" fmla="*/ 376238 h 672985"/>
              <a:gd name="connsiteX5" fmla="*/ 598885 w 3913585"/>
              <a:gd name="connsiteY5" fmla="*/ 414338 h 672985"/>
              <a:gd name="connsiteX6" fmla="*/ 813197 w 3913585"/>
              <a:gd name="connsiteY6" fmla="*/ 452438 h 672985"/>
              <a:gd name="connsiteX7" fmla="*/ 1137047 w 3913585"/>
              <a:gd name="connsiteY7" fmla="*/ 495301 h 672985"/>
              <a:gd name="connsiteX8" fmla="*/ 1265635 w 3913585"/>
              <a:gd name="connsiteY8" fmla="*/ 485776 h 672985"/>
              <a:gd name="connsiteX9" fmla="*/ 1365647 w 3913585"/>
              <a:gd name="connsiteY9" fmla="*/ 485776 h 672985"/>
              <a:gd name="connsiteX10" fmla="*/ 1456135 w 3913585"/>
              <a:gd name="connsiteY10" fmla="*/ 490538 h 672985"/>
              <a:gd name="connsiteX11" fmla="*/ 1589485 w 3913585"/>
              <a:gd name="connsiteY11" fmla="*/ 500063 h 672985"/>
              <a:gd name="connsiteX12" fmla="*/ 2080022 w 3913585"/>
              <a:gd name="connsiteY12" fmla="*/ 500063 h 672985"/>
              <a:gd name="connsiteX13" fmla="*/ 2246710 w 3913585"/>
              <a:gd name="connsiteY13" fmla="*/ 514351 h 672985"/>
              <a:gd name="connsiteX14" fmla="*/ 2556272 w 3913585"/>
              <a:gd name="connsiteY14" fmla="*/ 504826 h 672985"/>
              <a:gd name="connsiteX15" fmla="*/ 2780110 w 3913585"/>
              <a:gd name="connsiteY15" fmla="*/ 490538 h 672985"/>
              <a:gd name="connsiteX16" fmla="*/ 2889647 w 3913585"/>
              <a:gd name="connsiteY16" fmla="*/ 490538 h 672985"/>
              <a:gd name="connsiteX17" fmla="*/ 3080147 w 3913585"/>
              <a:gd name="connsiteY17" fmla="*/ 509588 h 672985"/>
              <a:gd name="connsiteX18" fmla="*/ 3223022 w 3913585"/>
              <a:gd name="connsiteY18" fmla="*/ 652464 h 672985"/>
              <a:gd name="connsiteX19" fmla="*/ 3913585 w 3913585"/>
              <a:gd name="connsiteY19" fmla="*/ 4763 h 672985"/>
              <a:gd name="connsiteX20" fmla="*/ 656035 w 3913585"/>
              <a:gd name="connsiteY20" fmla="*/ 0 h 672985"/>
              <a:gd name="connsiteX0" fmla="*/ 656035 w 3913585"/>
              <a:gd name="connsiteY0" fmla="*/ 0 h 670525"/>
              <a:gd name="connsiteX1" fmla="*/ 32147 w 3913585"/>
              <a:gd name="connsiteY1" fmla="*/ 100013 h 670525"/>
              <a:gd name="connsiteX2" fmla="*/ 103585 w 3913585"/>
              <a:gd name="connsiteY2" fmla="*/ 200026 h 670525"/>
              <a:gd name="connsiteX3" fmla="*/ 222647 w 3913585"/>
              <a:gd name="connsiteY3" fmla="*/ 304801 h 670525"/>
              <a:gd name="connsiteX4" fmla="*/ 389335 w 3913585"/>
              <a:gd name="connsiteY4" fmla="*/ 376238 h 670525"/>
              <a:gd name="connsiteX5" fmla="*/ 598885 w 3913585"/>
              <a:gd name="connsiteY5" fmla="*/ 414338 h 670525"/>
              <a:gd name="connsiteX6" fmla="*/ 813197 w 3913585"/>
              <a:gd name="connsiteY6" fmla="*/ 452438 h 670525"/>
              <a:gd name="connsiteX7" fmla="*/ 1137047 w 3913585"/>
              <a:gd name="connsiteY7" fmla="*/ 495301 h 670525"/>
              <a:gd name="connsiteX8" fmla="*/ 1265635 w 3913585"/>
              <a:gd name="connsiteY8" fmla="*/ 485776 h 670525"/>
              <a:gd name="connsiteX9" fmla="*/ 1365647 w 3913585"/>
              <a:gd name="connsiteY9" fmla="*/ 485776 h 670525"/>
              <a:gd name="connsiteX10" fmla="*/ 1456135 w 3913585"/>
              <a:gd name="connsiteY10" fmla="*/ 490538 h 670525"/>
              <a:gd name="connsiteX11" fmla="*/ 1589485 w 3913585"/>
              <a:gd name="connsiteY11" fmla="*/ 500063 h 670525"/>
              <a:gd name="connsiteX12" fmla="*/ 2080022 w 3913585"/>
              <a:gd name="connsiteY12" fmla="*/ 500063 h 670525"/>
              <a:gd name="connsiteX13" fmla="*/ 2246710 w 3913585"/>
              <a:gd name="connsiteY13" fmla="*/ 514351 h 670525"/>
              <a:gd name="connsiteX14" fmla="*/ 2556272 w 3913585"/>
              <a:gd name="connsiteY14" fmla="*/ 504826 h 670525"/>
              <a:gd name="connsiteX15" fmla="*/ 2780110 w 3913585"/>
              <a:gd name="connsiteY15" fmla="*/ 490538 h 670525"/>
              <a:gd name="connsiteX16" fmla="*/ 2889647 w 3913585"/>
              <a:gd name="connsiteY16" fmla="*/ 490538 h 670525"/>
              <a:gd name="connsiteX17" fmla="*/ 3223022 w 3913585"/>
              <a:gd name="connsiteY17" fmla="*/ 652464 h 670525"/>
              <a:gd name="connsiteX18" fmla="*/ 3913585 w 3913585"/>
              <a:gd name="connsiteY18" fmla="*/ 4763 h 670525"/>
              <a:gd name="connsiteX19" fmla="*/ 656035 w 3913585"/>
              <a:gd name="connsiteY19" fmla="*/ 0 h 670525"/>
              <a:gd name="connsiteX0" fmla="*/ 656035 w 3913585"/>
              <a:gd name="connsiteY0" fmla="*/ 0 h 670378"/>
              <a:gd name="connsiteX1" fmla="*/ 32147 w 3913585"/>
              <a:gd name="connsiteY1" fmla="*/ 100013 h 670378"/>
              <a:gd name="connsiteX2" fmla="*/ 103585 w 3913585"/>
              <a:gd name="connsiteY2" fmla="*/ 200026 h 670378"/>
              <a:gd name="connsiteX3" fmla="*/ 222647 w 3913585"/>
              <a:gd name="connsiteY3" fmla="*/ 304801 h 670378"/>
              <a:gd name="connsiteX4" fmla="*/ 389335 w 3913585"/>
              <a:gd name="connsiteY4" fmla="*/ 376238 h 670378"/>
              <a:gd name="connsiteX5" fmla="*/ 598885 w 3913585"/>
              <a:gd name="connsiteY5" fmla="*/ 414338 h 670378"/>
              <a:gd name="connsiteX6" fmla="*/ 813197 w 3913585"/>
              <a:gd name="connsiteY6" fmla="*/ 452438 h 670378"/>
              <a:gd name="connsiteX7" fmla="*/ 1137047 w 3913585"/>
              <a:gd name="connsiteY7" fmla="*/ 495301 h 670378"/>
              <a:gd name="connsiteX8" fmla="*/ 1265635 w 3913585"/>
              <a:gd name="connsiteY8" fmla="*/ 485776 h 670378"/>
              <a:gd name="connsiteX9" fmla="*/ 1365647 w 3913585"/>
              <a:gd name="connsiteY9" fmla="*/ 485776 h 670378"/>
              <a:gd name="connsiteX10" fmla="*/ 1456135 w 3913585"/>
              <a:gd name="connsiteY10" fmla="*/ 490538 h 670378"/>
              <a:gd name="connsiteX11" fmla="*/ 1589485 w 3913585"/>
              <a:gd name="connsiteY11" fmla="*/ 500063 h 670378"/>
              <a:gd name="connsiteX12" fmla="*/ 2080022 w 3913585"/>
              <a:gd name="connsiteY12" fmla="*/ 500063 h 670378"/>
              <a:gd name="connsiteX13" fmla="*/ 2246710 w 3913585"/>
              <a:gd name="connsiteY13" fmla="*/ 514351 h 670378"/>
              <a:gd name="connsiteX14" fmla="*/ 2556272 w 3913585"/>
              <a:gd name="connsiteY14" fmla="*/ 504826 h 670378"/>
              <a:gd name="connsiteX15" fmla="*/ 2780110 w 3913585"/>
              <a:gd name="connsiteY15" fmla="*/ 490538 h 670378"/>
              <a:gd name="connsiteX16" fmla="*/ 3223022 w 3913585"/>
              <a:gd name="connsiteY16" fmla="*/ 652464 h 670378"/>
              <a:gd name="connsiteX17" fmla="*/ 3913585 w 3913585"/>
              <a:gd name="connsiteY17" fmla="*/ 4763 h 670378"/>
              <a:gd name="connsiteX18" fmla="*/ 656035 w 3913585"/>
              <a:gd name="connsiteY18" fmla="*/ 0 h 670378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389335 w 3913585"/>
              <a:gd name="connsiteY4" fmla="*/ 376238 h 672066"/>
              <a:gd name="connsiteX5" fmla="*/ 598885 w 3913585"/>
              <a:gd name="connsiteY5" fmla="*/ 414338 h 672066"/>
              <a:gd name="connsiteX6" fmla="*/ 813197 w 3913585"/>
              <a:gd name="connsiteY6" fmla="*/ 452438 h 672066"/>
              <a:gd name="connsiteX7" fmla="*/ 1137047 w 3913585"/>
              <a:gd name="connsiteY7" fmla="*/ 495301 h 672066"/>
              <a:gd name="connsiteX8" fmla="*/ 1265635 w 3913585"/>
              <a:gd name="connsiteY8" fmla="*/ 485776 h 672066"/>
              <a:gd name="connsiteX9" fmla="*/ 1365647 w 3913585"/>
              <a:gd name="connsiteY9" fmla="*/ 485776 h 672066"/>
              <a:gd name="connsiteX10" fmla="*/ 1456135 w 3913585"/>
              <a:gd name="connsiteY10" fmla="*/ 490538 h 672066"/>
              <a:gd name="connsiteX11" fmla="*/ 1589485 w 3913585"/>
              <a:gd name="connsiteY11" fmla="*/ 500063 h 672066"/>
              <a:gd name="connsiteX12" fmla="*/ 2080022 w 3913585"/>
              <a:gd name="connsiteY12" fmla="*/ 500063 h 672066"/>
              <a:gd name="connsiteX13" fmla="*/ 2246710 w 3913585"/>
              <a:gd name="connsiteY13" fmla="*/ 514351 h 672066"/>
              <a:gd name="connsiteX14" fmla="*/ 2556272 w 3913585"/>
              <a:gd name="connsiteY14" fmla="*/ 504826 h 672066"/>
              <a:gd name="connsiteX15" fmla="*/ 3223022 w 3913585"/>
              <a:gd name="connsiteY15" fmla="*/ 652464 h 672066"/>
              <a:gd name="connsiteX16" fmla="*/ 3913585 w 3913585"/>
              <a:gd name="connsiteY16" fmla="*/ 4763 h 672066"/>
              <a:gd name="connsiteX17" fmla="*/ 656035 w 3913585"/>
              <a:gd name="connsiteY17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389335 w 3913585"/>
              <a:gd name="connsiteY4" fmla="*/ 376238 h 672066"/>
              <a:gd name="connsiteX5" fmla="*/ 598885 w 3913585"/>
              <a:gd name="connsiteY5" fmla="*/ 414338 h 672066"/>
              <a:gd name="connsiteX6" fmla="*/ 813197 w 3913585"/>
              <a:gd name="connsiteY6" fmla="*/ 452438 h 672066"/>
              <a:gd name="connsiteX7" fmla="*/ 1137047 w 3913585"/>
              <a:gd name="connsiteY7" fmla="*/ 495301 h 672066"/>
              <a:gd name="connsiteX8" fmla="*/ 1265635 w 3913585"/>
              <a:gd name="connsiteY8" fmla="*/ 485776 h 672066"/>
              <a:gd name="connsiteX9" fmla="*/ 1365647 w 3913585"/>
              <a:gd name="connsiteY9" fmla="*/ 485776 h 672066"/>
              <a:gd name="connsiteX10" fmla="*/ 1456135 w 3913585"/>
              <a:gd name="connsiteY10" fmla="*/ 490538 h 672066"/>
              <a:gd name="connsiteX11" fmla="*/ 1589485 w 3913585"/>
              <a:gd name="connsiteY11" fmla="*/ 500063 h 672066"/>
              <a:gd name="connsiteX12" fmla="*/ 2080022 w 3913585"/>
              <a:gd name="connsiteY12" fmla="*/ 500063 h 672066"/>
              <a:gd name="connsiteX13" fmla="*/ 2556272 w 3913585"/>
              <a:gd name="connsiteY13" fmla="*/ 504826 h 672066"/>
              <a:gd name="connsiteX14" fmla="*/ 3223022 w 3913585"/>
              <a:gd name="connsiteY14" fmla="*/ 652464 h 672066"/>
              <a:gd name="connsiteX15" fmla="*/ 3913585 w 3913585"/>
              <a:gd name="connsiteY15" fmla="*/ 4763 h 672066"/>
              <a:gd name="connsiteX16" fmla="*/ 656035 w 3913585"/>
              <a:gd name="connsiteY16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389335 w 3913585"/>
              <a:gd name="connsiteY4" fmla="*/ 376238 h 672066"/>
              <a:gd name="connsiteX5" fmla="*/ 598885 w 3913585"/>
              <a:gd name="connsiteY5" fmla="*/ 414338 h 672066"/>
              <a:gd name="connsiteX6" fmla="*/ 813197 w 3913585"/>
              <a:gd name="connsiteY6" fmla="*/ 452438 h 672066"/>
              <a:gd name="connsiteX7" fmla="*/ 1137047 w 3913585"/>
              <a:gd name="connsiteY7" fmla="*/ 495301 h 672066"/>
              <a:gd name="connsiteX8" fmla="*/ 1265635 w 3913585"/>
              <a:gd name="connsiteY8" fmla="*/ 485776 h 672066"/>
              <a:gd name="connsiteX9" fmla="*/ 1365647 w 3913585"/>
              <a:gd name="connsiteY9" fmla="*/ 485776 h 672066"/>
              <a:gd name="connsiteX10" fmla="*/ 1456135 w 3913585"/>
              <a:gd name="connsiteY10" fmla="*/ 490538 h 672066"/>
              <a:gd name="connsiteX11" fmla="*/ 1589485 w 3913585"/>
              <a:gd name="connsiteY11" fmla="*/ 500063 h 672066"/>
              <a:gd name="connsiteX12" fmla="*/ 2556272 w 3913585"/>
              <a:gd name="connsiteY12" fmla="*/ 504826 h 672066"/>
              <a:gd name="connsiteX13" fmla="*/ 3223022 w 3913585"/>
              <a:gd name="connsiteY13" fmla="*/ 652464 h 672066"/>
              <a:gd name="connsiteX14" fmla="*/ 3913585 w 3913585"/>
              <a:gd name="connsiteY14" fmla="*/ 4763 h 672066"/>
              <a:gd name="connsiteX15" fmla="*/ 656035 w 3913585"/>
              <a:gd name="connsiteY15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389335 w 3913585"/>
              <a:gd name="connsiteY4" fmla="*/ 376238 h 672066"/>
              <a:gd name="connsiteX5" fmla="*/ 598885 w 3913585"/>
              <a:gd name="connsiteY5" fmla="*/ 414338 h 672066"/>
              <a:gd name="connsiteX6" fmla="*/ 813197 w 3913585"/>
              <a:gd name="connsiteY6" fmla="*/ 452438 h 672066"/>
              <a:gd name="connsiteX7" fmla="*/ 1137047 w 3913585"/>
              <a:gd name="connsiteY7" fmla="*/ 495301 h 672066"/>
              <a:gd name="connsiteX8" fmla="*/ 1265635 w 3913585"/>
              <a:gd name="connsiteY8" fmla="*/ 485776 h 672066"/>
              <a:gd name="connsiteX9" fmla="*/ 1365647 w 3913585"/>
              <a:gd name="connsiteY9" fmla="*/ 485776 h 672066"/>
              <a:gd name="connsiteX10" fmla="*/ 1456135 w 3913585"/>
              <a:gd name="connsiteY10" fmla="*/ 490538 h 672066"/>
              <a:gd name="connsiteX11" fmla="*/ 2556272 w 3913585"/>
              <a:gd name="connsiteY11" fmla="*/ 504826 h 672066"/>
              <a:gd name="connsiteX12" fmla="*/ 3223022 w 3913585"/>
              <a:gd name="connsiteY12" fmla="*/ 652464 h 672066"/>
              <a:gd name="connsiteX13" fmla="*/ 3913585 w 3913585"/>
              <a:gd name="connsiteY13" fmla="*/ 4763 h 672066"/>
              <a:gd name="connsiteX14" fmla="*/ 656035 w 3913585"/>
              <a:gd name="connsiteY14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389335 w 3913585"/>
              <a:gd name="connsiteY4" fmla="*/ 376238 h 672066"/>
              <a:gd name="connsiteX5" fmla="*/ 598885 w 3913585"/>
              <a:gd name="connsiteY5" fmla="*/ 414338 h 672066"/>
              <a:gd name="connsiteX6" fmla="*/ 813197 w 3913585"/>
              <a:gd name="connsiteY6" fmla="*/ 452438 h 672066"/>
              <a:gd name="connsiteX7" fmla="*/ 1137047 w 3913585"/>
              <a:gd name="connsiteY7" fmla="*/ 495301 h 672066"/>
              <a:gd name="connsiteX8" fmla="*/ 1265635 w 3913585"/>
              <a:gd name="connsiteY8" fmla="*/ 485776 h 672066"/>
              <a:gd name="connsiteX9" fmla="*/ 1456135 w 3913585"/>
              <a:gd name="connsiteY9" fmla="*/ 490538 h 672066"/>
              <a:gd name="connsiteX10" fmla="*/ 2556272 w 3913585"/>
              <a:gd name="connsiteY10" fmla="*/ 504826 h 672066"/>
              <a:gd name="connsiteX11" fmla="*/ 3223022 w 3913585"/>
              <a:gd name="connsiteY11" fmla="*/ 652464 h 672066"/>
              <a:gd name="connsiteX12" fmla="*/ 3913585 w 3913585"/>
              <a:gd name="connsiteY12" fmla="*/ 4763 h 672066"/>
              <a:gd name="connsiteX13" fmla="*/ 656035 w 3913585"/>
              <a:gd name="connsiteY13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389335 w 3913585"/>
              <a:gd name="connsiteY4" fmla="*/ 376238 h 672066"/>
              <a:gd name="connsiteX5" fmla="*/ 598885 w 3913585"/>
              <a:gd name="connsiteY5" fmla="*/ 414338 h 672066"/>
              <a:gd name="connsiteX6" fmla="*/ 813197 w 3913585"/>
              <a:gd name="connsiteY6" fmla="*/ 452438 h 672066"/>
              <a:gd name="connsiteX7" fmla="*/ 1137047 w 3913585"/>
              <a:gd name="connsiteY7" fmla="*/ 495301 h 672066"/>
              <a:gd name="connsiteX8" fmla="*/ 1456135 w 3913585"/>
              <a:gd name="connsiteY8" fmla="*/ 490538 h 672066"/>
              <a:gd name="connsiteX9" fmla="*/ 2556272 w 3913585"/>
              <a:gd name="connsiteY9" fmla="*/ 504826 h 672066"/>
              <a:gd name="connsiteX10" fmla="*/ 3223022 w 3913585"/>
              <a:gd name="connsiteY10" fmla="*/ 652464 h 672066"/>
              <a:gd name="connsiteX11" fmla="*/ 3913585 w 3913585"/>
              <a:gd name="connsiteY11" fmla="*/ 4763 h 672066"/>
              <a:gd name="connsiteX12" fmla="*/ 656035 w 3913585"/>
              <a:gd name="connsiteY12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389335 w 3913585"/>
              <a:gd name="connsiteY4" fmla="*/ 376238 h 672066"/>
              <a:gd name="connsiteX5" fmla="*/ 598885 w 3913585"/>
              <a:gd name="connsiteY5" fmla="*/ 414338 h 672066"/>
              <a:gd name="connsiteX6" fmla="*/ 813197 w 3913585"/>
              <a:gd name="connsiteY6" fmla="*/ 452438 h 672066"/>
              <a:gd name="connsiteX7" fmla="*/ 1456135 w 3913585"/>
              <a:gd name="connsiteY7" fmla="*/ 490538 h 672066"/>
              <a:gd name="connsiteX8" fmla="*/ 2556272 w 3913585"/>
              <a:gd name="connsiteY8" fmla="*/ 504826 h 672066"/>
              <a:gd name="connsiteX9" fmla="*/ 3223022 w 3913585"/>
              <a:gd name="connsiteY9" fmla="*/ 652464 h 672066"/>
              <a:gd name="connsiteX10" fmla="*/ 3913585 w 3913585"/>
              <a:gd name="connsiteY10" fmla="*/ 4763 h 672066"/>
              <a:gd name="connsiteX11" fmla="*/ 656035 w 3913585"/>
              <a:gd name="connsiteY11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389335 w 3913585"/>
              <a:gd name="connsiteY4" fmla="*/ 376238 h 672066"/>
              <a:gd name="connsiteX5" fmla="*/ 598885 w 3913585"/>
              <a:gd name="connsiteY5" fmla="*/ 414338 h 672066"/>
              <a:gd name="connsiteX6" fmla="*/ 1456135 w 3913585"/>
              <a:gd name="connsiteY6" fmla="*/ 490538 h 672066"/>
              <a:gd name="connsiteX7" fmla="*/ 2556272 w 3913585"/>
              <a:gd name="connsiteY7" fmla="*/ 504826 h 672066"/>
              <a:gd name="connsiteX8" fmla="*/ 3223022 w 3913585"/>
              <a:gd name="connsiteY8" fmla="*/ 652464 h 672066"/>
              <a:gd name="connsiteX9" fmla="*/ 3913585 w 3913585"/>
              <a:gd name="connsiteY9" fmla="*/ 4763 h 672066"/>
              <a:gd name="connsiteX10" fmla="*/ 656035 w 3913585"/>
              <a:gd name="connsiteY10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389335 w 3913585"/>
              <a:gd name="connsiteY4" fmla="*/ 376238 h 672066"/>
              <a:gd name="connsiteX5" fmla="*/ 1456135 w 3913585"/>
              <a:gd name="connsiteY5" fmla="*/ 490538 h 672066"/>
              <a:gd name="connsiteX6" fmla="*/ 2556272 w 3913585"/>
              <a:gd name="connsiteY6" fmla="*/ 504826 h 672066"/>
              <a:gd name="connsiteX7" fmla="*/ 3223022 w 3913585"/>
              <a:gd name="connsiteY7" fmla="*/ 652464 h 672066"/>
              <a:gd name="connsiteX8" fmla="*/ 3913585 w 3913585"/>
              <a:gd name="connsiteY8" fmla="*/ 4763 h 672066"/>
              <a:gd name="connsiteX9" fmla="*/ 656035 w 3913585"/>
              <a:gd name="connsiteY9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1456135 w 3913585"/>
              <a:gd name="connsiteY4" fmla="*/ 490538 h 672066"/>
              <a:gd name="connsiteX5" fmla="*/ 2556272 w 3913585"/>
              <a:gd name="connsiteY5" fmla="*/ 504826 h 672066"/>
              <a:gd name="connsiteX6" fmla="*/ 3223022 w 3913585"/>
              <a:gd name="connsiteY6" fmla="*/ 652464 h 672066"/>
              <a:gd name="connsiteX7" fmla="*/ 3913585 w 3913585"/>
              <a:gd name="connsiteY7" fmla="*/ 4763 h 672066"/>
              <a:gd name="connsiteX8" fmla="*/ 656035 w 3913585"/>
              <a:gd name="connsiteY8" fmla="*/ 0 h 672066"/>
              <a:gd name="connsiteX0" fmla="*/ 656035 w 3913585"/>
              <a:gd name="connsiteY0" fmla="*/ 0 h 672066"/>
              <a:gd name="connsiteX1" fmla="*/ 32147 w 3913585"/>
              <a:gd name="connsiteY1" fmla="*/ 100013 h 672066"/>
              <a:gd name="connsiteX2" fmla="*/ 103585 w 3913585"/>
              <a:gd name="connsiteY2" fmla="*/ 200026 h 672066"/>
              <a:gd name="connsiteX3" fmla="*/ 222647 w 3913585"/>
              <a:gd name="connsiteY3" fmla="*/ 304801 h 672066"/>
              <a:gd name="connsiteX4" fmla="*/ 246474 w 3913585"/>
              <a:gd name="connsiteY4" fmla="*/ 300150 h 672066"/>
              <a:gd name="connsiteX5" fmla="*/ 1456135 w 3913585"/>
              <a:gd name="connsiteY5" fmla="*/ 490538 h 672066"/>
              <a:gd name="connsiteX6" fmla="*/ 2556272 w 3913585"/>
              <a:gd name="connsiteY6" fmla="*/ 504826 h 672066"/>
              <a:gd name="connsiteX7" fmla="*/ 3223022 w 3913585"/>
              <a:gd name="connsiteY7" fmla="*/ 652464 h 672066"/>
              <a:gd name="connsiteX8" fmla="*/ 3913585 w 3913585"/>
              <a:gd name="connsiteY8" fmla="*/ 4763 h 672066"/>
              <a:gd name="connsiteX9" fmla="*/ 656035 w 3913585"/>
              <a:gd name="connsiteY9" fmla="*/ 0 h 672066"/>
              <a:gd name="connsiteX0" fmla="*/ 637988 w 3895538"/>
              <a:gd name="connsiteY0" fmla="*/ 0 h 672066"/>
              <a:gd name="connsiteX1" fmla="*/ 14100 w 3895538"/>
              <a:gd name="connsiteY1" fmla="*/ 100013 h 672066"/>
              <a:gd name="connsiteX2" fmla="*/ 204600 w 3895538"/>
              <a:gd name="connsiteY2" fmla="*/ 304801 h 672066"/>
              <a:gd name="connsiteX3" fmla="*/ 228427 w 3895538"/>
              <a:gd name="connsiteY3" fmla="*/ 300150 h 672066"/>
              <a:gd name="connsiteX4" fmla="*/ 1438088 w 3895538"/>
              <a:gd name="connsiteY4" fmla="*/ 490538 h 672066"/>
              <a:gd name="connsiteX5" fmla="*/ 2538225 w 3895538"/>
              <a:gd name="connsiteY5" fmla="*/ 504826 h 672066"/>
              <a:gd name="connsiteX6" fmla="*/ 3204975 w 3895538"/>
              <a:gd name="connsiteY6" fmla="*/ 652464 h 672066"/>
              <a:gd name="connsiteX7" fmla="*/ 3895538 w 3895538"/>
              <a:gd name="connsiteY7" fmla="*/ 4763 h 672066"/>
              <a:gd name="connsiteX8" fmla="*/ 637988 w 3895538"/>
              <a:gd name="connsiteY8" fmla="*/ 0 h 672066"/>
              <a:gd name="connsiteX0" fmla="*/ 526745 w 3784295"/>
              <a:gd name="connsiteY0" fmla="*/ 0 h 672066"/>
              <a:gd name="connsiteX1" fmla="*/ 93357 w 3784295"/>
              <a:gd name="connsiteY1" fmla="*/ 304801 h 672066"/>
              <a:gd name="connsiteX2" fmla="*/ 117184 w 3784295"/>
              <a:gd name="connsiteY2" fmla="*/ 300150 h 672066"/>
              <a:gd name="connsiteX3" fmla="*/ 1326845 w 3784295"/>
              <a:gd name="connsiteY3" fmla="*/ 490538 h 672066"/>
              <a:gd name="connsiteX4" fmla="*/ 2426982 w 3784295"/>
              <a:gd name="connsiteY4" fmla="*/ 504826 h 672066"/>
              <a:gd name="connsiteX5" fmla="*/ 3093732 w 3784295"/>
              <a:gd name="connsiteY5" fmla="*/ 652464 h 672066"/>
              <a:gd name="connsiteX6" fmla="*/ 3784295 w 3784295"/>
              <a:gd name="connsiteY6" fmla="*/ 4763 h 672066"/>
              <a:gd name="connsiteX7" fmla="*/ 526745 w 3784295"/>
              <a:gd name="connsiteY7" fmla="*/ 0 h 672066"/>
              <a:gd name="connsiteX0" fmla="*/ 517408 w 3774958"/>
              <a:gd name="connsiteY0" fmla="*/ 0 h 672066"/>
              <a:gd name="connsiteX1" fmla="*/ 84020 w 3774958"/>
              <a:gd name="connsiteY1" fmla="*/ 304801 h 672066"/>
              <a:gd name="connsiteX2" fmla="*/ 1317508 w 3774958"/>
              <a:gd name="connsiteY2" fmla="*/ 490538 h 672066"/>
              <a:gd name="connsiteX3" fmla="*/ 2417645 w 3774958"/>
              <a:gd name="connsiteY3" fmla="*/ 504826 h 672066"/>
              <a:gd name="connsiteX4" fmla="*/ 3084395 w 3774958"/>
              <a:gd name="connsiteY4" fmla="*/ 652464 h 672066"/>
              <a:gd name="connsiteX5" fmla="*/ 3774958 w 3774958"/>
              <a:gd name="connsiteY5" fmla="*/ 4763 h 672066"/>
              <a:gd name="connsiteX6" fmla="*/ 517408 w 3774958"/>
              <a:gd name="connsiteY6" fmla="*/ 0 h 672066"/>
              <a:gd name="connsiteX0" fmla="*/ 105523 w 3363073"/>
              <a:gd name="connsiteY0" fmla="*/ 0 h 672066"/>
              <a:gd name="connsiteX1" fmla="*/ 905623 w 3363073"/>
              <a:gd name="connsiteY1" fmla="*/ 490538 h 672066"/>
              <a:gd name="connsiteX2" fmla="*/ 2005760 w 3363073"/>
              <a:gd name="connsiteY2" fmla="*/ 504826 h 672066"/>
              <a:gd name="connsiteX3" fmla="*/ 2672510 w 3363073"/>
              <a:gd name="connsiteY3" fmla="*/ 652464 h 672066"/>
              <a:gd name="connsiteX4" fmla="*/ 3363073 w 3363073"/>
              <a:gd name="connsiteY4" fmla="*/ 4763 h 672066"/>
              <a:gd name="connsiteX5" fmla="*/ 105523 w 3363073"/>
              <a:gd name="connsiteY5" fmla="*/ 0 h 672066"/>
              <a:gd name="connsiteX0" fmla="*/ 102539 w 3360089"/>
              <a:gd name="connsiteY0" fmla="*/ 0 h 711793"/>
              <a:gd name="connsiteX1" fmla="*/ 902639 w 3360089"/>
              <a:gd name="connsiteY1" fmla="*/ 490538 h 711793"/>
              <a:gd name="connsiteX2" fmla="*/ 1774176 w 3360089"/>
              <a:gd name="connsiteY2" fmla="*/ 666751 h 711793"/>
              <a:gd name="connsiteX3" fmla="*/ 2669526 w 3360089"/>
              <a:gd name="connsiteY3" fmla="*/ 652464 h 711793"/>
              <a:gd name="connsiteX4" fmla="*/ 3360089 w 3360089"/>
              <a:gd name="connsiteY4" fmla="*/ 4763 h 711793"/>
              <a:gd name="connsiteX5" fmla="*/ 102539 w 3360089"/>
              <a:gd name="connsiteY5" fmla="*/ 0 h 711793"/>
              <a:gd name="connsiteX0" fmla="*/ 102539 w 3360089"/>
              <a:gd name="connsiteY0" fmla="*/ 0 h 711793"/>
              <a:gd name="connsiteX1" fmla="*/ 902639 w 3360089"/>
              <a:gd name="connsiteY1" fmla="*/ 490538 h 711793"/>
              <a:gd name="connsiteX2" fmla="*/ 1774176 w 3360089"/>
              <a:gd name="connsiteY2" fmla="*/ 666751 h 711793"/>
              <a:gd name="connsiteX3" fmla="*/ 2669526 w 3360089"/>
              <a:gd name="connsiteY3" fmla="*/ 652464 h 711793"/>
              <a:gd name="connsiteX4" fmla="*/ 3360089 w 3360089"/>
              <a:gd name="connsiteY4" fmla="*/ 4763 h 711793"/>
              <a:gd name="connsiteX5" fmla="*/ 102539 w 3360089"/>
              <a:gd name="connsiteY5" fmla="*/ 0 h 711793"/>
              <a:gd name="connsiteX0" fmla="*/ 102539 w 3360089"/>
              <a:gd name="connsiteY0" fmla="*/ 0 h 720703"/>
              <a:gd name="connsiteX1" fmla="*/ 902639 w 3360089"/>
              <a:gd name="connsiteY1" fmla="*/ 490538 h 720703"/>
              <a:gd name="connsiteX2" fmla="*/ 1774176 w 3360089"/>
              <a:gd name="connsiteY2" fmla="*/ 685801 h 720703"/>
              <a:gd name="connsiteX3" fmla="*/ 2669526 w 3360089"/>
              <a:gd name="connsiteY3" fmla="*/ 652464 h 720703"/>
              <a:gd name="connsiteX4" fmla="*/ 3360089 w 3360089"/>
              <a:gd name="connsiteY4" fmla="*/ 4763 h 720703"/>
              <a:gd name="connsiteX5" fmla="*/ 102539 w 3360089"/>
              <a:gd name="connsiteY5" fmla="*/ 0 h 720703"/>
              <a:gd name="connsiteX0" fmla="*/ 102539 w 3360089"/>
              <a:gd name="connsiteY0" fmla="*/ 0 h 714496"/>
              <a:gd name="connsiteX1" fmla="*/ 902639 w 3360089"/>
              <a:gd name="connsiteY1" fmla="*/ 490538 h 714496"/>
              <a:gd name="connsiteX2" fmla="*/ 1774176 w 3360089"/>
              <a:gd name="connsiteY2" fmla="*/ 685801 h 714496"/>
              <a:gd name="connsiteX3" fmla="*/ 2669526 w 3360089"/>
              <a:gd name="connsiteY3" fmla="*/ 652464 h 714496"/>
              <a:gd name="connsiteX4" fmla="*/ 3360089 w 3360089"/>
              <a:gd name="connsiteY4" fmla="*/ 4763 h 714496"/>
              <a:gd name="connsiteX5" fmla="*/ 102539 w 3360089"/>
              <a:gd name="connsiteY5" fmla="*/ 0 h 714496"/>
              <a:gd name="connsiteX0" fmla="*/ 102539 w 3360089"/>
              <a:gd name="connsiteY0" fmla="*/ 0 h 698924"/>
              <a:gd name="connsiteX1" fmla="*/ 902639 w 3360089"/>
              <a:gd name="connsiteY1" fmla="*/ 490538 h 698924"/>
              <a:gd name="connsiteX2" fmla="*/ 1774176 w 3360089"/>
              <a:gd name="connsiteY2" fmla="*/ 685801 h 698924"/>
              <a:gd name="connsiteX3" fmla="*/ 2669526 w 3360089"/>
              <a:gd name="connsiteY3" fmla="*/ 652464 h 698924"/>
              <a:gd name="connsiteX4" fmla="*/ 3360089 w 3360089"/>
              <a:gd name="connsiteY4" fmla="*/ 4763 h 698924"/>
              <a:gd name="connsiteX5" fmla="*/ 102539 w 3360089"/>
              <a:gd name="connsiteY5" fmla="*/ 0 h 698924"/>
              <a:gd name="connsiteX0" fmla="*/ 0 w 3257550"/>
              <a:gd name="connsiteY0" fmla="*/ 0 h 698924"/>
              <a:gd name="connsiteX1" fmla="*/ 800100 w 3257550"/>
              <a:gd name="connsiteY1" fmla="*/ 490538 h 698924"/>
              <a:gd name="connsiteX2" fmla="*/ 1671637 w 3257550"/>
              <a:gd name="connsiteY2" fmla="*/ 685801 h 698924"/>
              <a:gd name="connsiteX3" fmla="*/ 2566987 w 3257550"/>
              <a:gd name="connsiteY3" fmla="*/ 652464 h 698924"/>
              <a:gd name="connsiteX4" fmla="*/ 3257550 w 3257550"/>
              <a:gd name="connsiteY4" fmla="*/ 4763 h 698924"/>
              <a:gd name="connsiteX5" fmla="*/ 0 w 3257550"/>
              <a:gd name="connsiteY5" fmla="*/ 0 h 698924"/>
              <a:gd name="connsiteX0" fmla="*/ 0 w 3257550"/>
              <a:gd name="connsiteY0" fmla="*/ 0 h 698924"/>
              <a:gd name="connsiteX1" fmla="*/ 800100 w 3257550"/>
              <a:gd name="connsiteY1" fmla="*/ 490538 h 698924"/>
              <a:gd name="connsiteX2" fmla="*/ 1671637 w 3257550"/>
              <a:gd name="connsiteY2" fmla="*/ 685801 h 698924"/>
              <a:gd name="connsiteX3" fmla="*/ 2566987 w 3257550"/>
              <a:gd name="connsiteY3" fmla="*/ 652464 h 698924"/>
              <a:gd name="connsiteX4" fmla="*/ 3257550 w 3257550"/>
              <a:gd name="connsiteY4" fmla="*/ 4763 h 698924"/>
              <a:gd name="connsiteX5" fmla="*/ 0 w 3257550"/>
              <a:gd name="connsiteY5" fmla="*/ 0 h 69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550" h="698924">
                <a:moveTo>
                  <a:pt x="0" y="0"/>
                </a:moveTo>
                <a:cubicBezTo>
                  <a:pt x="371475" y="245269"/>
                  <a:pt x="521494" y="376238"/>
                  <a:pt x="800100" y="490538"/>
                </a:cubicBezTo>
                <a:cubicBezTo>
                  <a:pt x="1078706" y="604838"/>
                  <a:pt x="1553368" y="681832"/>
                  <a:pt x="1671637" y="685801"/>
                </a:cubicBezTo>
                <a:cubicBezTo>
                  <a:pt x="1789906" y="689770"/>
                  <a:pt x="2334418" y="727870"/>
                  <a:pt x="2566987" y="652464"/>
                </a:cubicBezTo>
                <a:cubicBezTo>
                  <a:pt x="2799556" y="577058"/>
                  <a:pt x="3182938" y="314326"/>
                  <a:pt x="3257550" y="476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88153" y="4117826"/>
            <a:ext cx="8229600" cy="7510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The fossil fuels like coal and </a:t>
            </a:r>
            <a:r>
              <a:rPr lang="en-US" sz="2000" dirty="0" smtClean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petroleum contain </a:t>
            </a:r>
            <a:r>
              <a:rPr lang="en-US" sz="2000" dirty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small amounts of nitrogen </a:t>
            </a:r>
            <a:r>
              <a:rPr lang="en-US" sz="2000" dirty="0" smtClean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and </a:t>
            </a:r>
            <a:r>
              <a:rPr lang="en-US" sz="2000" dirty="0" err="1" smtClean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sulphur</a:t>
            </a:r>
            <a:r>
              <a:rPr lang="en-US" sz="2000" dirty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. </a:t>
            </a:r>
            <a:endParaRPr lang="en-US" sz="2000" dirty="0" smtClean="0"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88153" y="4173935"/>
            <a:ext cx="8229600" cy="6949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When these fuels are burnt, </a:t>
            </a:r>
            <a:r>
              <a:rPr lang="en-US" sz="2000" dirty="0" smtClean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nitrogen and </a:t>
            </a:r>
            <a:r>
              <a:rPr lang="en-US" sz="2000" dirty="0" err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sulphur</a:t>
            </a:r>
            <a:r>
              <a:rPr lang="en-US" sz="2000" dirty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too are burnt and this </a:t>
            </a:r>
            <a:r>
              <a:rPr lang="en-US" sz="2000" dirty="0" smtClean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produces different </a:t>
            </a:r>
            <a:r>
              <a:rPr lang="en-US" sz="2000" dirty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oxides of nitrogen and </a:t>
            </a:r>
            <a:r>
              <a:rPr lang="en-US" sz="2000" dirty="0" err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sulphur</a:t>
            </a:r>
            <a:r>
              <a:rPr lang="en-US" sz="2000" dirty="0" smtClean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.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488153" y="4292807"/>
            <a:ext cx="8229600" cy="5760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</a:t>
            </a:r>
            <a:r>
              <a:rPr lang="en-US" sz="2000" dirty="0" smtClean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hey dissolve </a:t>
            </a:r>
            <a:r>
              <a:rPr lang="en-US" sz="2000" dirty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in rain to </a:t>
            </a:r>
            <a:r>
              <a:rPr lang="en-US" sz="2000" dirty="0" smtClean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give rise </a:t>
            </a:r>
            <a:r>
              <a:rPr lang="en-US" sz="2000" dirty="0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to acid rain.</a:t>
            </a:r>
            <a:endParaRPr lang="en-US" sz="2000" dirty="0" smtClean="0"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8.64198E-7 L -0.10278 8.64198E-7 " pathEditMode="relative" rAng="0" ptsTypes="AA">
                                      <p:cBhvr>
                                        <p:cTn id="76" dur="3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35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1.35802E-6 L -0.00069 1.35802E-6 " pathEditMode="relative" rAng="0" ptsTypes="AA">
                                      <p:cBhvr>
                                        <p:cTn id="7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59 0.04907 L -0.15226 0.06019 " pathEditMode="relative" rAng="0" ptsTypes="AA">
                                      <p:cBhvr>
                                        <p:cTn id="8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55 -0.04877 L -0.15399 -0.04877 " pathEditMode="relative" rAng="0" ptsTypes="AA">
                                      <p:cBhvr>
                                        <p:cTn id="8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4105 L -0.12014 0.04105 " pathEditMode="relative" rAng="0" ptsTypes="AA">
                                      <p:cBhvr>
                                        <p:cTn id="85" dur="3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8.64198E-7 L -0.10278 8.64198E-7 " pathEditMode="relative" rAng="0" ptsTypes="AA">
                                      <p:cBhvr>
                                        <p:cTn id="87" dur="3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1.35802E-6 L -0.00069 1.35802E-6 " pathEditMode="relative" rAng="0" ptsTypes="AA">
                                      <p:cBhvr>
                                        <p:cTn id="8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3" grpId="0" build="p"/>
      <p:bldP spid="63" grpId="1" build="allAtOnce"/>
      <p:bldP spid="66" grpId="0" build="p"/>
      <p:bldP spid="66" grpId="1" build="allAtOnce"/>
      <p:bldP spid="6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6" y="1287355"/>
            <a:ext cx="3063836" cy="1884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68" y="2475487"/>
            <a:ext cx="2655868" cy="5870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217" y="3356366"/>
            <a:ext cx="6131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combustion of fossil </a:t>
            </a:r>
            <a:r>
              <a:rPr lang="en-US" dirty="0" smtClean="0">
                <a:latin typeface="Bookman Old Style" panose="02050604050505020204" pitchFamily="18" charset="0"/>
              </a:rPr>
              <a:t>fuels also </a:t>
            </a:r>
            <a:r>
              <a:rPr lang="en-US" dirty="0">
                <a:latin typeface="Bookman Old Style" panose="02050604050505020204" pitchFamily="18" charset="0"/>
              </a:rPr>
              <a:t>increases the amount of </a:t>
            </a:r>
            <a:r>
              <a:rPr lang="en-US" dirty="0" smtClean="0">
                <a:latin typeface="Bookman Old Style" panose="02050604050505020204" pitchFamily="18" charset="0"/>
              </a:rPr>
              <a:t>suspended particles </a:t>
            </a:r>
            <a:r>
              <a:rPr lang="en-US" dirty="0">
                <a:latin typeface="Bookman Old Style" panose="02050604050505020204" pitchFamily="18" charset="0"/>
              </a:rPr>
              <a:t>in air.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217" y="3356366"/>
            <a:ext cx="6131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These suspended </a:t>
            </a:r>
            <a:r>
              <a:rPr lang="en-US" dirty="0" smtClean="0">
                <a:latin typeface="Bookman Old Style" panose="02050604050505020204" pitchFamily="18" charset="0"/>
              </a:rPr>
              <a:t>particles could </a:t>
            </a:r>
            <a:r>
              <a:rPr lang="en-US" dirty="0">
                <a:latin typeface="Bookman Old Style" panose="02050604050505020204" pitchFamily="18" charset="0"/>
              </a:rPr>
              <a:t>be </a:t>
            </a:r>
            <a:r>
              <a:rPr lang="en-US" dirty="0" smtClean="0">
                <a:latin typeface="Bookman Old Style" panose="02050604050505020204" pitchFamily="18" charset="0"/>
              </a:rPr>
              <a:t>unburnt carbon </a:t>
            </a:r>
            <a:r>
              <a:rPr lang="en-US" dirty="0">
                <a:latin typeface="Bookman Old Style" panose="02050604050505020204" pitchFamily="18" charset="0"/>
              </a:rPr>
              <a:t>particles </a:t>
            </a:r>
            <a:r>
              <a:rPr lang="en-US" dirty="0" smtClean="0">
                <a:latin typeface="Bookman Old Style" panose="02050604050505020204" pitchFamily="18" charset="0"/>
              </a:rPr>
              <a:t>or substances called hydrocarbons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9526" y="1665397"/>
            <a:ext cx="24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Suspended particles</a:t>
            </a:r>
            <a:endParaRPr lang="en-IN" sz="1400" b="1" dirty="0">
              <a:latin typeface="Bookman Old Style" panose="02050604050505020204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 flipH="1" flipV="1">
            <a:off x="2028729" y="1719403"/>
            <a:ext cx="144016" cy="8449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39700">
              <a:srgbClr val="711B0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/>
          <p:cNvSpPr/>
          <p:nvPr/>
        </p:nvSpPr>
        <p:spPr>
          <a:xfrm flipH="1" flipV="1">
            <a:off x="2172745" y="1843333"/>
            <a:ext cx="144016" cy="8449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39700">
              <a:srgbClr val="711B0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/>
          <p:cNvSpPr/>
          <p:nvPr/>
        </p:nvSpPr>
        <p:spPr>
          <a:xfrm flipH="1" flipV="1">
            <a:off x="1884713" y="1880472"/>
            <a:ext cx="144016" cy="8449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39700">
              <a:srgbClr val="711B0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 flipH="1" flipV="1">
            <a:off x="4875377" y="2997618"/>
            <a:ext cx="144016" cy="8449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39700">
              <a:srgbClr val="711B0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/>
          <p:cNvSpPr/>
          <p:nvPr/>
        </p:nvSpPr>
        <p:spPr>
          <a:xfrm flipH="1" flipV="1">
            <a:off x="5075146" y="2824000"/>
            <a:ext cx="144016" cy="8449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39700">
              <a:srgbClr val="711B0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/>
          <p:cNvSpPr/>
          <p:nvPr/>
        </p:nvSpPr>
        <p:spPr>
          <a:xfrm flipH="1" flipV="1">
            <a:off x="4857457" y="2819912"/>
            <a:ext cx="144016" cy="8449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39700">
              <a:srgbClr val="711B0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4320" y="-217108"/>
            <a:ext cx="1521028" cy="21016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49692" y="-20875"/>
            <a:ext cx="1511950" cy="20891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27784" y="415574"/>
            <a:ext cx="1823192" cy="716016"/>
          </a:xfrm>
          <a:prstGeom prst="ellipse">
            <a:avLst/>
          </a:prstGeom>
          <a:solidFill>
            <a:schemeClr val="accent1">
              <a:alpha val="19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Mix with air</a:t>
            </a:r>
            <a:endParaRPr lang="en-IN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5621" y="363892"/>
            <a:ext cx="1129612" cy="442674"/>
          </a:xfrm>
          <a:prstGeom prst="round2Diag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Smog</a:t>
            </a:r>
            <a:endParaRPr lang="en-IN" sz="2000" b="1" dirty="0">
              <a:latin typeface="Bookman Old Style" panose="0205060405050502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4" y="340189"/>
            <a:ext cx="3325090" cy="1995054"/>
          </a:xfrm>
          <a:prstGeom prst="roundRect">
            <a:avLst>
              <a:gd name="adj" fmla="val 9665"/>
            </a:avLst>
          </a:prstGeom>
        </p:spPr>
      </p:pic>
      <p:sp>
        <p:nvSpPr>
          <p:cNvPr id="20" name="Rectangle 19"/>
          <p:cNvSpPr/>
          <p:nvPr/>
        </p:nvSpPr>
        <p:spPr>
          <a:xfrm>
            <a:off x="601217" y="3356366"/>
            <a:ext cx="6131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is known as smog.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126" y="3395776"/>
            <a:ext cx="3235602" cy="400110"/>
          </a:xfrm>
          <a:prstGeom prst="rect">
            <a:avLst/>
          </a:prstGeom>
          <a:solidFill>
            <a:srgbClr val="421C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Effects of air pollution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669" y="3803695"/>
            <a:ext cx="210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/>
              </a:buBlip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Allergies </a:t>
            </a:r>
          </a:p>
          <a:p>
            <a:pPr marL="285750" indent="-285750">
              <a:buBlip>
                <a:blip r:embed="rId7"/>
              </a:buBlip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Cancer </a:t>
            </a:r>
          </a:p>
          <a:p>
            <a:pPr marL="285750" indent="-285750">
              <a:buBlip>
                <a:blip r:embed="rId7"/>
              </a:buBlip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Heart diseases </a:t>
            </a:r>
            <a:endParaRPr lang="en-I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98" y="3436376"/>
            <a:ext cx="1327451" cy="15181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55" y="2663422"/>
            <a:ext cx="1695335" cy="1385888"/>
          </a:xfrm>
          <a:prstGeom prst="roundRect">
            <a:avLst>
              <a:gd name="adj" fmla="val 4984"/>
            </a:avLst>
          </a:prstGeom>
          <a:ln w="3175" cap="sq" cmpd="thickThin">
            <a:solidFill>
              <a:srgbClr val="FFCCFF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6"/>
          <a:stretch/>
        </p:blipFill>
        <p:spPr>
          <a:xfrm>
            <a:off x="3871222" y="3395776"/>
            <a:ext cx="2159342" cy="1467420"/>
          </a:xfrm>
          <a:prstGeom prst="roundRect">
            <a:avLst>
              <a:gd name="adj" fmla="val 4984"/>
            </a:avLst>
          </a:prstGeom>
          <a:ln w="3175" cap="sq" cmpd="thickThin">
            <a:solidFill>
              <a:srgbClr val="FFCCFF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56" y="3725698"/>
            <a:ext cx="3330139" cy="1128713"/>
          </a:xfrm>
          <a:prstGeom prst="roundRect">
            <a:avLst>
              <a:gd name="adj" fmla="val 4984"/>
            </a:avLst>
          </a:prstGeom>
          <a:ln w="3175" cap="sq" cmpd="thickThin">
            <a:solidFill>
              <a:srgbClr val="FFCCFF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5385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82794E-7 L 0.14966 -0.217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089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069 L 0.15747 -0.2523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125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8659E-6 L -0.13628 -0.4428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-2215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45791E-7 L -0.13021 -0.4558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-2280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958E-6 L 0.13402 -0.2726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1364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83996E-6 L -0.14965 -0.4616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3" y="-23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8" grpId="0" animBg="1"/>
      <p:bldP spid="8" grpId="1" animBg="1"/>
      <p:bldP spid="18" grpId="0" animBg="1"/>
      <p:bldP spid="20" grpId="0"/>
      <p:bldP spid="20" grpId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9"/>
          <a:stretch/>
        </p:blipFill>
        <p:spPr>
          <a:xfrm>
            <a:off x="611560" y="2283718"/>
            <a:ext cx="3069540" cy="1836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 r="13898" b="11520"/>
          <a:stretch/>
        </p:blipFill>
        <p:spPr>
          <a:xfrm rot="10800000" flipV="1">
            <a:off x="3851919" y="2283718"/>
            <a:ext cx="2594914" cy="183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67544" y="267494"/>
            <a:ext cx="2493768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Lichens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544" y="91556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Organisms called lichens are found to be very sensitive to the levels of contaminants like </a:t>
            </a:r>
            <a:r>
              <a:rPr lang="en-US" dirty="0" err="1" smtClean="0">
                <a:latin typeface="Bookman Old Style" panose="02050604050505020204" pitchFamily="18" charset="0"/>
              </a:rPr>
              <a:t>sulphur</a:t>
            </a:r>
            <a:r>
              <a:rPr lang="en-US" dirty="0" smtClean="0">
                <a:latin typeface="Bookman Old Style" panose="02050604050505020204" pitchFamily="18" charset="0"/>
              </a:rPr>
              <a:t> dioxide in air.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156462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Lichens can be commonly found growing on the barks of trees as thin greenish-white crust.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9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6229</TotalTime>
  <Words>299</Words>
  <Application>Microsoft Office PowerPoint</Application>
  <PresentationFormat>On-screen Show (16:9)</PresentationFormat>
  <Paragraphs>38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PowerPoint Presentation</vt:lpstr>
      <vt:lpstr>Apart from causing sea breeze and land breeze, air also helps to form rain.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PC-21</dc:creator>
  <cp:lastModifiedBy>ADMIN</cp:lastModifiedBy>
  <cp:revision>535</cp:revision>
  <dcterms:created xsi:type="dcterms:W3CDTF">2013-09-27T10:29:20Z</dcterms:created>
  <dcterms:modified xsi:type="dcterms:W3CDTF">2015-03-12T08:50:14Z</dcterms:modified>
</cp:coreProperties>
</file>