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313" r:id="rId3"/>
    <p:sldId id="314" r:id="rId4"/>
    <p:sldId id="315" r:id="rId5"/>
    <p:sldId id="316" r:id="rId6"/>
    <p:sldId id="317" r:id="rId7"/>
    <p:sldId id="31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 varScale="1"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53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8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M5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Water: A Wonder Liquid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56" y="2327152"/>
            <a:ext cx="1839715" cy="1756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3" t="2731" r="19338" b="-1"/>
          <a:stretch/>
        </p:blipFill>
        <p:spPr>
          <a:xfrm>
            <a:off x="3137644" y="1081956"/>
            <a:ext cx="2730500" cy="3362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770" y="793924"/>
            <a:ext cx="79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Water occupies very large area of the </a:t>
            </a:r>
            <a:r>
              <a:rPr lang="en-US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Earth’s</a:t>
            </a:r>
            <a:r>
              <a:rPr lang="en-US" dirty="0" smtClean="0">
                <a:latin typeface="Bookman Old Style" panose="02050604050505020204" pitchFamily="18" charset="0"/>
              </a:rPr>
              <a:t> surface and it also found underground.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770" y="1410330"/>
            <a:ext cx="79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Some amount of water exists in the form of </a:t>
            </a:r>
            <a:r>
              <a:rPr lang="en-US" dirty="0" smtClean="0">
                <a:latin typeface="Bookman Old Style" panose="02050604050505020204" pitchFamily="18" charset="0"/>
              </a:rPr>
              <a:t>water </a:t>
            </a:r>
            <a:r>
              <a:rPr lang="en-US" dirty="0" err="1" smtClean="0">
                <a:latin typeface="Bookman Old Style" panose="02050604050505020204" pitchFamily="18" charset="0"/>
              </a:rPr>
              <a:t>vapour</a:t>
            </a:r>
            <a:r>
              <a:rPr lang="en-US" dirty="0" smtClean="0">
                <a:latin typeface="Bookman Old Style" panose="02050604050505020204" pitchFamily="18" charset="0"/>
              </a:rPr>
              <a:t> in the atmosphere.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3" y="2292957"/>
            <a:ext cx="3748904" cy="22420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770" y="1983124"/>
            <a:ext cx="7910670" cy="49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Most of the water found in seas and oceans and is saline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770" y="2355726"/>
            <a:ext cx="76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Fresh water is found frozen in ice-caps at the two poles and on snow covered mountains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3" y="2939288"/>
            <a:ext cx="2895743" cy="17740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1770" y="3003798"/>
            <a:ext cx="386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underground water and the water in rivers, lakes and ponds is also fresh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3" y="793924"/>
            <a:ext cx="2169156" cy="22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2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Water: A Wonder Liquid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466" y="843558"/>
            <a:ext cx="82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Practically every summer most places have to face a shortage of water.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466" y="1203598"/>
            <a:ext cx="82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</a:t>
            </a:r>
            <a:r>
              <a:rPr lang="en-US" dirty="0" smtClean="0">
                <a:latin typeface="Bookman Old Style" panose="02050604050505020204" pitchFamily="18" charset="0"/>
              </a:rPr>
              <a:t>nd in rural areas, where water supply have not been installed people are forced to spend considerable amounts of time in fetching water from far away sources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0" y="2211710"/>
            <a:ext cx="2653033" cy="1963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4"/>
          <a:stretch/>
        </p:blipFill>
        <p:spPr>
          <a:xfrm>
            <a:off x="2987824" y="2219697"/>
            <a:ext cx="3334505" cy="19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162176" y="1923678"/>
            <a:ext cx="4177985" cy="2924590"/>
            <a:chOff x="3162176" y="2069895"/>
            <a:chExt cx="4177985" cy="29245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176" y="2069895"/>
              <a:ext cx="4177985" cy="292459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360000">
              <a:off x="4009030" y="2840618"/>
              <a:ext cx="248427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All cellular processes take place in a water medium. 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0" y="123478"/>
            <a:ext cx="4187606" cy="470572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874904" y="771550"/>
            <a:ext cx="2376264" cy="919401"/>
          </a:xfrm>
          <a:prstGeom prst="wedgeRoundRectCallout">
            <a:avLst>
              <a:gd name="adj1" fmla="val -65712"/>
              <a:gd name="adj2" fmla="val 57804"/>
              <a:gd name="adj3" fmla="val 16667"/>
            </a:avLst>
          </a:prstGeom>
          <a:gradFill>
            <a:gsLst>
              <a:gs pos="0">
                <a:srgbClr val="00B0F0"/>
              </a:gs>
              <a:gs pos="35000">
                <a:srgbClr val="C0E9FC"/>
              </a:gs>
              <a:gs pos="100000">
                <a:schemeClr val="bg1"/>
              </a:gs>
            </a:gsLst>
          </a:gradFill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why </a:t>
            </a:r>
            <a:r>
              <a:rPr lang="en-US" sz="2400" dirty="0">
                <a:latin typeface="Bookman Old Style" panose="02050604050505020204" pitchFamily="18" charset="0"/>
              </a:rPr>
              <a:t>is water so necessary? </a:t>
            </a:r>
          </a:p>
        </p:txBody>
      </p:sp>
      <p:pic>
        <p:nvPicPr>
          <p:cNvPr id="11" name="Picture 2" descr="http://www.nobelprize.org/nobel_prizes/medicine/laureates/1992/illpres/proteins-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13" y="1006875"/>
            <a:ext cx="190505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Importance of water</a:t>
            </a:r>
          </a:p>
        </p:txBody>
      </p:sp>
    </p:spTree>
    <p:extLst>
      <p:ext uri="{BB962C8B-B14F-4D97-AF65-F5344CB8AC3E}">
        <p14:creationId xmlns:p14="http://schemas.microsoft.com/office/powerpoint/2010/main" val="13534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7715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Substances are also transported from one part of the body to the other in a dissolved form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0682"/>
            <a:ext cx="1578220" cy="3219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Importance of water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4068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Therefore organisms needs to maintain water level to stay alive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804" y="1832815"/>
            <a:ext cx="56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Terrestrial animals require fresh water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9" y="2364532"/>
            <a:ext cx="2286000" cy="1828800"/>
          </a:xfrm>
          <a:prstGeom prst="roundRect">
            <a:avLst>
              <a:gd name="adj" fmla="val 7787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61" y="2364532"/>
            <a:ext cx="2934346" cy="1828800"/>
          </a:xfrm>
          <a:prstGeom prst="roundRect">
            <a:avLst>
              <a:gd name="adj" fmla="val 7787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95536" y="289408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Thus, water sources need to be easily accessible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for animals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and plants to survive on land.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2224948"/>
            <a:ext cx="825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Because their bodies cannot tolerate or get rid of high amount of dissolved salts in saline water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3" y="841392"/>
            <a:ext cx="2800102" cy="2100076"/>
          </a:xfrm>
          <a:prstGeom prst="roundRect">
            <a:avLst>
              <a:gd name="adj" fmla="val 7787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59531" y="3540411"/>
            <a:ext cx="828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 availability of water decides the number of individuals of each species that are able to survive in a particular area and also the diversity of life there.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r="2498" b="2742"/>
          <a:stretch/>
        </p:blipFill>
        <p:spPr>
          <a:xfrm>
            <a:off x="416478" y="833918"/>
            <a:ext cx="4675234" cy="27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59529"/>
            <a:ext cx="2607514" cy="277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31740" y="195486"/>
            <a:ext cx="468052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Importance of water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0627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Other factors like temperature and nature of soil also matter.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133832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But water is one of the major resources which determine life on land.</a:t>
            </a:r>
          </a:p>
        </p:txBody>
      </p:sp>
    </p:spTree>
    <p:extLst>
      <p:ext uri="{BB962C8B-B14F-4D97-AF65-F5344CB8AC3E}">
        <p14:creationId xmlns:p14="http://schemas.microsoft.com/office/powerpoint/2010/main" val="14729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271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537</cp:revision>
  <dcterms:created xsi:type="dcterms:W3CDTF">2013-09-27T10:29:20Z</dcterms:created>
  <dcterms:modified xsi:type="dcterms:W3CDTF">2015-03-12T09:06:17Z</dcterms:modified>
</cp:coreProperties>
</file>