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
  </p:notesMasterIdLst>
  <p:handoutMasterIdLst>
    <p:handoutMasterId r:id="rId7"/>
  </p:handoutMasterIdLst>
  <p:sldIdLst>
    <p:sldId id="360" r:id="rId3"/>
    <p:sldId id="361" r:id="rId4"/>
    <p:sldId id="362" r:id="rId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0000"/>
    <a:srgbClr val="9E0000"/>
    <a:srgbClr val="B12421"/>
    <a:srgbClr val="679E2A"/>
    <a:srgbClr val="82C836"/>
    <a:srgbClr val="C0E9FC"/>
    <a:srgbClr val="CE751C"/>
    <a:srgbClr val="E1801F"/>
    <a:srgbClr val="764120"/>
    <a:srgbClr val="D2E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p:cViewPr varScale="1">
        <p:scale>
          <a:sx n="98" d="100"/>
          <a:sy n="98" d="100"/>
        </p:scale>
        <p:origin x="-102" y="-654"/>
      </p:cViewPr>
      <p:guideLst>
        <p:guide orient="horz" pos="1620"/>
        <p:guide pos="2880"/>
      </p:guideLst>
    </p:cSldViewPr>
  </p:slideViewPr>
  <p:notesTextViewPr>
    <p:cViewPr>
      <p:scale>
        <a:sx n="400" d="100"/>
        <a:sy n="400" d="100"/>
      </p:scale>
      <p:origin x="0" y="0"/>
    </p:cViewPr>
  </p:notesTextViewPr>
  <p:notesViewPr>
    <p:cSldViewPr>
      <p:cViewPr varScale="1">
        <p:scale>
          <a:sx n="80" d="100"/>
          <a:sy n="80" d="100"/>
        </p:scale>
        <p:origin x="-197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936AAAF-AA28-485D-A0D0-EE450329EC15}" type="datetimeFigureOut">
              <a:rPr lang="en-US" smtClean="0"/>
              <a:t>3/12/2015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039BE6-D79C-4B11-B03C-8466406B41B4}" type="slidenum">
              <a:rPr lang="en-US" smtClean="0"/>
              <a:t>‹#›</a:t>
            </a:fld>
            <a:endParaRPr lang="en-US"/>
          </a:p>
        </p:txBody>
      </p:sp>
    </p:spTree>
    <p:extLst>
      <p:ext uri="{BB962C8B-B14F-4D97-AF65-F5344CB8AC3E}">
        <p14:creationId xmlns:p14="http://schemas.microsoft.com/office/powerpoint/2010/main" val="3244557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460654-74AB-480A-8478-36B3567D269C}" type="datetimeFigureOut">
              <a:rPr lang="en-IN" smtClean="0"/>
              <a:t>12-03-2015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0D2AC-C8EE-4265-97AF-4D41F7C98A29}" type="slidenum">
              <a:rPr lang="en-IN" smtClean="0"/>
              <a:t>‹#›</a:t>
            </a:fld>
            <a:endParaRPr lang="en-IN"/>
          </a:p>
        </p:txBody>
      </p:sp>
    </p:spTree>
    <p:extLst>
      <p:ext uri="{BB962C8B-B14F-4D97-AF65-F5344CB8AC3E}">
        <p14:creationId xmlns:p14="http://schemas.microsoft.com/office/powerpoint/2010/main" val="55699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0D2AC-C8EE-4265-97AF-4D41F7C98A29}" type="slidenum">
              <a:rPr lang="en-IN" smtClean="0"/>
              <a:t>3</a:t>
            </a:fld>
            <a:endParaRPr lang="en-IN"/>
          </a:p>
        </p:txBody>
      </p:sp>
    </p:spTree>
    <p:extLst>
      <p:ext uri="{BB962C8B-B14F-4D97-AF65-F5344CB8AC3E}">
        <p14:creationId xmlns:p14="http://schemas.microsoft.com/office/powerpoint/2010/main" val="1175747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7" name="Group 6"/>
          <p:cNvGrpSpPr/>
          <p:nvPr userDrawn="1"/>
        </p:nvGrpSpPr>
        <p:grpSpPr>
          <a:xfrm>
            <a:off x="765175" y="1471484"/>
            <a:ext cx="3378200" cy="3081466"/>
            <a:chOff x="584200" y="1047750"/>
            <a:chExt cx="3644900" cy="3632200"/>
          </a:xfrm>
        </p:grpSpPr>
        <p:sp>
          <p:nvSpPr>
            <p:cNvPr id="8" name="Hexagon 7"/>
            <p:cNvSpPr/>
            <p:nvPr/>
          </p:nvSpPr>
          <p:spPr>
            <a:xfrm>
              <a:off x="609600" y="1047750"/>
              <a:ext cx="1981200" cy="1752600"/>
            </a:xfrm>
            <a:prstGeom prst="hexagon">
              <a:avLst/>
            </a:prstGeom>
            <a:blipFill dpi="0" rotWithShape="1">
              <a:blip r:embed="rId2">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p:cNvSpPr/>
            <p:nvPr/>
          </p:nvSpPr>
          <p:spPr>
            <a:xfrm>
              <a:off x="2247900" y="2038350"/>
              <a:ext cx="1981200" cy="1752600"/>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p:cNvSpPr/>
            <p:nvPr/>
          </p:nvSpPr>
          <p:spPr>
            <a:xfrm>
              <a:off x="584200" y="2927350"/>
              <a:ext cx="1981200" cy="1752600"/>
            </a:xfrm>
            <a:prstGeom prst="hexagon">
              <a:avLst/>
            </a:prstGeom>
            <a:blipFill dpi="0" rotWithShape="1">
              <a:blip r:embed="rId4">
                <a:extLst>
                  <a:ext uri="{28A0092B-C50C-407E-A947-70E740481C1C}">
                    <a14:useLocalDpi xmlns:a14="http://schemas.microsoft.com/office/drawing/2010/main" val="0"/>
                  </a:ext>
                </a:extLst>
              </a:blip>
              <a:srcRect/>
              <a:stretch>
                <a:fillRect/>
              </a:stretch>
            </a:blipFill>
            <a:ln>
              <a:solidFill>
                <a:srgbClr val="002060"/>
              </a:solidFill>
            </a:ln>
            <a:effectLst>
              <a:glow rad="635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ound Single Corner Rectangle 10"/>
          <p:cNvSpPr/>
          <p:nvPr userDrawn="1"/>
        </p:nvSpPr>
        <p:spPr>
          <a:xfrm>
            <a:off x="696133" y="260687"/>
            <a:ext cx="6829004" cy="553998"/>
          </a:xfrm>
          <a:prstGeom prst="round1Rect">
            <a:avLst>
              <a:gd name="adj" fmla="val 33548"/>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ctr">
              <a:spcBef>
                <a:spcPts val="0"/>
              </a:spcBef>
              <a:defRPr/>
            </a:pPr>
            <a:r>
              <a:rPr lang="en-US" sz="3000" b="1" kern="0" dirty="0" smtClean="0">
                <a:solidFill>
                  <a:schemeClr val="bg1"/>
                </a:solidFill>
                <a:effectLst>
                  <a:outerShdw blurRad="50800" dist="38100" dir="2700000" algn="tl" rotWithShape="0">
                    <a:prstClr val="black">
                      <a:alpha val="40000"/>
                    </a:prstClr>
                  </a:outerShdw>
                </a:effectLst>
                <a:latin typeface="Bookman Old Style" panose="02050604050505020204" pitchFamily="18" charset="0"/>
                <a:cs typeface="Andalus" pitchFamily="18" charset="-78"/>
              </a:rPr>
              <a:t>14. Natural resources</a:t>
            </a:r>
            <a:endParaRPr lang="en-IN" sz="3000" b="1" kern="0" dirty="0">
              <a:solidFill>
                <a:schemeClr val="bg1"/>
              </a:solidFill>
              <a:effectLst>
                <a:outerShdw blurRad="50800" dist="38100" dir="2700000" algn="tl" rotWithShape="0">
                  <a:prstClr val="black">
                    <a:alpha val="40000"/>
                  </a:prstClr>
                </a:outerShdw>
              </a:effectLst>
              <a:latin typeface="Bookman Old Style" panose="02050604050505020204" pitchFamily="18" charset="0"/>
              <a:cs typeface="Andalus" pitchFamily="18" charset="-78"/>
            </a:endParaRPr>
          </a:p>
        </p:txBody>
      </p:sp>
    </p:spTree>
    <p:extLst>
      <p:ext uri="{BB962C8B-B14F-4D97-AF65-F5344CB8AC3E}">
        <p14:creationId xmlns:p14="http://schemas.microsoft.com/office/powerpoint/2010/main" val="1952070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294961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910299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53839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60979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046665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1101524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BF59B6-F993-4DEF-B5F6-1BA99D25E658}"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3002319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BF59B6-F993-4DEF-B5F6-1BA99D25E658}" type="datetimeFigureOut">
              <a:rPr lang="en-US" smtClean="0"/>
              <a:t>3/12/2015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4025637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BF59B6-F993-4DEF-B5F6-1BA99D25E658}" type="datetimeFigureOut">
              <a:rPr lang="en-US" smtClean="0"/>
              <a:t>3/12/2015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1026262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F59B6-F993-4DEF-B5F6-1BA99D25E658}" type="datetimeFigureOut">
              <a:rPr lang="en-US" smtClean="0"/>
              <a:t>3/12/2015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044936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637127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F59B6-F993-4DEF-B5F6-1BA99D25E658}"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2151319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BF59B6-F993-4DEF-B5F6-1BA99D25E658}" type="datetimeFigureOut">
              <a:rPr lang="en-US" smtClean="0"/>
              <a:t>3/12/2015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1028268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7051779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F59B6-F993-4DEF-B5F6-1BA99D25E658}" type="datetimeFigureOut">
              <a:rPr lang="en-US" smtClean="0"/>
              <a:t>3/12/2015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E4DE4-44F0-4F06-ADE4-378B41D6D7A1}" type="slidenum">
              <a:rPr lang="en-US" smtClean="0"/>
              <a:t>‹#›</a:t>
            </a:fld>
            <a:endParaRPr lang="en-US"/>
          </a:p>
        </p:txBody>
      </p:sp>
    </p:spTree>
    <p:extLst>
      <p:ext uri="{BB962C8B-B14F-4D97-AF65-F5344CB8AC3E}">
        <p14:creationId xmlns:p14="http://schemas.microsoft.com/office/powerpoint/2010/main" val="41264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9945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60332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949705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3725859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183359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200224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7D33D2F3-CD15-4226-989F-7776B6A2A83A}" type="datetimeFigureOut">
              <a:rPr lang="en-IN" smtClean="0"/>
              <a:t>12-03-2015</a:t>
            </a:fld>
            <a:endParaRPr lang="en-IN"/>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BAB50AA-C583-492F-8182-CC0370464EED}" type="slidenum">
              <a:rPr lang="en-IN" smtClean="0"/>
              <a:t>‹#›</a:t>
            </a:fld>
            <a:endParaRPr lang="en-IN"/>
          </a:p>
        </p:txBody>
      </p:sp>
    </p:spTree>
    <p:extLst>
      <p:ext uri="{BB962C8B-B14F-4D97-AF65-F5344CB8AC3E}">
        <p14:creationId xmlns:p14="http://schemas.microsoft.com/office/powerpoint/2010/main" val="107911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38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9BF59B6-F993-4DEF-B5F6-1BA99D25E658}" type="datetimeFigureOut">
              <a:rPr lang="en-US" smtClean="0"/>
              <a:t>3/12/2015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24E4DE4-44F0-4F06-ADE4-378B41D6D7A1}" type="slidenum">
              <a:rPr lang="en-US" smtClean="0"/>
              <a:t>‹#›</a:t>
            </a:fld>
            <a:endParaRPr lang="en-US"/>
          </a:p>
        </p:txBody>
      </p:sp>
    </p:spTree>
    <p:extLst>
      <p:ext uri="{BB962C8B-B14F-4D97-AF65-F5344CB8AC3E}">
        <p14:creationId xmlns:p14="http://schemas.microsoft.com/office/powerpoint/2010/main" val="16468113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1.gif"/><Relationship Id="rId11" Type="http://schemas.openxmlformats.org/officeDocument/2006/relationships/image" Target="../media/image16.jpeg"/><Relationship Id="rId5" Type="http://schemas.openxmlformats.org/officeDocument/2006/relationships/image" Target="../media/image10.gif"/><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13348" y="1657350"/>
            <a:ext cx="3517309" cy="1862048"/>
          </a:xfrm>
          <a:prstGeom prst="rect">
            <a:avLst/>
          </a:prstGeom>
          <a:noFill/>
        </p:spPr>
        <p:txBody>
          <a:bodyPr wrap="none" lIns="91440" tIns="45720" rIns="91440" bIns="45720">
            <a:spAutoFit/>
          </a:bodyPr>
          <a:lstStyle/>
          <a:p>
            <a:pPr algn="ctr"/>
            <a:r>
              <a:rPr lang="en-US" sz="11500" b="1" cap="none" spc="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man Old Style" panose="02050604050505020204" pitchFamily="18" charset="0"/>
              </a:rPr>
              <a:t>M10</a:t>
            </a:r>
            <a:endParaRPr lang="en-US" sz="115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latin typeface="Bookman Old Style" panose="02050604050505020204" pitchFamily="18" charset="0"/>
            </a:endParaRPr>
          </a:p>
        </p:txBody>
      </p:sp>
    </p:spTree>
    <p:extLst>
      <p:ext uri="{BB962C8B-B14F-4D97-AF65-F5344CB8AC3E}">
        <p14:creationId xmlns:p14="http://schemas.microsoft.com/office/powerpoint/2010/main" val="727405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5919" y="195485"/>
            <a:ext cx="3368289" cy="461665"/>
          </a:xfrm>
          <a:prstGeom prst="rect">
            <a:avLst/>
          </a:prstGeom>
          <a:solidFill>
            <a:schemeClr val="bg1"/>
          </a:solidFill>
          <a:effectLst>
            <a:glow rad="228600">
              <a:schemeClr val="accent1">
                <a:satMod val="175000"/>
                <a:alpha val="40000"/>
              </a:schemeClr>
            </a:glow>
          </a:effectLst>
        </p:spPr>
        <p:txBody>
          <a:bodyPr wrap="square" rtlCol="0">
            <a:spAutoFit/>
          </a:bodyPr>
          <a:lstStyle/>
          <a:p>
            <a:pPr algn="ctr"/>
            <a:r>
              <a:rPr lang="en-US" sz="2400" b="1" dirty="0" smtClean="0">
                <a:latin typeface="Bookman Old Style" panose="02050604050505020204" pitchFamily="18" charset="0"/>
              </a:rPr>
              <a:t>The nitrogen cycle</a:t>
            </a:r>
            <a:endParaRPr lang="en-IN" sz="2400" b="1" dirty="0">
              <a:latin typeface="Bookman Old Style" panose="02050604050505020204" pitchFamily="18" charset="0"/>
            </a:endParaRPr>
          </a:p>
        </p:txBody>
      </p:sp>
      <p:sp>
        <p:nvSpPr>
          <p:cNvPr id="3" name="Rounded Rectangle 2"/>
          <p:cNvSpPr/>
          <p:nvPr/>
        </p:nvSpPr>
        <p:spPr>
          <a:xfrm>
            <a:off x="282341" y="862840"/>
            <a:ext cx="8496945" cy="408623"/>
          </a:xfrm>
          <a:prstGeom prst="roundRect">
            <a:avLst/>
          </a:prstGeom>
          <a:solidFill>
            <a:srgbClr val="0070C0">
              <a:alpha val="84000"/>
            </a:srgbClr>
          </a:solidFill>
          <a:ln>
            <a:solidFill>
              <a:srgbClr val="FF0000"/>
            </a:solidFill>
          </a:ln>
        </p:spPr>
        <p:txBody>
          <a:bodyPr wrap="square">
            <a:spAutoFit/>
          </a:bodyPr>
          <a:lstStyle/>
          <a:p>
            <a:pPr algn="ctr"/>
            <a:r>
              <a:rPr lang="en-US" dirty="0">
                <a:effectLst>
                  <a:glow rad="127000">
                    <a:schemeClr val="bg1">
                      <a:alpha val="78000"/>
                    </a:schemeClr>
                  </a:glow>
                </a:effectLst>
                <a:latin typeface="Bookman Old Style" panose="02050604050505020204" pitchFamily="18" charset="0"/>
              </a:rPr>
              <a:t>Nitrogen gas makes up 78% of our </a:t>
            </a:r>
            <a:r>
              <a:rPr lang="en-US" dirty="0" smtClean="0">
                <a:effectLst>
                  <a:glow rad="127000">
                    <a:schemeClr val="bg1">
                      <a:alpha val="78000"/>
                    </a:schemeClr>
                  </a:glow>
                </a:effectLst>
                <a:latin typeface="Bookman Old Style" panose="02050604050505020204" pitchFamily="18" charset="0"/>
              </a:rPr>
              <a:t>atmosphere</a:t>
            </a:r>
            <a:endParaRPr lang="en-US" dirty="0">
              <a:effectLst>
                <a:glow rad="127000">
                  <a:schemeClr val="bg1">
                    <a:alpha val="78000"/>
                  </a:schemeClr>
                </a:glow>
              </a:effectLst>
              <a:latin typeface="Bookman Old Style" panose="02050604050505020204" pitchFamily="18" charset="0"/>
            </a:endParaRPr>
          </a:p>
        </p:txBody>
      </p:sp>
      <p:sp>
        <p:nvSpPr>
          <p:cNvPr id="7" name="Rounded Rectangle 6"/>
          <p:cNvSpPr/>
          <p:nvPr/>
        </p:nvSpPr>
        <p:spPr>
          <a:xfrm>
            <a:off x="282341" y="1399074"/>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Nitrogen </a:t>
            </a:r>
            <a:r>
              <a:rPr lang="en-US" dirty="0">
                <a:effectLst>
                  <a:glow rad="127000">
                    <a:schemeClr val="bg1">
                      <a:alpha val="78000"/>
                    </a:schemeClr>
                  </a:glow>
                </a:effectLst>
                <a:latin typeface="Bookman Old Style" panose="02050604050505020204" pitchFamily="18" charset="0"/>
              </a:rPr>
              <a:t>is also a part of many molecules essential to life like proteins, nucleic acids (DNA and RNA) and some vitamins. </a:t>
            </a:r>
          </a:p>
        </p:txBody>
      </p:sp>
      <p:sp>
        <p:nvSpPr>
          <p:cNvPr id="10" name="Rounded Rectangle 9"/>
          <p:cNvSpPr/>
          <p:nvPr/>
        </p:nvSpPr>
        <p:spPr>
          <a:xfrm>
            <a:off x="282341" y="2211710"/>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a:effectLst>
                  <a:glow rad="127000">
                    <a:schemeClr val="bg1">
                      <a:alpha val="78000"/>
                    </a:schemeClr>
                  </a:glow>
                </a:effectLst>
                <a:latin typeface="Bookman Old Style" panose="02050604050505020204" pitchFamily="18" charset="0"/>
              </a:rPr>
              <a:t>Nitrogen is found in other biologically important compounds such as alkaloids and urea too. </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00400" y="3167166"/>
            <a:ext cx="2088232" cy="14878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62274" y="3167166"/>
            <a:ext cx="1858603" cy="14878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0829" y="3150787"/>
            <a:ext cx="2921466" cy="15042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3495" t="14371" r="6392" b="9229"/>
          <a:stretch/>
        </p:blipFill>
        <p:spPr>
          <a:xfrm>
            <a:off x="467544" y="1318026"/>
            <a:ext cx="2790739" cy="1613764"/>
          </a:xfrm>
          <a:prstGeom prst="rect">
            <a:avLst/>
          </a:prstGeom>
        </p:spPr>
      </p:pic>
      <p:grpSp>
        <p:nvGrpSpPr>
          <p:cNvPr id="14" name="Group 13"/>
          <p:cNvGrpSpPr/>
          <p:nvPr/>
        </p:nvGrpSpPr>
        <p:grpSpPr>
          <a:xfrm>
            <a:off x="2411760" y="1275606"/>
            <a:ext cx="2959570" cy="408623"/>
            <a:chOff x="3203848" y="1557923"/>
            <a:chExt cx="2141812" cy="408623"/>
          </a:xfrm>
          <a:noFill/>
        </p:grpSpPr>
        <p:cxnSp>
          <p:nvCxnSpPr>
            <p:cNvPr id="15" name="Straight Arrow Connector 14"/>
            <p:cNvCxnSpPr/>
            <p:nvPr/>
          </p:nvCxnSpPr>
          <p:spPr>
            <a:xfrm>
              <a:off x="3203848" y="1953722"/>
              <a:ext cx="1928129" cy="0"/>
            </a:xfrm>
            <a:prstGeom prst="straightConnector1">
              <a:avLst/>
            </a:prstGeom>
            <a:grpFill/>
            <a:ln w="28575">
              <a:solidFill>
                <a:srgbClr val="00B0F0"/>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16" name="Round Diagonal Corner Rectangle 15"/>
            <p:cNvSpPr/>
            <p:nvPr/>
          </p:nvSpPr>
          <p:spPr>
            <a:xfrm>
              <a:off x="3759997" y="1557923"/>
              <a:ext cx="1585663" cy="408623"/>
            </a:xfrm>
            <a:prstGeom prst="round2DiagRect">
              <a:avLst/>
            </a:prstGeom>
            <a:grpFill/>
            <a:ln>
              <a:noFill/>
            </a:ln>
          </p:spPr>
          <p:txBody>
            <a:bodyPr wrap="square">
              <a:spAutoFit/>
            </a:bodyPr>
            <a:lstStyle/>
            <a:p>
              <a:pPr algn="ctr"/>
              <a:r>
                <a:rPr lang="en-US" b="1" i="1" dirty="0" smtClean="0">
                  <a:latin typeface="Bookman Old Style" panose="02050604050505020204" pitchFamily="18" charset="0"/>
                </a:rPr>
                <a:t>78</a:t>
              </a:r>
              <a:r>
                <a:rPr lang="en-US" b="1" i="1" dirty="0">
                  <a:latin typeface="Bookman Old Style" panose="02050604050505020204" pitchFamily="18" charset="0"/>
                </a:rPr>
                <a:t>% Nitrogen </a:t>
              </a:r>
            </a:p>
          </p:txBody>
        </p:sp>
      </p:grpSp>
    </p:spTree>
    <p:extLst>
      <p:ext uri="{BB962C8B-B14F-4D97-AF65-F5344CB8AC3E}">
        <p14:creationId xmlns:p14="http://schemas.microsoft.com/office/powerpoint/2010/main" val="56656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22" presetClass="entr" presetSubtype="2"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47"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anim calcmode="lin" valueType="num">
                                      <p:cBhvr>
                                        <p:cTn id="31" dur="1000" fill="hold"/>
                                        <p:tgtEl>
                                          <p:spTgt spid="11"/>
                                        </p:tgtEl>
                                        <p:attrNameLst>
                                          <p:attrName>ppt_x</p:attrName>
                                        </p:attrNameLst>
                                      </p:cBhvr>
                                      <p:tavLst>
                                        <p:tav tm="0">
                                          <p:val>
                                            <p:strVal val="#ppt_x"/>
                                          </p:val>
                                        </p:tav>
                                        <p:tav tm="100000">
                                          <p:val>
                                            <p:strVal val="#ppt_x"/>
                                          </p:val>
                                        </p:tav>
                                      </p:tavLst>
                                    </p:anim>
                                    <p:anim calcmode="lin" valueType="num">
                                      <p:cBhvr>
                                        <p:cTn id="32" dur="1000" fill="hold"/>
                                        <p:tgtEl>
                                          <p:spTgt spid="11"/>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1"/>
                                        </p:tgtEl>
                                        <p:attrNameLst>
                                          <p:attrName>style.visibility</p:attrName>
                                        </p:attrNameLst>
                                      </p:cBhvr>
                                      <p:to>
                                        <p:strVal val="hidden"/>
                                      </p:to>
                                    </p:set>
                                  </p:childTnLst>
                                </p:cTn>
                              </p:par>
                              <p:par>
                                <p:cTn id="44" presetID="47"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Picture 2" descr="C:\Users\ADMIN\Downloads\Pictuaaare1.png"/>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b="40996"/>
          <a:stretch/>
        </p:blipFill>
        <p:spPr bwMode="auto">
          <a:xfrm>
            <a:off x="2843148" y="1842695"/>
            <a:ext cx="2042664" cy="1714103"/>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 descr="C:\Users\ADMIN\Downloads\Pictuaaare1.png"/>
          <p:cNvPicPr>
            <a:picLocks noChangeAspect="1" noChangeArrowheads="1"/>
          </p:cNvPicPr>
          <p:nvPr/>
        </p:nvPicPr>
        <p:blipFill rotWithShape="1">
          <a:blip r:embed="rId3">
            <a:biLevel thresh="50000"/>
            <a:extLst>
              <a:ext uri="{28A0092B-C50C-407E-A947-70E740481C1C}">
                <a14:useLocalDpi xmlns:a14="http://schemas.microsoft.com/office/drawing/2010/main" val="0"/>
              </a:ext>
            </a:extLst>
          </a:blip>
          <a:srcRect b="42001"/>
          <a:stretch/>
        </p:blipFill>
        <p:spPr bwMode="auto">
          <a:xfrm>
            <a:off x="4392348" y="1409258"/>
            <a:ext cx="2071495" cy="214754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0" y="2181290"/>
            <a:ext cx="9144000" cy="2962210"/>
            <a:chOff x="0" y="2181290"/>
            <a:chExt cx="9144000" cy="2962210"/>
          </a:xfrm>
        </p:grpSpPr>
        <p:sp>
          <p:nvSpPr>
            <p:cNvPr id="7" name="Rectangle 6"/>
            <p:cNvSpPr/>
            <p:nvPr/>
          </p:nvSpPr>
          <p:spPr>
            <a:xfrm>
              <a:off x="0" y="3579862"/>
              <a:ext cx="9144000" cy="1563638"/>
            </a:xfrm>
            <a:prstGeom prst="rect">
              <a:avLst/>
            </a:prstGeom>
            <a:gradFill>
              <a:gsLst>
                <a:gs pos="33000">
                  <a:srgbClr val="763E1E"/>
                </a:gs>
                <a:gs pos="100000">
                  <a:srgbClr val="711B03"/>
                </a:gs>
                <a:gs pos="2000">
                  <a:srgbClr val="76412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0" y="2181290"/>
              <a:ext cx="9144000" cy="1398572"/>
              <a:chOff x="0" y="2181290"/>
              <a:chExt cx="9144000" cy="139857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181290"/>
                <a:ext cx="1748642" cy="139857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7655" y="2181290"/>
                <a:ext cx="1748642" cy="1398572"/>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27784" y="2181290"/>
                <a:ext cx="1748642" cy="139857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7679" y="2181290"/>
                <a:ext cx="1748642" cy="139857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2181290"/>
                <a:ext cx="1748642" cy="1398572"/>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2181290"/>
                <a:ext cx="1748642" cy="1398572"/>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5358" y="2181290"/>
                <a:ext cx="1748642" cy="1398572"/>
              </a:xfrm>
              <a:prstGeom prst="rect">
                <a:avLst/>
              </a:prstGeom>
            </p:spPr>
          </p:pic>
        </p:grpSp>
      </p:grpSp>
      <p:grpSp>
        <p:nvGrpSpPr>
          <p:cNvPr id="3" name="Group 2"/>
          <p:cNvGrpSpPr/>
          <p:nvPr/>
        </p:nvGrpSpPr>
        <p:grpSpPr>
          <a:xfrm>
            <a:off x="371718" y="1781818"/>
            <a:ext cx="4091761" cy="2647479"/>
            <a:chOff x="323528" y="-595114"/>
            <a:chExt cx="4091761" cy="2647479"/>
          </a:xfrm>
        </p:grpSpPr>
        <p:pic>
          <p:nvPicPr>
            <p:cNvPr id="133" name="Picture 4" descr="http://i919.photobucket.com/albums/ad39/adawiyah_photo/Raining.gif"/>
            <p:cNvPicPr>
              <a:picLocks noChangeAspect="1" noChangeArrowheads="1" noCrop="1"/>
            </p:cNvPicPr>
            <p:nvPr/>
          </p:nvPicPr>
          <p:blipFill>
            <a:blip r:embed="rId5">
              <a:clrChange>
                <a:clrFrom>
                  <a:srgbClr val="FFFFFF"/>
                </a:clrFrom>
                <a:clrTo>
                  <a:srgbClr val="FFFFFF">
                    <a:alpha val="0"/>
                  </a:srgbClr>
                </a:clrTo>
              </a:clrChange>
            </a:blip>
            <a:srcRect/>
            <a:stretch>
              <a:fillRect/>
            </a:stretch>
          </p:blipFill>
          <p:spPr bwMode="auto">
            <a:xfrm>
              <a:off x="323528" y="-595114"/>
              <a:ext cx="1388849" cy="2590800"/>
            </a:xfrm>
            <a:prstGeom prst="rect">
              <a:avLst/>
            </a:prstGeom>
            <a:noFill/>
          </p:spPr>
        </p:pic>
        <p:pic>
          <p:nvPicPr>
            <p:cNvPr id="146" name="Picture 4" descr="http://i919.photobucket.com/albums/ad39/adawiyah_photo/Raining.gif"/>
            <p:cNvPicPr>
              <a:picLocks noChangeAspect="1" noChangeArrowheads="1" noCrop="1"/>
            </p:cNvPicPr>
            <p:nvPr/>
          </p:nvPicPr>
          <p:blipFill>
            <a:blip r:embed="rId5">
              <a:clrChange>
                <a:clrFrom>
                  <a:srgbClr val="FFFFFF"/>
                </a:clrFrom>
                <a:clrTo>
                  <a:srgbClr val="FFFFFF">
                    <a:alpha val="0"/>
                  </a:srgbClr>
                </a:clrTo>
              </a:clrChange>
            </a:blip>
            <a:srcRect/>
            <a:stretch>
              <a:fillRect/>
            </a:stretch>
          </p:blipFill>
          <p:spPr bwMode="auto">
            <a:xfrm>
              <a:off x="1683960" y="-538435"/>
              <a:ext cx="1388849" cy="2590800"/>
            </a:xfrm>
            <a:prstGeom prst="rect">
              <a:avLst/>
            </a:prstGeom>
            <a:noFill/>
          </p:spPr>
        </p:pic>
        <p:pic>
          <p:nvPicPr>
            <p:cNvPr id="147" name="Picture 4" descr="http://i919.photobucket.com/albums/ad39/adawiyah_photo/Raining.gif"/>
            <p:cNvPicPr>
              <a:picLocks noChangeAspect="1" noChangeArrowheads="1" noCrop="1"/>
            </p:cNvPicPr>
            <p:nvPr/>
          </p:nvPicPr>
          <p:blipFill>
            <a:blip r:embed="rId5">
              <a:clrChange>
                <a:clrFrom>
                  <a:srgbClr val="FFFFFF"/>
                </a:clrFrom>
                <a:clrTo>
                  <a:srgbClr val="FFFFFF">
                    <a:alpha val="0"/>
                  </a:srgbClr>
                </a:clrTo>
              </a:clrChange>
            </a:blip>
            <a:srcRect/>
            <a:stretch>
              <a:fillRect/>
            </a:stretch>
          </p:blipFill>
          <p:spPr bwMode="auto">
            <a:xfrm>
              <a:off x="3026440" y="-538435"/>
              <a:ext cx="1388849" cy="2590800"/>
            </a:xfrm>
            <a:prstGeom prst="rect">
              <a:avLst/>
            </a:prstGeom>
            <a:noFill/>
          </p:spPr>
        </p:pic>
      </p:grpSp>
      <p:pic>
        <p:nvPicPr>
          <p:cNvPr id="84" name="Picture 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281510" y="1931649"/>
            <a:ext cx="1602858" cy="1627955"/>
          </a:xfrm>
          <a:prstGeom prst="rect">
            <a:avLst/>
          </a:prstGeom>
        </p:spPr>
      </p:pic>
      <p:pic>
        <p:nvPicPr>
          <p:cNvPr id="158" name="Picture 157"/>
          <p:cNvPicPr>
            <a:picLocks noChangeAspect="1"/>
          </p:cNvPicPr>
          <p:nvPr/>
        </p:nvPicPr>
        <p:blipFill>
          <a:blip r:embed="rId7">
            <a:clrChange>
              <a:clrFrom>
                <a:srgbClr val="FCFFFF"/>
              </a:clrFrom>
              <a:clrTo>
                <a:srgbClr val="FCFFFF">
                  <a:alpha val="0"/>
                </a:srgbClr>
              </a:clrTo>
            </a:clrChange>
            <a:extLst>
              <a:ext uri="{28A0092B-C50C-407E-A947-70E740481C1C}">
                <a14:useLocalDpi xmlns:a14="http://schemas.microsoft.com/office/drawing/2010/main" val="0"/>
              </a:ext>
            </a:extLst>
          </a:blip>
          <a:stretch>
            <a:fillRect/>
          </a:stretch>
        </p:blipFill>
        <p:spPr>
          <a:xfrm>
            <a:off x="6143771" y="1923537"/>
            <a:ext cx="1989205" cy="1153681"/>
          </a:xfrm>
          <a:prstGeom prst="rect">
            <a:avLst/>
          </a:prstGeom>
        </p:spPr>
      </p:pic>
      <p:grpSp>
        <p:nvGrpSpPr>
          <p:cNvPr id="2" name="Group 1"/>
          <p:cNvGrpSpPr/>
          <p:nvPr/>
        </p:nvGrpSpPr>
        <p:grpSpPr>
          <a:xfrm>
            <a:off x="119180" y="483518"/>
            <a:ext cx="4884868" cy="1608213"/>
            <a:chOff x="-362364" y="-1893414"/>
            <a:chExt cx="4884868" cy="1608213"/>
          </a:xfrm>
        </p:grpSpPr>
        <p:grpSp>
          <p:nvGrpSpPr>
            <p:cNvPr id="134" name="Group 133"/>
            <p:cNvGrpSpPr/>
            <p:nvPr/>
          </p:nvGrpSpPr>
          <p:grpSpPr>
            <a:xfrm>
              <a:off x="1197378" y="-1811637"/>
              <a:ext cx="2590800" cy="1526436"/>
              <a:chOff x="5436879" y="378626"/>
              <a:chExt cx="2590800" cy="1526436"/>
            </a:xfrm>
          </p:grpSpPr>
          <p:pic>
            <p:nvPicPr>
              <p:cNvPr id="135" name="Picture 134"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5436879" y="742950"/>
                <a:ext cx="1750704" cy="1162112"/>
              </a:xfrm>
              <a:prstGeom prst="rect">
                <a:avLst/>
              </a:prstGeom>
              <a:noFill/>
              <a:effectLst>
                <a:softEdge rad="317500"/>
              </a:effectLst>
            </p:spPr>
          </p:pic>
          <p:pic>
            <p:nvPicPr>
              <p:cNvPr id="136" name="Picture 135"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6275079" y="378626"/>
                <a:ext cx="1237612" cy="821524"/>
              </a:xfrm>
              <a:prstGeom prst="rect">
                <a:avLst/>
              </a:prstGeom>
              <a:noFill/>
              <a:effectLst>
                <a:softEdge rad="317500"/>
              </a:effectLst>
            </p:spPr>
          </p:pic>
          <p:pic>
            <p:nvPicPr>
              <p:cNvPr id="137" name="Picture 136"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6543675" y="666750"/>
                <a:ext cx="1484004" cy="985078"/>
              </a:xfrm>
              <a:prstGeom prst="rect">
                <a:avLst/>
              </a:prstGeom>
              <a:noFill/>
              <a:effectLst>
                <a:softEdge rad="317500"/>
              </a:effectLst>
            </p:spPr>
          </p:pic>
        </p:grpSp>
        <p:grpSp>
          <p:nvGrpSpPr>
            <p:cNvPr id="138" name="Group 137"/>
            <p:cNvGrpSpPr/>
            <p:nvPr/>
          </p:nvGrpSpPr>
          <p:grpSpPr>
            <a:xfrm>
              <a:off x="1403648" y="-1893414"/>
              <a:ext cx="3118856" cy="1484607"/>
              <a:chOff x="3484456" y="420455"/>
              <a:chExt cx="3118856" cy="1484607"/>
            </a:xfrm>
          </p:grpSpPr>
          <p:pic>
            <p:nvPicPr>
              <p:cNvPr id="139" name="Picture 138"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4852608" y="742950"/>
                <a:ext cx="1750704" cy="1162112"/>
              </a:xfrm>
              <a:prstGeom prst="rect">
                <a:avLst/>
              </a:prstGeom>
              <a:noFill/>
              <a:effectLst>
                <a:softEdge rad="317500"/>
              </a:effectLst>
            </p:spPr>
          </p:pic>
          <p:pic>
            <p:nvPicPr>
              <p:cNvPr id="140" name="Picture 139"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3484456" y="463695"/>
                <a:ext cx="1237612" cy="821524"/>
              </a:xfrm>
              <a:prstGeom prst="rect">
                <a:avLst/>
              </a:prstGeom>
              <a:noFill/>
              <a:effectLst>
                <a:softEdge rad="317500"/>
              </a:effectLst>
            </p:spPr>
          </p:pic>
          <p:pic>
            <p:nvPicPr>
              <p:cNvPr id="141" name="Picture 140"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5059671" y="420455"/>
                <a:ext cx="1484004" cy="985078"/>
              </a:xfrm>
              <a:prstGeom prst="rect">
                <a:avLst/>
              </a:prstGeom>
              <a:noFill/>
              <a:effectLst>
                <a:softEdge rad="317500"/>
              </a:effectLst>
            </p:spPr>
          </p:pic>
        </p:grpSp>
        <p:grpSp>
          <p:nvGrpSpPr>
            <p:cNvPr id="142" name="Group 141"/>
            <p:cNvGrpSpPr/>
            <p:nvPr/>
          </p:nvGrpSpPr>
          <p:grpSpPr>
            <a:xfrm>
              <a:off x="-362364" y="-1811637"/>
              <a:ext cx="2590800" cy="1526436"/>
              <a:chOff x="5436879" y="378626"/>
              <a:chExt cx="2590800" cy="1526436"/>
            </a:xfrm>
          </p:grpSpPr>
          <p:pic>
            <p:nvPicPr>
              <p:cNvPr id="143" name="Picture 142"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5436879" y="742950"/>
                <a:ext cx="1750704" cy="1162112"/>
              </a:xfrm>
              <a:prstGeom prst="rect">
                <a:avLst/>
              </a:prstGeom>
              <a:noFill/>
              <a:effectLst>
                <a:softEdge rad="317500"/>
              </a:effectLst>
            </p:spPr>
          </p:pic>
          <p:pic>
            <p:nvPicPr>
              <p:cNvPr id="144" name="Picture 143"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6275079" y="378626"/>
                <a:ext cx="1237612" cy="821524"/>
              </a:xfrm>
              <a:prstGeom prst="rect">
                <a:avLst/>
              </a:prstGeom>
              <a:noFill/>
              <a:effectLst>
                <a:softEdge rad="317500"/>
              </a:effectLst>
            </p:spPr>
          </p:pic>
          <p:pic>
            <p:nvPicPr>
              <p:cNvPr id="145" name="Picture 144" descr="G:\1681409-poster-1280-water-vapor-body.jpg"/>
              <p:cNvPicPr>
                <a:picLocks noChangeAspect="1" noChangeArrowheads="1"/>
              </p:cNvPicPr>
              <p:nvPr/>
            </p:nvPicPr>
            <p:blipFill>
              <a:blip r:embed="rId8">
                <a:clrChange>
                  <a:clrFrom>
                    <a:srgbClr val="040406"/>
                  </a:clrFrom>
                  <a:clrTo>
                    <a:srgbClr val="040406">
                      <a:alpha val="0"/>
                    </a:srgbClr>
                  </a:clrTo>
                </a:clrChange>
                <a:duotone>
                  <a:schemeClr val="bg2">
                    <a:shade val="45000"/>
                    <a:satMod val="135000"/>
                  </a:schemeClr>
                  <a:prstClr val="white"/>
                </a:duotone>
              </a:blip>
              <a:srcRect l="40257" t="64353" r="24817" b="15673"/>
              <a:stretch>
                <a:fillRect/>
              </a:stretch>
            </p:blipFill>
            <p:spPr bwMode="auto">
              <a:xfrm>
                <a:off x="6543675" y="666750"/>
                <a:ext cx="1484004" cy="985078"/>
              </a:xfrm>
              <a:prstGeom prst="rect">
                <a:avLst/>
              </a:prstGeom>
              <a:noFill/>
              <a:effectLst>
                <a:softEdge rad="317500"/>
              </a:effectLst>
            </p:spPr>
          </p:pic>
        </p:grpSp>
      </p:grpSp>
      <p:grpSp>
        <p:nvGrpSpPr>
          <p:cNvPr id="25" name="Group 24"/>
          <p:cNvGrpSpPr/>
          <p:nvPr/>
        </p:nvGrpSpPr>
        <p:grpSpPr>
          <a:xfrm>
            <a:off x="649376" y="848012"/>
            <a:ext cx="7617194" cy="1867105"/>
            <a:chOff x="652485" y="289851"/>
            <a:chExt cx="7617194" cy="1867105"/>
          </a:xfrm>
        </p:grpSpPr>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485" y="849405"/>
              <a:ext cx="1085896" cy="1307551"/>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806305">
              <a:off x="1583242" y="911792"/>
              <a:ext cx="746528" cy="436250"/>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07644">
              <a:off x="2554493" y="1037045"/>
              <a:ext cx="404570" cy="80499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3390714">
              <a:off x="3090524" y="1086933"/>
              <a:ext cx="746528" cy="436250"/>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383023">
              <a:off x="3908774" y="1012641"/>
              <a:ext cx="927879" cy="1034469"/>
            </a:xfrm>
            <a:prstGeom prst="rect">
              <a:avLst/>
            </a:prstGeom>
          </p:spPr>
        </p:pic>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4997498" y="1175716"/>
              <a:ext cx="746528" cy="436250"/>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893036">
              <a:off x="5665331" y="951438"/>
              <a:ext cx="1665552" cy="1139879"/>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6951146" y="620721"/>
              <a:ext cx="1649403" cy="987663"/>
            </a:xfrm>
            <a:prstGeom prst="rect">
              <a:avLst/>
            </a:prstGeom>
          </p:spPr>
        </p:pic>
      </p:grpSp>
      <p:grpSp>
        <p:nvGrpSpPr>
          <p:cNvPr id="41" name="Group 40"/>
          <p:cNvGrpSpPr/>
          <p:nvPr/>
        </p:nvGrpSpPr>
        <p:grpSpPr>
          <a:xfrm>
            <a:off x="323528" y="1563638"/>
            <a:ext cx="659796" cy="381237"/>
            <a:chOff x="1747841" y="-1373860"/>
            <a:chExt cx="659796" cy="381237"/>
          </a:xfrm>
        </p:grpSpPr>
        <p:sp>
          <p:nvSpPr>
            <p:cNvPr id="42"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43"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44" name="Rectangle 43"/>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N</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grpSp>
        <p:nvGrpSpPr>
          <p:cNvPr id="55" name="Group 54"/>
          <p:cNvGrpSpPr/>
          <p:nvPr/>
        </p:nvGrpSpPr>
        <p:grpSpPr>
          <a:xfrm>
            <a:off x="1566098" y="1563638"/>
            <a:ext cx="659796" cy="381237"/>
            <a:chOff x="1747841" y="-1373860"/>
            <a:chExt cx="659796" cy="381237"/>
          </a:xfrm>
        </p:grpSpPr>
        <p:sp>
          <p:nvSpPr>
            <p:cNvPr id="56"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57"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58" name="Rectangle 57"/>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O</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grpSp>
        <p:nvGrpSpPr>
          <p:cNvPr id="59" name="Group 58"/>
          <p:cNvGrpSpPr/>
          <p:nvPr/>
        </p:nvGrpSpPr>
        <p:grpSpPr>
          <a:xfrm>
            <a:off x="4353865" y="1115110"/>
            <a:ext cx="659796" cy="381237"/>
            <a:chOff x="1747841" y="-1373860"/>
            <a:chExt cx="659796" cy="381237"/>
          </a:xfrm>
        </p:grpSpPr>
        <p:sp>
          <p:nvSpPr>
            <p:cNvPr id="60"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61"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62" name="Rectangle 61"/>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O</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grpSp>
        <p:nvGrpSpPr>
          <p:cNvPr id="68" name="Group 67"/>
          <p:cNvGrpSpPr/>
          <p:nvPr/>
        </p:nvGrpSpPr>
        <p:grpSpPr>
          <a:xfrm rot="851635">
            <a:off x="5724667" y="3549311"/>
            <a:ext cx="2031181" cy="1031397"/>
            <a:chOff x="2936874" y="1198835"/>
            <a:chExt cx="2031181" cy="1031397"/>
          </a:xfrm>
        </p:grpSpPr>
        <p:sp>
          <p:nvSpPr>
            <p:cNvPr id="69" name="Isosceles Triangle 2"/>
            <p:cNvSpPr/>
            <p:nvPr/>
          </p:nvSpPr>
          <p:spPr>
            <a:xfrm rot="15632711">
              <a:off x="3234806" y="1097090"/>
              <a:ext cx="835210" cy="1431073"/>
            </a:xfrm>
            <a:custGeom>
              <a:avLst/>
              <a:gdLst>
                <a:gd name="connsiteX0" fmla="*/ 0 w 1060704"/>
                <a:gd name="connsiteY0" fmla="*/ 1501560 h 1501560"/>
                <a:gd name="connsiteX1" fmla="*/ 530352 w 1060704"/>
                <a:gd name="connsiteY1" fmla="*/ 0 h 1501560"/>
                <a:gd name="connsiteX2" fmla="*/ 1060704 w 1060704"/>
                <a:gd name="connsiteY2" fmla="*/ 1501560 h 1501560"/>
                <a:gd name="connsiteX3" fmla="*/ 0 w 1060704"/>
                <a:gd name="connsiteY3" fmla="*/ 1501560 h 1501560"/>
                <a:gd name="connsiteX0" fmla="*/ 0 w 1036436"/>
                <a:gd name="connsiteY0" fmla="*/ 1501560 h 1502345"/>
                <a:gd name="connsiteX1" fmla="*/ 530352 w 1036436"/>
                <a:gd name="connsiteY1" fmla="*/ 0 h 1502345"/>
                <a:gd name="connsiteX2" fmla="*/ 1036436 w 1036436"/>
                <a:gd name="connsiteY2" fmla="*/ 1502345 h 1502345"/>
                <a:gd name="connsiteX3" fmla="*/ 0 w 1036436"/>
                <a:gd name="connsiteY3" fmla="*/ 1501560 h 1502345"/>
                <a:gd name="connsiteX0" fmla="*/ 0 w 915857"/>
                <a:gd name="connsiteY0" fmla="*/ 1531296 h 1531296"/>
                <a:gd name="connsiteX1" fmla="*/ 409773 w 915857"/>
                <a:gd name="connsiteY1" fmla="*/ 0 h 1531296"/>
                <a:gd name="connsiteX2" fmla="*/ 915857 w 915857"/>
                <a:gd name="connsiteY2" fmla="*/ 1502345 h 1531296"/>
                <a:gd name="connsiteX3" fmla="*/ 0 w 915857"/>
                <a:gd name="connsiteY3" fmla="*/ 1531296 h 1531296"/>
                <a:gd name="connsiteX0" fmla="*/ 0 w 888452"/>
                <a:gd name="connsiteY0" fmla="*/ 1531296 h 1531296"/>
                <a:gd name="connsiteX1" fmla="*/ 409773 w 888452"/>
                <a:gd name="connsiteY1" fmla="*/ 0 h 1531296"/>
                <a:gd name="connsiteX2" fmla="*/ 888452 w 888452"/>
                <a:gd name="connsiteY2" fmla="*/ 1492954 h 1531296"/>
                <a:gd name="connsiteX3" fmla="*/ 0 w 888452"/>
                <a:gd name="connsiteY3" fmla="*/ 1531296 h 1531296"/>
                <a:gd name="connsiteX0" fmla="*/ 0 w 857915"/>
                <a:gd name="connsiteY0" fmla="*/ 1550865 h 1550865"/>
                <a:gd name="connsiteX1" fmla="*/ 379236 w 857915"/>
                <a:gd name="connsiteY1" fmla="*/ 0 h 1550865"/>
                <a:gd name="connsiteX2" fmla="*/ 857915 w 857915"/>
                <a:gd name="connsiteY2" fmla="*/ 1492954 h 1550865"/>
                <a:gd name="connsiteX3" fmla="*/ 0 w 857915"/>
                <a:gd name="connsiteY3" fmla="*/ 1550865 h 1550865"/>
                <a:gd name="connsiteX0" fmla="*/ 0 w 875920"/>
                <a:gd name="connsiteY0" fmla="*/ 1550865 h 1550865"/>
                <a:gd name="connsiteX1" fmla="*/ 379236 w 875920"/>
                <a:gd name="connsiteY1" fmla="*/ 0 h 1550865"/>
                <a:gd name="connsiteX2" fmla="*/ 875920 w 875920"/>
                <a:gd name="connsiteY2" fmla="*/ 1471811 h 1550865"/>
                <a:gd name="connsiteX3" fmla="*/ 0 w 875920"/>
                <a:gd name="connsiteY3" fmla="*/ 1550865 h 1550865"/>
                <a:gd name="connsiteX0" fmla="*/ 0 w 887671"/>
                <a:gd name="connsiteY0" fmla="*/ 1505456 h 1505456"/>
                <a:gd name="connsiteX1" fmla="*/ 390987 w 887671"/>
                <a:gd name="connsiteY1" fmla="*/ 0 h 1505456"/>
                <a:gd name="connsiteX2" fmla="*/ 887671 w 887671"/>
                <a:gd name="connsiteY2" fmla="*/ 1471811 h 1505456"/>
                <a:gd name="connsiteX3" fmla="*/ 0 w 887671"/>
                <a:gd name="connsiteY3" fmla="*/ 1505456 h 1505456"/>
                <a:gd name="connsiteX0" fmla="*/ 0 w 870454"/>
                <a:gd name="connsiteY0" fmla="*/ 1431073 h 1471811"/>
                <a:gd name="connsiteX1" fmla="*/ 373770 w 870454"/>
                <a:gd name="connsiteY1" fmla="*/ 0 h 1471811"/>
                <a:gd name="connsiteX2" fmla="*/ 870454 w 870454"/>
                <a:gd name="connsiteY2" fmla="*/ 1471811 h 1471811"/>
                <a:gd name="connsiteX3" fmla="*/ 0 w 870454"/>
                <a:gd name="connsiteY3" fmla="*/ 1431073 h 1471811"/>
                <a:gd name="connsiteX0" fmla="*/ 0 w 835210"/>
                <a:gd name="connsiteY0" fmla="*/ 1431073 h 1431073"/>
                <a:gd name="connsiteX1" fmla="*/ 373770 w 835210"/>
                <a:gd name="connsiteY1" fmla="*/ 0 h 1431073"/>
                <a:gd name="connsiteX2" fmla="*/ 835210 w 835210"/>
                <a:gd name="connsiteY2" fmla="*/ 1379036 h 1431073"/>
                <a:gd name="connsiteX3" fmla="*/ 0 w 835210"/>
                <a:gd name="connsiteY3" fmla="*/ 1431073 h 1431073"/>
              </a:gdLst>
              <a:ahLst/>
              <a:cxnLst>
                <a:cxn ang="0">
                  <a:pos x="connsiteX0" y="connsiteY0"/>
                </a:cxn>
                <a:cxn ang="0">
                  <a:pos x="connsiteX1" y="connsiteY1"/>
                </a:cxn>
                <a:cxn ang="0">
                  <a:pos x="connsiteX2" y="connsiteY2"/>
                </a:cxn>
                <a:cxn ang="0">
                  <a:pos x="connsiteX3" y="connsiteY3"/>
                </a:cxn>
              </a:cxnLst>
              <a:rect l="l" t="t" r="r" b="b"/>
              <a:pathLst>
                <a:path w="835210" h="1431073">
                  <a:moveTo>
                    <a:pt x="0" y="1431073"/>
                  </a:moveTo>
                  <a:lnTo>
                    <a:pt x="373770" y="0"/>
                  </a:lnTo>
                  <a:lnTo>
                    <a:pt x="835210" y="1379036"/>
                  </a:lnTo>
                  <a:lnTo>
                    <a:pt x="0" y="1431073"/>
                  </a:lnTo>
                  <a:close/>
                </a:path>
              </a:pathLst>
            </a:custGeom>
            <a:solidFill>
              <a:srgbClr val="711B03">
                <a:alpha val="42000"/>
              </a:srgbClr>
            </a:solid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4053655" y="1198835"/>
              <a:ext cx="914400" cy="914400"/>
            </a:xfrm>
            <a:prstGeom prst="ellipse">
              <a:avLst/>
            </a:prstGeom>
            <a:blipFill dpi="0" rotWithShape="1">
              <a:blip r:embed="rId10" cstate="print">
                <a:extLst>
                  <a:ext uri="{28A0092B-C50C-407E-A947-70E740481C1C}">
                    <a14:useLocalDpi xmlns:a14="http://schemas.microsoft.com/office/drawing/2010/main" val="0"/>
                  </a:ext>
                </a:extLst>
              </a:blip>
              <a:srcRect/>
              <a:stretch>
                <a:fillRect/>
              </a:stretch>
            </a:blip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p:cNvGrpSpPr/>
          <p:nvPr/>
        </p:nvGrpSpPr>
        <p:grpSpPr>
          <a:xfrm rot="851635">
            <a:off x="1211812" y="3817560"/>
            <a:ext cx="1623573" cy="824421"/>
            <a:chOff x="2936874" y="1198835"/>
            <a:chExt cx="2031181" cy="1031397"/>
          </a:xfrm>
        </p:grpSpPr>
        <p:sp>
          <p:nvSpPr>
            <p:cNvPr id="78" name="Isosceles Triangle 2"/>
            <p:cNvSpPr/>
            <p:nvPr/>
          </p:nvSpPr>
          <p:spPr>
            <a:xfrm rot="15632711">
              <a:off x="3234806" y="1097090"/>
              <a:ext cx="835210" cy="1431073"/>
            </a:xfrm>
            <a:custGeom>
              <a:avLst/>
              <a:gdLst>
                <a:gd name="connsiteX0" fmla="*/ 0 w 1060704"/>
                <a:gd name="connsiteY0" fmla="*/ 1501560 h 1501560"/>
                <a:gd name="connsiteX1" fmla="*/ 530352 w 1060704"/>
                <a:gd name="connsiteY1" fmla="*/ 0 h 1501560"/>
                <a:gd name="connsiteX2" fmla="*/ 1060704 w 1060704"/>
                <a:gd name="connsiteY2" fmla="*/ 1501560 h 1501560"/>
                <a:gd name="connsiteX3" fmla="*/ 0 w 1060704"/>
                <a:gd name="connsiteY3" fmla="*/ 1501560 h 1501560"/>
                <a:gd name="connsiteX0" fmla="*/ 0 w 1036436"/>
                <a:gd name="connsiteY0" fmla="*/ 1501560 h 1502345"/>
                <a:gd name="connsiteX1" fmla="*/ 530352 w 1036436"/>
                <a:gd name="connsiteY1" fmla="*/ 0 h 1502345"/>
                <a:gd name="connsiteX2" fmla="*/ 1036436 w 1036436"/>
                <a:gd name="connsiteY2" fmla="*/ 1502345 h 1502345"/>
                <a:gd name="connsiteX3" fmla="*/ 0 w 1036436"/>
                <a:gd name="connsiteY3" fmla="*/ 1501560 h 1502345"/>
                <a:gd name="connsiteX0" fmla="*/ 0 w 915857"/>
                <a:gd name="connsiteY0" fmla="*/ 1531296 h 1531296"/>
                <a:gd name="connsiteX1" fmla="*/ 409773 w 915857"/>
                <a:gd name="connsiteY1" fmla="*/ 0 h 1531296"/>
                <a:gd name="connsiteX2" fmla="*/ 915857 w 915857"/>
                <a:gd name="connsiteY2" fmla="*/ 1502345 h 1531296"/>
                <a:gd name="connsiteX3" fmla="*/ 0 w 915857"/>
                <a:gd name="connsiteY3" fmla="*/ 1531296 h 1531296"/>
                <a:gd name="connsiteX0" fmla="*/ 0 w 888452"/>
                <a:gd name="connsiteY0" fmla="*/ 1531296 h 1531296"/>
                <a:gd name="connsiteX1" fmla="*/ 409773 w 888452"/>
                <a:gd name="connsiteY1" fmla="*/ 0 h 1531296"/>
                <a:gd name="connsiteX2" fmla="*/ 888452 w 888452"/>
                <a:gd name="connsiteY2" fmla="*/ 1492954 h 1531296"/>
                <a:gd name="connsiteX3" fmla="*/ 0 w 888452"/>
                <a:gd name="connsiteY3" fmla="*/ 1531296 h 1531296"/>
                <a:gd name="connsiteX0" fmla="*/ 0 w 857915"/>
                <a:gd name="connsiteY0" fmla="*/ 1550865 h 1550865"/>
                <a:gd name="connsiteX1" fmla="*/ 379236 w 857915"/>
                <a:gd name="connsiteY1" fmla="*/ 0 h 1550865"/>
                <a:gd name="connsiteX2" fmla="*/ 857915 w 857915"/>
                <a:gd name="connsiteY2" fmla="*/ 1492954 h 1550865"/>
                <a:gd name="connsiteX3" fmla="*/ 0 w 857915"/>
                <a:gd name="connsiteY3" fmla="*/ 1550865 h 1550865"/>
                <a:gd name="connsiteX0" fmla="*/ 0 w 875920"/>
                <a:gd name="connsiteY0" fmla="*/ 1550865 h 1550865"/>
                <a:gd name="connsiteX1" fmla="*/ 379236 w 875920"/>
                <a:gd name="connsiteY1" fmla="*/ 0 h 1550865"/>
                <a:gd name="connsiteX2" fmla="*/ 875920 w 875920"/>
                <a:gd name="connsiteY2" fmla="*/ 1471811 h 1550865"/>
                <a:gd name="connsiteX3" fmla="*/ 0 w 875920"/>
                <a:gd name="connsiteY3" fmla="*/ 1550865 h 1550865"/>
                <a:gd name="connsiteX0" fmla="*/ 0 w 887671"/>
                <a:gd name="connsiteY0" fmla="*/ 1505456 h 1505456"/>
                <a:gd name="connsiteX1" fmla="*/ 390987 w 887671"/>
                <a:gd name="connsiteY1" fmla="*/ 0 h 1505456"/>
                <a:gd name="connsiteX2" fmla="*/ 887671 w 887671"/>
                <a:gd name="connsiteY2" fmla="*/ 1471811 h 1505456"/>
                <a:gd name="connsiteX3" fmla="*/ 0 w 887671"/>
                <a:gd name="connsiteY3" fmla="*/ 1505456 h 1505456"/>
                <a:gd name="connsiteX0" fmla="*/ 0 w 870454"/>
                <a:gd name="connsiteY0" fmla="*/ 1431073 h 1471811"/>
                <a:gd name="connsiteX1" fmla="*/ 373770 w 870454"/>
                <a:gd name="connsiteY1" fmla="*/ 0 h 1471811"/>
                <a:gd name="connsiteX2" fmla="*/ 870454 w 870454"/>
                <a:gd name="connsiteY2" fmla="*/ 1471811 h 1471811"/>
                <a:gd name="connsiteX3" fmla="*/ 0 w 870454"/>
                <a:gd name="connsiteY3" fmla="*/ 1431073 h 1471811"/>
                <a:gd name="connsiteX0" fmla="*/ 0 w 835210"/>
                <a:gd name="connsiteY0" fmla="*/ 1431073 h 1431073"/>
                <a:gd name="connsiteX1" fmla="*/ 373770 w 835210"/>
                <a:gd name="connsiteY1" fmla="*/ 0 h 1431073"/>
                <a:gd name="connsiteX2" fmla="*/ 835210 w 835210"/>
                <a:gd name="connsiteY2" fmla="*/ 1379036 h 1431073"/>
                <a:gd name="connsiteX3" fmla="*/ 0 w 835210"/>
                <a:gd name="connsiteY3" fmla="*/ 1431073 h 1431073"/>
              </a:gdLst>
              <a:ahLst/>
              <a:cxnLst>
                <a:cxn ang="0">
                  <a:pos x="connsiteX0" y="connsiteY0"/>
                </a:cxn>
                <a:cxn ang="0">
                  <a:pos x="connsiteX1" y="connsiteY1"/>
                </a:cxn>
                <a:cxn ang="0">
                  <a:pos x="connsiteX2" y="connsiteY2"/>
                </a:cxn>
                <a:cxn ang="0">
                  <a:pos x="connsiteX3" y="connsiteY3"/>
                </a:cxn>
              </a:cxnLst>
              <a:rect l="l" t="t" r="r" b="b"/>
              <a:pathLst>
                <a:path w="835210" h="1431073">
                  <a:moveTo>
                    <a:pt x="0" y="1431073"/>
                  </a:moveTo>
                  <a:lnTo>
                    <a:pt x="373770" y="0"/>
                  </a:lnTo>
                  <a:lnTo>
                    <a:pt x="835210" y="1379036"/>
                  </a:lnTo>
                  <a:lnTo>
                    <a:pt x="0" y="1431073"/>
                  </a:lnTo>
                  <a:close/>
                </a:path>
              </a:pathLst>
            </a:custGeom>
            <a:solidFill>
              <a:srgbClr val="711B03">
                <a:alpha val="42000"/>
              </a:srgbClr>
            </a:solid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053655" y="1198835"/>
              <a:ext cx="914400" cy="914400"/>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 name="Picture 2" descr="C:\Users\ADMIN\Downloads\Pictuaaa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513" y="1876199"/>
            <a:ext cx="2042664" cy="290505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C:\Users\ADMIN\Downloads\Pictuaaa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713" y="1442762"/>
            <a:ext cx="2071495" cy="3702720"/>
          </a:xfrm>
          <a:prstGeom prst="rect">
            <a:avLst/>
          </a:prstGeom>
          <a:noFill/>
          <a:extLst>
            <a:ext uri="{909E8E84-426E-40DD-AFC4-6F175D3DCCD1}">
              <a14:hiddenFill xmlns:a14="http://schemas.microsoft.com/office/drawing/2010/main">
                <a:solidFill>
                  <a:srgbClr val="FFFFFF"/>
                </a:solidFill>
              </a14:hiddenFill>
            </a:ext>
          </a:extLst>
        </p:spPr>
      </p:pic>
      <p:grpSp>
        <p:nvGrpSpPr>
          <p:cNvPr id="49" name="Group 48"/>
          <p:cNvGrpSpPr/>
          <p:nvPr/>
        </p:nvGrpSpPr>
        <p:grpSpPr>
          <a:xfrm>
            <a:off x="910510" y="1125767"/>
            <a:ext cx="768011" cy="622537"/>
            <a:chOff x="1747841" y="-1367510"/>
            <a:chExt cx="768011" cy="622537"/>
          </a:xfrm>
        </p:grpSpPr>
        <p:sp>
          <p:nvSpPr>
            <p:cNvPr id="54" name="Oval 28"/>
            <p:cNvSpPr>
              <a:spLocks noChangeArrowheads="1"/>
            </p:cNvSpPr>
            <p:nvPr/>
          </p:nvSpPr>
          <p:spPr bwMode="gray">
            <a:xfrm>
              <a:off x="2031750" y="-111986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53" name="Oval 28"/>
            <p:cNvSpPr>
              <a:spLocks noChangeArrowheads="1"/>
            </p:cNvSpPr>
            <p:nvPr/>
          </p:nvSpPr>
          <p:spPr bwMode="gray">
            <a:xfrm>
              <a:off x="1747841" y="-111986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50"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51"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52" name="Rectangle 51"/>
            <p:cNvSpPr/>
            <p:nvPr/>
          </p:nvSpPr>
          <p:spPr>
            <a:xfrm>
              <a:off x="1768455" y="-1230985"/>
              <a:ext cx="747397" cy="307777"/>
            </a:xfrm>
            <a:prstGeom prst="rect">
              <a:avLst/>
            </a:prstGeom>
            <a:ln>
              <a:noFill/>
            </a:ln>
          </p:spPr>
          <p:txBody>
            <a:bodyPr wrap="square">
              <a:spAutoFit/>
            </a:bodyPr>
            <a:lstStyle/>
            <a:p>
              <a:pPr lvl="0" algn="ctr"/>
              <a:r>
                <a:rPr lang="en-IN" sz="1400" b="1" dirty="0" smtClean="0">
                  <a:solidFill>
                    <a:srgbClr val="002060"/>
                  </a:solidFill>
                  <a:latin typeface="Bookman Old Style" panose="02050604050505020204" pitchFamily="18" charset="0"/>
                </a:rPr>
                <a:t>NO</a:t>
              </a:r>
              <a:r>
                <a:rPr lang="en-IN" sz="1400" b="1" baseline="-25000" dirty="0" smtClean="0">
                  <a:solidFill>
                    <a:srgbClr val="002060"/>
                  </a:solidFill>
                  <a:latin typeface="Bookman Old Style" panose="02050604050505020204" pitchFamily="18" charset="0"/>
                </a:rPr>
                <a:t>3</a:t>
              </a:r>
              <a:r>
                <a:rPr lang="en-IN" sz="1400" b="1" baseline="30000" dirty="0" smtClean="0">
                  <a:solidFill>
                    <a:srgbClr val="002060"/>
                  </a:solidFill>
                  <a:latin typeface="Bookman Old Style" panose="02050604050505020204" pitchFamily="18" charset="0"/>
                  <a:sym typeface="Symbol"/>
                </a:rPr>
                <a:t></a:t>
              </a:r>
              <a:endParaRPr lang="en-IN" sz="1400" b="1" baseline="30000" dirty="0">
                <a:solidFill>
                  <a:srgbClr val="002060"/>
                </a:solidFill>
                <a:latin typeface="Bookman Old Style" panose="02050604050505020204" pitchFamily="18" charset="0"/>
              </a:endParaRPr>
            </a:p>
          </p:txBody>
        </p:sp>
      </p:grpSp>
      <p:grpSp>
        <p:nvGrpSpPr>
          <p:cNvPr id="85" name="Group 84"/>
          <p:cNvGrpSpPr/>
          <p:nvPr/>
        </p:nvGrpSpPr>
        <p:grpSpPr>
          <a:xfrm>
            <a:off x="5148064" y="2427734"/>
            <a:ext cx="480236" cy="374887"/>
            <a:chOff x="1701049" y="-1367510"/>
            <a:chExt cx="480236" cy="374887"/>
          </a:xfrm>
        </p:grpSpPr>
        <p:sp>
          <p:nvSpPr>
            <p:cNvPr id="86"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87" name="Rectangle 86"/>
            <p:cNvSpPr/>
            <p:nvPr/>
          </p:nvSpPr>
          <p:spPr>
            <a:xfrm>
              <a:off x="1701049" y="-1362137"/>
              <a:ext cx="480236" cy="338554"/>
            </a:xfrm>
            <a:prstGeom prst="rect">
              <a:avLst/>
            </a:prstGeom>
          </p:spPr>
          <p:txBody>
            <a:bodyPr wrap="square">
              <a:spAutoFit/>
            </a:bodyPr>
            <a:lstStyle/>
            <a:p>
              <a:pPr lvl="0" algn="ctr"/>
              <a:r>
                <a:rPr lang="en-IN" sz="1600" b="1" dirty="0" smtClean="0">
                  <a:solidFill>
                    <a:srgbClr val="002060"/>
                  </a:solidFill>
                  <a:latin typeface="Bookman Old Style" panose="02050604050505020204" pitchFamily="18" charset="0"/>
                </a:rPr>
                <a:t>AA</a:t>
              </a:r>
              <a:endParaRPr lang="en-IN" sz="1600" b="1" baseline="-25000" dirty="0">
                <a:solidFill>
                  <a:srgbClr val="002060"/>
                </a:solidFill>
                <a:latin typeface="Bookman Old Style" panose="02050604050505020204" pitchFamily="18" charset="0"/>
              </a:endParaRPr>
            </a:p>
          </p:txBody>
        </p:sp>
      </p:grpSp>
      <p:grpSp>
        <p:nvGrpSpPr>
          <p:cNvPr id="88" name="Group 87"/>
          <p:cNvGrpSpPr/>
          <p:nvPr/>
        </p:nvGrpSpPr>
        <p:grpSpPr>
          <a:xfrm>
            <a:off x="2030918" y="987574"/>
            <a:ext cx="884898" cy="374887"/>
            <a:chOff x="1727184" y="-1367510"/>
            <a:chExt cx="884898" cy="374887"/>
          </a:xfrm>
        </p:grpSpPr>
        <p:sp>
          <p:nvSpPr>
            <p:cNvPr id="89" name="Oval 28"/>
            <p:cNvSpPr>
              <a:spLocks noChangeArrowheads="1"/>
            </p:cNvSpPr>
            <p:nvPr/>
          </p:nvSpPr>
          <p:spPr bwMode="gray">
            <a:xfrm>
              <a:off x="1747841" y="-1367510"/>
              <a:ext cx="75946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90" name="Rectangle 89"/>
            <p:cNvSpPr/>
            <p:nvPr/>
          </p:nvSpPr>
          <p:spPr>
            <a:xfrm>
              <a:off x="1727184" y="-1360575"/>
              <a:ext cx="884898" cy="338554"/>
            </a:xfrm>
            <a:prstGeom prst="rect">
              <a:avLst/>
            </a:prstGeom>
          </p:spPr>
          <p:txBody>
            <a:bodyPr wrap="square">
              <a:spAutoFit/>
            </a:bodyPr>
            <a:lstStyle/>
            <a:p>
              <a:pPr lvl="0" algn="ctr"/>
              <a:r>
                <a:rPr lang="en-IN" sz="1600" b="1" dirty="0" smtClean="0">
                  <a:solidFill>
                    <a:srgbClr val="002060"/>
                  </a:solidFill>
                  <a:latin typeface="Bookman Old Style" panose="02050604050505020204" pitchFamily="18" charset="0"/>
                </a:rPr>
                <a:t>HNO</a:t>
              </a:r>
              <a:r>
                <a:rPr lang="en-IN" sz="1600" b="1" baseline="-25000" dirty="0" smtClean="0">
                  <a:solidFill>
                    <a:srgbClr val="002060"/>
                  </a:solidFill>
                  <a:latin typeface="Bookman Old Style" panose="02050604050505020204" pitchFamily="18" charset="0"/>
                </a:rPr>
                <a:t>3</a:t>
              </a:r>
              <a:endParaRPr lang="en-IN" sz="1600" b="1" baseline="-25000" dirty="0">
                <a:solidFill>
                  <a:srgbClr val="002060"/>
                </a:solidFill>
                <a:latin typeface="Bookman Old Style" panose="02050604050505020204" pitchFamily="18" charset="0"/>
              </a:endParaRPr>
            </a:p>
          </p:txBody>
        </p:sp>
      </p:grpSp>
      <p:sp>
        <p:nvSpPr>
          <p:cNvPr id="97" name="Rounded Rectangle 96"/>
          <p:cNvSpPr/>
          <p:nvPr/>
        </p:nvSpPr>
        <p:spPr>
          <a:xfrm>
            <a:off x="215006" y="78623"/>
            <a:ext cx="8496945" cy="408623"/>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But all living organisms cannot use atmospheric nitrogen directly. </a:t>
            </a:r>
            <a:endParaRPr lang="en-US" dirty="0">
              <a:effectLst>
                <a:glow rad="127000">
                  <a:schemeClr val="bg1">
                    <a:alpha val="78000"/>
                  </a:schemeClr>
                </a:glow>
              </a:effectLst>
              <a:latin typeface="Bookman Old Style" panose="02050604050505020204" pitchFamily="18" charset="0"/>
            </a:endParaRPr>
          </a:p>
        </p:txBody>
      </p:sp>
      <p:sp>
        <p:nvSpPr>
          <p:cNvPr id="98" name="Rounded Rectangle 97"/>
          <p:cNvSpPr/>
          <p:nvPr/>
        </p:nvSpPr>
        <p:spPr>
          <a:xfrm>
            <a:off x="215006" y="7862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There are few  nitrogen fixing bacteria in the soil, which convert atmospheric nitrogen into nitrates and nitrites.</a:t>
            </a:r>
            <a:endParaRPr lang="en-US" dirty="0">
              <a:effectLst>
                <a:glow rad="127000">
                  <a:schemeClr val="bg1">
                    <a:alpha val="78000"/>
                  </a:schemeClr>
                </a:glow>
              </a:effectLst>
              <a:latin typeface="Bookman Old Style" panose="02050604050505020204" pitchFamily="18" charset="0"/>
            </a:endParaRPr>
          </a:p>
        </p:txBody>
      </p:sp>
      <p:grpSp>
        <p:nvGrpSpPr>
          <p:cNvPr id="26" name="Group 25"/>
          <p:cNvGrpSpPr/>
          <p:nvPr/>
        </p:nvGrpSpPr>
        <p:grpSpPr>
          <a:xfrm>
            <a:off x="2101967" y="1399196"/>
            <a:ext cx="659796" cy="381237"/>
            <a:chOff x="1747841" y="-1373860"/>
            <a:chExt cx="659796" cy="381237"/>
          </a:xfrm>
        </p:grpSpPr>
        <p:sp>
          <p:nvSpPr>
            <p:cNvPr id="30"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38"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39" name="Rectangle 38"/>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N</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grpSp>
        <p:nvGrpSpPr>
          <p:cNvPr id="100" name="Group 99"/>
          <p:cNvGrpSpPr/>
          <p:nvPr/>
        </p:nvGrpSpPr>
        <p:grpSpPr>
          <a:xfrm>
            <a:off x="1848356" y="4227934"/>
            <a:ext cx="769717" cy="374887"/>
            <a:chOff x="1557987" y="-1367510"/>
            <a:chExt cx="769717" cy="374887"/>
          </a:xfrm>
        </p:grpSpPr>
        <p:sp>
          <p:nvSpPr>
            <p:cNvPr id="101"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02" name="Rectangle 101"/>
            <p:cNvSpPr/>
            <p:nvPr/>
          </p:nvSpPr>
          <p:spPr>
            <a:xfrm>
              <a:off x="1557987" y="-1301237"/>
              <a:ext cx="769717" cy="261610"/>
            </a:xfrm>
            <a:prstGeom prst="rect">
              <a:avLst/>
            </a:prstGeom>
          </p:spPr>
          <p:txBody>
            <a:bodyPr wrap="square">
              <a:spAutoFit/>
            </a:bodyPr>
            <a:lstStyle/>
            <a:p>
              <a:pPr lvl="0" algn="ctr"/>
              <a:r>
                <a:rPr lang="en-IN" sz="1100" b="1" dirty="0" smtClean="0">
                  <a:solidFill>
                    <a:srgbClr val="002060"/>
                  </a:solidFill>
                  <a:latin typeface="Bookman Old Style" panose="02050604050505020204" pitchFamily="18" charset="0"/>
                </a:rPr>
                <a:t>NO</a:t>
              </a:r>
              <a:r>
                <a:rPr lang="en-IN" sz="1100" b="1" baseline="-25000" dirty="0" smtClean="0">
                  <a:solidFill>
                    <a:srgbClr val="002060"/>
                  </a:solidFill>
                  <a:latin typeface="Bookman Old Style" panose="02050604050505020204" pitchFamily="18" charset="0"/>
                </a:rPr>
                <a:t>2</a:t>
              </a:r>
              <a:endParaRPr lang="en-IN" sz="1100" b="1" baseline="30000" dirty="0">
                <a:solidFill>
                  <a:srgbClr val="002060"/>
                </a:solidFill>
                <a:latin typeface="Bookman Old Style" panose="02050604050505020204" pitchFamily="18" charset="0"/>
              </a:endParaRPr>
            </a:p>
          </p:txBody>
        </p:sp>
      </p:grpSp>
      <p:grpSp>
        <p:nvGrpSpPr>
          <p:cNvPr id="103" name="Group 102"/>
          <p:cNvGrpSpPr/>
          <p:nvPr/>
        </p:nvGrpSpPr>
        <p:grpSpPr>
          <a:xfrm>
            <a:off x="2267744" y="4227934"/>
            <a:ext cx="769717" cy="374887"/>
            <a:chOff x="1567698" y="-1367510"/>
            <a:chExt cx="769717" cy="374887"/>
          </a:xfrm>
        </p:grpSpPr>
        <p:sp>
          <p:nvSpPr>
            <p:cNvPr id="104"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05" name="Rectangle 104"/>
            <p:cNvSpPr/>
            <p:nvPr/>
          </p:nvSpPr>
          <p:spPr>
            <a:xfrm>
              <a:off x="1567698" y="-1304987"/>
              <a:ext cx="769717" cy="276999"/>
            </a:xfrm>
            <a:prstGeom prst="rect">
              <a:avLst/>
            </a:prstGeom>
          </p:spPr>
          <p:txBody>
            <a:bodyPr wrap="square">
              <a:spAutoFit/>
            </a:bodyPr>
            <a:lstStyle/>
            <a:p>
              <a:pPr lvl="0" algn="ctr"/>
              <a:r>
                <a:rPr lang="en-IN" sz="1200" b="1" dirty="0" smtClean="0">
                  <a:solidFill>
                    <a:srgbClr val="002060"/>
                  </a:solidFill>
                  <a:latin typeface="Bookman Old Style" panose="02050604050505020204" pitchFamily="18" charset="0"/>
                </a:rPr>
                <a:t>NO</a:t>
              </a:r>
              <a:r>
                <a:rPr lang="en-IN" sz="1200" b="1" baseline="-25000" dirty="0" smtClean="0">
                  <a:solidFill>
                    <a:srgbClr val="002060"/>
                  </a:solidFill>
                  <a:latin typeface="Bookman Old Style" panose="02050604050505020204" pitchFamily="18" charset="0"/>
                </a:rPr>
                <a:t>3</a:t>
              </a:r>
              <a:endParaRPr lang="en-IN" sz="1200" b="1" baseline="30000" dirty="0">
                <a:solidFill>
                  <a:srgbClr val="002060"/>
                </a:solidFill>
                <a:latin typeface="Bookman Old Style" panose="02050604050505020204" pitchFamily="18" charset="0"/>
              </a:endParaRPr>
            </a:p>
          </p:txBody>
        </p:sp>
      </p:grpSp>
      <p:sp>
        <p:nvSpPr>
          <p:cNvPr id="106" name="Rounded Rectangle 105"/>
          <p:cNvSpPr/>
          <p:nvPr/>
        </p:nvSpPr>
        <p:spPr>
          <a:xfrm>
            <a:off x="215006" y="7862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These nitrates and nitrites are then taken up by the plants and used to make the required molecules.</a:t>
            </a:r>
            <a:endParaRPr lang="en-US" dirty="0">
              <a:effectLst>
                <a:glow rad="127000">
                  <a:schemeClr val="bg1">
                    <a:alpha val="78000"/>
                  </a:schemeClr>
                </a:glow>
              </a:effectLst>
              <a:latin typeface="Bookman Old Style" panose="02050604050505020204" pitchFamily="18" charset="0"/>
            </a:endParaRPr>
          </a:p>
        </p:txBody>
      </p:sp>
      <p:sp>
        <p:nvSpPr>
          <p:cNvPr id="107" name="Rounded Rectangle 106"/>
          <p:cNvSpPr/>
          <p:nvPr/>
        </p:nvSpPr>
        <p:spPr>
          <a:xfrm>
            <a:off x="212918" y="119383"/>
            <a:ext cx="8496945" cy="408623"/>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Nitrogen fixing bacteria are also present in root nodules of legumes.</a:t>
            </a:r>
            <a:endParaRPr lang="en-US" dirty="0">
              <a:effectLst>
                <a:glow rad="127000">
                  <a:schemeClr val="bg1">
                    <a:alpha val="78000"/>
                  </a:schemeClr>
                </a:glow>
              </a:effectLst>
              <a:latin typeface="Bookman Old Style" panose="02050604050505020204" pitchFamily="18" charset="0"/>
            </a:endParaRPr>
          </a:p>
        </p:txBody>
      </p:sp>
      <p:sp>
        <p:nvSpPr>
          <p:cNvPr id="109" name="Rounded Rectangle 108"/>
          <p:cNvSpPr/>
          <p:nvPr/>
        </p:nvSpPr>
        <p:spPr>
          <a:xfrm>
            <a:off x="215006" y="7862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These bacteria also convert atmospheric nitrogen into nitrates and nitrites which are then taken up by plants.</a:t>
            </a:r>
            <a:endParaRPr lang="en-US" dirty="0">
              <a:effectLst>
                <a:glow rad="127000">
                  <a:schemeClr val="bg1">
                    <a:alpha val="78000"/>
                  </a:schemeClr>
                </a:glow>
              </a:effectLst>
              <a:latin typeface="Bookman Old Style" panose="02050604050505020204" pitchFamily="18" charset="0"/>
            </a:endParaRPr>
          </a:p>
        </p:txBody>
      </p:sp>
      <p:grpSp>
        <p:nvGrpSpPr>
          <p:cNvPr id="120" name="Group 119"/>
          <p:cNvGrpSpPr/>
          <p:nvPr/>
        </p:nvGrpSpPr>
        <p:grpSpPr>
          <a:xfrm>
            <a:off x="7007127" y="1274275"/>
            <a:ext cx="659796" cy="381237"/>
            <a:chOff x="1747841" y="-1373860"/>
            <a:chExt cx="659796" cy="381237"/>
          </a:xfrm>
        </p:grpSpPr>
        <p:sp>
          <p:nvSpPr>
            <p:cNvPr id="121"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122"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123" name="Rectangle 122"/>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N</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grpSp>
        <p:nvGrpSpPr>
          <p:cNvPr id="124" name="Group 123"/>
          <p:cNvGrpSpPr/>
          <p:nvPr/>
        </p:nvGrpSpPr>
        <p:grpSpPr>
          <a:xfrm>
            <a:off x="6753516" y="4103013"/>
            <a:ext cx="769717" cy="374887"/>
            <a:chOff x="1557987" y="-1367510"/>
            <a:chExt cx="769717" cy="374887"/>
          </a:xfrm>
        </p:grpSpPr>
        <p:sp>
          <p:nvSpPr>
            <p:cNvPr id="125"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26" name="Rectangle 125"/>
            <p:cNvSpPr/>
            <p:nvPr/>
          </p:nvSpPr>
          <p:spPr>
            <a:xfrm>
              <a:off x="1557987" y="-1301237"/>
              <a:ext cx="769717" cy="261610"/>
            </a:xfrm>
            <a:prstGeom prst="rect">
              <a:avLst/>
            </a:prstGeom>
          </p:spPr>
          <p:txBody>
            <a:bodyPr wrap="square">
              <a:spAutoFit/>
            </a:bodyPr>
            <a:lstStyle/>
            <a:p>
              <a:pPr lvl="0" algn="ctr"/>
              <a:r>
                <a:rPr lang="en-IN" sz="1100" b="1" dirty="0">
                  <a:solidFill>
                    <a:srgbClr val="002060"/>
                  </a:solidFill>
                  <a:latin typeface="Bookman Old Style" panose="02050604050505020204" pitchFamily="18" charset="0"/>
                </a:rPr>
                <a:t>NO</a:t>
              </a:r>
              <a:r>
                <a:rPr lang="en-IN" sz="1100" b="1" baseline="-25000" dirty="0">
                  <a:solidFill>
                    <a:srgbClr val="002060"/>
                  </a:solidFill>
                  <a:latin typeface="Bookman Old Style" panose="02050604050505020204" pitchFamily="18" charset="0"/>
                </a:rPr>
                <a:t>2</a:t>
              </a:r>
              <a:endParaRPr lang="en-IN" sz="1100" b="1" baseline="30000" dirty="0">
                <a:solidFill>
                  <a:srgbClr val="002060"/>
                </a:solidFill>
                <a:latin typeface="Bookman Old Style" panose="02050604050505020204" pitchFamily="18" charset="0"/>
              </a:endParaRPr>
            </a:p>
          </p:txBody>
        </p:sp>
      </p:grpSp>
      <p:grpSp>
        <p:nvGrpSpPr>
          <p:cNvPr id="127" name="Group 126"/>
          <p:cNvGrpSpPr/>
          <p:nvPr/>
        </p:nvGrpSpPr>
        <p:grpSpPr>
          <a:xfrm>
            <a:off x="7172904" y="4103013"/>
            <a:ext cx="769717" cy="374887"/>
            <a:chOff x="1567698" y="-1367510"/>
            <a:chExt cx="769717" cy="374887"/>
          </a:xfrm>
        </p:grpSpPr>
        <p:sp>
          <p:nvSpPr>
            <p:cNvPr id="128"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29" name="Rectangle 128"/>
            <p:cNvSpPr/>
            <p:nvPr/>
          </p:nvSpPr>
          <p:spPr>
            <a:xfrm>
              <a:off x="1567698" y="-1304987"/>
              <a:ext cx="769717" cy="276999"/>
            </a:xfrm>
            <a:prstGeom prst="rect">
              <a:avLst/>
            </a:prstGeom>
          </p:spPr>
          <p:txBody>
            <a:bodyPr wrap="square">
              <a:spAutoFit/>
            </a:bodyPr>
            <a:lstStyle/>
            <a:p>
              <a:pPr lvl="0" algn="ctr"/>
              <a:r>
                <a:rPr lang="en-IN" sz="1200" b="1" dirty="0">
                  <a:solidFill>
                    <a:srgbClr val="002060"/>
                  </a:solidFill>
                  <a:latin typeface="Bookman Old Style" panose="02050604050505020204" pitchFamily="18" charset="0"/>
                </a:rPr>
                <a:t>NO</a:t>
              </a:r>
              <a:r>
                <a:rPr lang="en-IN" sz="1200" b="1" baseline="-25000" dirty="0">
                  <a:solidFill>
                    <a:srgbClr val="002060"/>
                  </a:solidFill>
                  <a:latin typeface="Bookman Old Style" panose="02050604050505020204" pitchFamily="18" charset="0"/>
                </a:rPr>
                <a:t>3</a:t>
              </a:r>
              <a:endParaRPr lang="en-IN" sz="1200" b="1" baseline="30000" dirty="0">
                <a:solidFill>
                  <a:srgbClr val="002060"/>
                </a:solidFill>
                <a:latin typeface="Bookman Old Style" panose="02050604050505020204" pitchFamily="18" charset="0"/>
              </a:endParaRPr>
            </a:p>
          </p:txBody>
        </p:sp>
      </p:grpSp>
      <p:sp>
        <p:nvSpPr>
          <p:cNvPr id="130" name="Rounded Rectangle 129"/>
          <p:cNvSpPr/>
          <p:nvPr/>
        </p:nvSpPr>
        <p:spPr>
          <a:xfrm>
            <a:off x="215006" y="7862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Another way by which nitrogen is converted into nitrates and nitrites is by a physical method.</a:t>
            </a:r>
            <a:endParaRPr lang="en-US" dirty="0">
              <a:effectLst>
                <a:glow rad="127000">
                  <a:schemeClr val="bg1">
                    <a:alpha val="78000"/>
                  </a:schemeClr>
                </a:glow>
              </a:effectLst>
              <a:latin typeface="Bookman Old Style" panose="02050604050505020204" pitchFamily="18" charset="0"/>
            </a:endParaRPr>
          </a:p>
        </p:txBody>
      </p:sp>
      <p:sp>
        <p:nvSpPr>
          <p:cNvPr id="131" name="Rounded Rectangle 130"/>
          <p:cNvSpPr/>
          <p:nvPr/>
        </p:nvSpPr>
        <p:spPr>
          <a:xfrm>
            <a:off x="215006" y="7862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During lightning, the high temperature and pressure created in the air convert nitrogen in to oxides of nitrogen. </a:t>
            </a:r>
            <a:endParaRPr lang="en-US" dirty="0">
              <a:effectLst>
                <a:glow rad="127000">
                  <a:schemeClr val="bg1">
                    <a:alpha val="78000"/>
                  </a:schemeClr>
                </a:glow>
              </a:effectLst>
              <a:latin typeface="Bookman Old Style" panose="02050604050505020204" pitchFamily="18" charset="0"/>
            </a:endParaRPr>
          </a:p>
        </p:txBody>
      </p:sp>
      <p:sp>
        <p:nvSpPr>
          <p:cNvPr id="132" name="Rounded Rectangle 131"/>
          <p:cNvSpPr/>
          <p:nvPr/>
        </p:nvSpPr>
        <p:spPr>
          <a:xfrm>
            <a:off x="215006" y="7862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These oxides dissolve in water to give nitric and nitrous acid and fall on land long with rain. </a:t>
            </a:r>
            <a:endParaRPr lang="en-US" dirty="0">
              <a:effectLst>
                <a:glow rad="127000">
                  <a:schemeClr val="bg1">
                    <a:alpha val="78000"/>
                  </a:schemeClr>
                </a:glow>
              </a:effectLst>
              <a:latin typeface="Bookman Old Style" panose="02050604050505020204" pitchFamily="18" charset="0"/>
            </a:endParaRPr>
          </a:p>
        </p:txBody>
      </p:sp>
      <p:grpSp>
        <p:nvGrpSpPr>
          <p:cNvPr id="148" name="Group 147"/>
          <p:cNvGrpSpPr/>
          <p:nvPr/>
        </p:nvGrpSpPr>
        <p:grpSpPr>
          <a:xfrm>
            <a:off x="3327062" y="1086831"/>
            <a:ext cx="884898" cy="374887"/>
            <a:chOff x="1708134" y="-1367510"/>
            <a:chExt cx="884898" cy="374887"/>
          </a:xfrm>
        </p:grpSpPr>
        <p:sp>
          <p:nvSpPr>
            <p:cNvPr id="149" name="Oval 28"/>
            <p:cNvSpPr>
              <a:spLocks noChangeArrowheads="1"/>
            </p:cNvSpPr>
            <p:nvPr/>
          </p:nvSpPr>
          <p:spPr bwMode="gray">
            <a:xfrm>
              <a:off x="1747841" y="-1367510"/>
              <a:ext cx="75946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50" name="Rectangle 149"/>
            <p:cNvSpPr/>
            <p:nvPr/>
          </p:nvSpPr>
          <p:spPr>
            <a:xfrm>
              <a:off x="1708134" y="-1360575"/>
              <a:ext cx="884898" cy="338554"/>
            </a:xfrm>
            <a:prstGeom prst="rect">
              <a:avLst/>
            </a:prstGeom>
          </p:spPr>
          <p:txBody>
            <a:bodyPr wrap="square">
              <a:spAutoFit/>
            </a:bodyPr>
            <a:lstStyle/>
            <a:p>
              <a:pPr lvl="0" algn="ctr"/>
              <a:r>
                <a:rPr lang="en-IN" sz="1600" b="1" dirty="0" smtClean="0">
                  <a:solidFill>
                    <a:srgbClr val="002060"/>
                  </a:solidFill>
                  <a:latin typeface="Bookman Old Style" panose="02050604050505020204" pitchFamily="18" charset="0"/>
                </a:rPr>
                <a:t>HNO</a:t>
              </a:r>
              <a:r>
                <a:rPr lang="en-IN" sz="1600" b="1" baseline="-25000" dirty="0">
                  <a:solidFill>
                    <a:srgbClr val="002060"/>
                  </a:solidFill>
                  <a:latin typeface="Bookman Old Style" panose="02050604050505020204" pitchFamily="18" charset="0"/>
                </a:rPr>
                <a:t>2</a:t>
              </a:r>
            </a:p>
          </p:txBody>
        </p:sp>
      </p:grpSp>
      <p:sp>
        <p:nvSpPr>
          <p:cNvPr id="151" name="Rounded Rectangle 150"/>
          <p:cNvSpPr/>
          <p:nvPr/>
        </p:nvSpPr>
        <p:spPr>
          <a:xfrm>
            <a:off x="215006" y="78623"/>
            <a:ext cx="8496945" cy="408623"/>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These are then utilized by various life forms.</a:t>
            </a:r>
            <a:endParaRPr lang="en-US" dirty="0">
              <a:effectLst>
                <a:glow rad="127000">
                  <a:schemeClr val="bg1">
                    <a:alpha val="78000"/>
                  </a:schemeClr>
                </a:glow>
              </a:effectLst>
              <a:latin typeface="Bookman Old Style" panose="02050604050505020204" pitchFamily="18" charset="0"/>
            </a:endParaRPr>
          </a:p>
        </p:txBody>
      </p:sp>
      <p:sp>
        <p:nvSpPr>
          <p:cNvPr id="152" name="Rounded Rectangle 151"/>
          <p:cNvSpPr/>
          <p:nvPr/>
        </p:nvSpPr>
        <p:spPr>
          <a:xfrm>
            <a:off x="215006" y="14057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Now from the soil these nitrites and nitrates are taken up by plants and converted into amino acids which are use to make proteins.</a:t>
            </a:r>
            <a:endParaRPr lang="en-US" dirty="0">
              <a:effectLst>
                <a:glow rad="127000">
                  <a:schemeClr val="bg1">
                    <a:alpha val="78000"/>
                  </a:schemeClr>
                </a:glow>
              </a:effectLst>
              <a:latin typeface="Bookman Old Style" panose="02050604050505020204" pitchFamily="18" charset="0"/>
            </a:endParaRPr>
          </a:p>
        </p:txBody>
      </p:sp>
      <p:grpSp>
        <p:nvGrpSpPr>
          <p:cNvPr id="153" name="Group 152"/>
          <p:cNvGrpSpPr/>
          <p:nvPr/>
        </p:nvGrpSpPr>
        <p:grpSpPr>
          <a:xfrm>
            <a:off x="5150396" y="2427044"/>
            <a:ext cx="480236" cy="374887"/>
            <a:chOff x="1701049" y="-1367510"/>
            <a:chExt cx="480236" cy="374887"/>
          </a:xfrm>
        </p:grpSpPr>
        <p:sp>
          <p:nvSpPr>
            <p:cNvPr id="154"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55" name="Rectangle 154"/>
            <p:cNvSpPr/>
            <p:nvPr/>
          </p:nvSpPr>
          <p:spPr>
            <a:xfrm>
              <a:off x="1701049" y="-1362137"/>
              <a:ext cx="480236" cy="369332"/>
            </a:xfrm>
            <a:prstGeom prst="rect">
              <a:avLst/>
            </a:prstGeom>
          </p:spPr>
          <p:txBody>
            <a:bodyPr wrap="square">
              <a:spAutoFit/>
            </a:bodyPr>
            <a:lstStyle/>
            <a:p>
              <a:pPr lvl="0" algn="ctr"/>
              <a:r>
                <a:rPr lang="en-IN" b="1" dirty="0" smtClean="0">
                  <a:solidFill>
                    <a:srgbClr val="002060"/>
                  </a:solidFill>
                  <a:latin typeface="Bookman Old Style" panose="02050604050505020204" pitchFamily="18" charset="0"/>
                </a:rPr>
                <a:t>P</a:t>
              </a:r>
              <a:endParaRPr lang="en-IN" b="1" baseline="-25000" dirty="0">
                <a:solidFill>
                  <a:srgbClr val="002060"/>
                </a:solidFill>
                <a:latin typeface="Bookman Old Style" panose="02050604050505020204" pitchFamily="18" charset="0"/>
              </a:endParaRPr>
            </a:p>
          </p:txBody>
        </p:sp>
      </p:grpSp>
      <p:sp>
        <p:nvSpPr>
          <p:cNvPr id="156" name="Rounded Rectangle 155"/>
          <p:cNvSpPr/>
          <p:nvPr/>
        </p:nvSpPr>
        <p:spPr>
          <a:xfrm>
            <a:off x="215006" y="14057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These proteins subsequently enter the bodies of animal when the plants are consumed by animals.</a:t>
            </a:r>
            <a:endParaRPr lang="en-US" dirty="0">
              <a:effectLst>
                <a:glow rad="127000">
                  <a:schemeClr val="bg1">
                    <a:alpha val="78000"/>
                  </a:schemeClr>
                </a:glow>
              </a:effectLst>
              <a:latin typeface="Bookman Old Style" panose="02050604050505020204" pitchFamily="18" charset="0"/>
            </a:endParaRPr>
          </a:p>
        </p:txBody>
      </p:sp>
      <p:sp>
        <p:nvSpPr>
          <p:cNvPr id="157" name="Rounded Rectangle 156"/>
          <p:cNvSpPr/>
          <p:nvPr/>
        </p:nvSpPr>
        <p:spPr>
          <a:xfrm>
            <a:off x="215006" y="14057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Once the animal or the plant dies, other bacteria in the soil convert the various compounds of the nitrogen back into nitrates and nitrites.</a:t>
            </a:r>
            <a:endParaRPr lang="en-US" dirty="0">
              <a:effectLst>
                <a:glow rad="127000">
                  <a:schemeClr val="bg1">
                    <a:alpha val="78000"/>
                  </a:schemeClr>
                </a:glow>
              </a:effectLst>
              <a:latin typeface="Bookman Old Style" panose="02050604050505020204" pitchFamily="18" charset="0"/>
            </a:endParaRPr>
          </a:p>
        </p:txBody>
      </p:sp>
      <p:grpSp>
        <p:nvGrpSpPr>
          <p:cNvPr id="168" name="Group 167"/>
          <p:cNvGrpSpPr/>
          <p:nvPr/>
        </p:nvGrpSpPr>
        <p:grpSpPr>
          <a:xfrm rot="851635">
            <a:off x="4144238" y="3550308"/>
            <a:ext cx="1623573" cy="824421"/>
            <a:chOff x="2936874" y="1198835"/>
            <a:chExt cx="2031181" cy="1031397"/>
          </a:xfrm>
        </p:grpSpPr>
        <p:sp>
          <p:nvSpPr>
            <p:cNvPr id="169" name="Isosceles Triangle 2"/>
            <p:cNvSpPr/>
            <p:nvPr/>
          </p:nvSpPr>
          <p:spPr>
            <a:xfrm rot="15632711">
              <a:off x="3234806" y="1097090"/>
              <a:ext cx="835210" cy="1431073"/>
            </a:xfrm>
            <a:custGeom>
              <a:avLst/>
              <a:gdLst>
                <a:gd name="connsiteX0" fmla="*/ 0 w 1060704"/>
                <a:gd name="connsiteY0" fmla="*/ 1501560 h 1501560"/>
                <a:gd name="connsiteX1" fmla="*/ 530352 w 1060704"/>
                <a:gd name="connsiteY1" fmla="*/ 0 h 1501560"/>
                <a:gd name="connsiteX2" fmla="*/ 1060704 w 1060704"/>
                <a:gd name="connsiteY2" fmla="*/ 1501560 h 1501560"/>
                <a:gd name="connsiteX3" fmla="*/ 0 w 1060704"/>
                <a:gd name="connsiteY3" fmla="*/ 1501560 h 1501560"/>
                <a:gd name="connsiteX0" fmla="*/ 0 w 1036436"/>
                <a:gd name="connsiteY0" fmla="*/ 1501560 h 1502345"/>
                <a:gd name="connsiteX1" fmla="*/ 530352 w 1036436"/>
                <a:gd name="connsiteY1" fmla="*/ 0 h 1502345"/>
                <a:gd name="connsiteX2" fmla="*/ 1036436 w 1036436"/>
                <a:gd name="connsiteY2" fmla="*/ 1502345 h 1502345"/>
                <a:gd name="connsiteX3" fmla="*/ 0 w 1036436"/>
                <a:gd name="connsiteY3" fmla="*/ 1501560 h 1502345"/>
                <a:gd name="connsiteX0" fmla="*/ 0 w 915857"/>
                <a:gd name="connsiteY0" fmla="*/ 1531296 h 1531296"/>
                <a:gd name="connsiteX1" fmla="*/ 409773 w 915857"/>
                <a:gd name="connsiteY1" fmla="*/ 0 h 1531296"/>
                <a:gd name="connsiteX2" fmla="*/ 915857 w 915857"/>
                <a:gd name="connsiteY2" fmla="*/ 1502345 h 1531296"/>
                <a:gd name="connsiteX3" fmla="*/ 0 w 915857"/>
                <a:gd name="connsiteY3" fmla="*/ 1531296 h 1531296"/>
                <a:gd name="connsiteX0" fmla="*/ 0 w 888452"/>
                <a:gd name="connsiteY0" fmla="*/ 1531296 h 1531296"/>
                <a:gd name="connsiteX1" fmla="*/ 409773 w 888452"/>
                <a:gd name="connsiteY1" fmla="*/ 0 h 1531296"/>
                <a:gd name="connsiteX2" fmla="*/ 888452 w 888452"/>
                <a:gd name="connsiteY2" fmla="*/ 1492954 h 1531296"/>
                <a:gd name="connsiteX3" fmla="*/ 0 w 888452"/>
                <a:gd name="connsiteY3" fmla="*/ 1531296 h 1531296"/>
                <a:gd name="connsiteX0" fmla="*/ 0 w 857915"/>
                <a:gd name="connsiteY0" fmla="*/ 1550865 h 1550865"/>
                <a:gd name="connsiteX1" fmla="*/ 379236 w 857915"/>
                <a:gd name="connsiteY1" fmla="*/ 0 h 1550865"/>
                <a:gd name="connsiteX2" fmla="*/ 857915 w 857915"/>
                <a:gd name="connsiteY2" fmla="*/ 1492954 h 1550865"/>
                <a:gd name="connsiteX3" fmla="*/ 0 w 857915"/>
                <a:gd name="connsiteY3" fmla="*/ 1550865 h 1550865"/>
                <a:gd name="connsiteX0" fmla="*/ 0 w 875920"/>
                <a:gd name="connsiteY0" fmla="*/ 1550865 h 1550865"/>
                <a:gd name="connsiteX1" fmla="*/ 379236 w 875920"/>
                <a:gd name="connsiteY1" fmla="*/ 0 h 1550865"/>
                <a:gd name="connsiteX2" fmla="*/ 875920 w 875920"/>
                <a:gd name="connsiteY2" fmla="*/ 1471811 h 1550865"/>
                <a:gd name="connsiteX3" fmla="*/ 0 w 875920"/>
                <a:gd name="connsiteY3" fmla="*/ 1550865 h 1550865"/>
                <a:gd name="connsiteX0" fmla="*/ 0 w 887671"/>
                <a:gd name="connsiteY0" fmla="*/ 1505456 h 1505456"/>
                <a:gd name="connsiteX1" fmla="*/ 390987 w 887671"/>
                <a:gd name="connsiteY1" fmla="*/ 0 h 1505456"/>
                <a:gd name="connsiteX2" fmla="*/ 887671 w 887671"/>
                <a:gd name="connsiteY2" fmla="*/ 1471811 h 1505456"/>
                <a:gd name="connsiteX3" fmla="*/ 0 w 887671"/>
                <a:gd name="connsiteY3" fmla="*/ 1505456 h 1505456"/>
                <a:gd name="connsiteX0" fmla="*/ 0 w 870454"/>
                <a:gd name="connsiteY0" fmla="*/ 1431073 h 1471811"/>
                <a:gd name="connsiteX1" fmla="*/ 373770 w 870454"/>
                <a:gd name="connsiteY1" fmla="*/ 0 h 1471811"/>
                <a:gd name="connsiteX2" fmla="*/ 870454 w 870454"/>
                <a:gd name="connsiteY2" fmla="*/ 1471811 h 1471811"/>
                <a:gd name="connsiteX3" fmla="*/ 0 w 870454"/>
                <a:gd name="connsiteY3" fmla="*/ 1431073 h 1471811"/>
                <a:gd name="connsiteX0" fmla="*/ 0 w 835210"/>
                <a:gd name="connsiteY0" fmla="*/ 1431073 h 1431073"/>
                <a:gd name="connsiteX1" fmla="*/ 373770 w 835210"/>
                <a:gd name="connsiteY1" fmla="*/ 0 h 1431073"/>
                <a:gd name="connsiteX2" fmla="*/ 835210 w 835210"/>
                <a:gd name="connsiteY2" fmla="*/ 1379036 h 1431073"/>
                <a:gd name="connsiteX3" fmla="*/ 0 w 835210"/>
                <a:gd name="connsiteY3" fmla="*/ 1431073 h 1431073"/>
              </a:gdLst>
              <a:ahLst/>
              <a:cxnLst>
                <a:cxn ang="0">
                  <a:pos x="connsiteX0" y="connsiteY0"/>
                </a:cxn>
                <a:cxn ang="0">
                  <a:pos x="connsiteX1" y="connsiteY1"/>
                </a:cxn>
                <a:cxn ang="0">
                  <a:pos x="connsiteX2" y="connsiteY2"/>
                </a:cxn>
                <a:cxn ang="0">
                  <a:pos x="connsiteX3" y="connsiteY3"/>
                </a:cxn>
              </a:cxnLst>
              <a:rect l="l" t="t" r="r" b="b"/>
              <a:pathLst>
                <a:path w="835210" h="1431073">
                  <a:moveTo>
                    <a:pt x="0" y="1431073"/>
                  </a:moveTo>
                  <a:lnTo>
                    <a:pt x="373770" y="0"/>
                  </a:lnTo>
                  <a:lnTo>
                    <a:pt x="835210" y="1379036"/>
                  </a:lnTo>
                  <a:lnTo>
                    <a:pt x="0" y="1431073"/>
                  </a:lnTo>
                  <a:close/>
                </a:path>
              </a:pathLst>
            </a:custGeom>
            <a:solidFill>
              <a:srgbClr val="711B03">
                <a:alpha val="42000"/>
              </a:srgbClr>
            </a:solid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4053655" y="1198835"/>
              <a:ext cx="914400" cy="914400"/>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rot="11489911">
            <a:off x="6698972" y="3610002"/>
            <a:ext cx="1623573" cy="824421"/>
            <a:chOff x="2936874" y="1198835"/>
            <a:chExt cx="2031181" cy="1031397"/>
          </a:xfrm>
        </p:grpSpPr>
        <p:sp>
          <p:nvSpPr>
            <p:cNvPr id="172" name="Isosceles Triangle 2"/>
            <p:cNvSpPr/>
            <p:nvPr/>
          </p:nvSpPr>
          <p:spPr>
            <a:xfrm rot="15632711">
              <a:off x="3234806" y="1097090"/>
              <a:ext cx="835210" cy="1431073"/>
            </a:xfrm>
            <a:custGeom>
              <a:avLst/>
              <a:gdLst>
                <a:gd name="connsiteX0" fmla="*/ 0 w 1060704"/>
                <a:gd name="connsiteY0" fmla="*/ 1501560 h 1501560"/>
                <a:gd name="connsiteX1" fmla="*/ 530352 w 1060704"/>
                <a:gd name="connsiteY1" fmla="*/ 0 h 1501560"/>
                <a:gd name="connsiteX2" fmla="*/ 1060704 w 1060704"/>
                <a:gd name="connsiteY2" fmla="*/ 1501560 h 1501560"/>
                <a:gd name="connsiteX3" fmla="*/ 0 w 1060704"/>
                <a:gd name="connsiteY3" fmla="*/ 1501560 h 1501560"/>
                <a:gd name="connsiteX0" fmla="*/ 0 w 1036436"/>
                <a:gd name="connsiteY0" fmla="*/ 1501560 h 1502345"/>
                <a:gd name="connsiteX1" fmla="*/ 530352 w 1036436"/>
                <a:gd name="connsiteY1" fmla="*/ 0 h 1502345"/>
                <a:gd name="connsiteX2" fmla="*/ 1036436 w 1036436"/>
                <a:gd name="connsiteY2" fmla="*/ 1502345 h 1502345"/>
                <a:gd name="connsiteX3" fmla="*/ 0 w 1036436"/>
                <a:gd name="connsiteY3" fmla="*/ 1501560 h 1502345"/>
                <a:gd name="connsiteX0" fmla="*/ 0 w 915857"/>
                <a:gd name="connsiteY0" fmla="*/ 1531296 h 1531296"/>
                <a:gd name="connsiteX1" fmla="*/ 409773 w 915857"/>
                <a:gd name="connsiteY1" fmla="*/ 0 h 1531296"/>
                <a:gd name="connsiteX2" fmla="*/ 915857 w 915857"/>
                <a:gd name="connsiteY2" fmla="*/ 1502345 h 1531296"/>
                <a:gd name="connsiteX3" fmla="*/ 0 w 915857"/>
                <a:gd name="connsiteY3" fmla="*/ 1531296 h 1531296"/>
                <a:gd name="connsiteX0" fmla="*/ 0 w 888452"/>
                <a:gd name="connsiteY0" fmla="*/ 1531296 h 1531296"/>
                <a:gd name="connsiteX1" fmla="*/ 409773 w 888452"/>
                <a:gd name="connsiteY1" fmla="*/ 0 h 1531296"/>
                <a:gd name="connsiteX2" fmla="*/ 888452 w 888452"/>
                <a:gd name="connsiteY2" fmla="*/ 1492954 h 1531296"/>
                <a:gd name="connsiteX3" fmla="*/ 0 w 888452"/>
                <a:gd name="connsiteY3" fmla="*/ 1531296 h 1531296"/>
                <a:gd name="connsiteX0" fmla="*/ 0 w 857915"/>
                <a:gd name="connsiteY0" fmla="*/ 1550865 h 1550865"/>
                <a:gd name="connsiteX1" fmla="*/ 379236 w 857915"/>
                <a:gd name="connsiteY1" fmla="*/ 0 h 1550865"/>
                <a:gd name="connsiteX2" fmla="*/ 857915 w 857915"/>
                <a:gd name="connsiteY2" fmla="*/ 1492954 h 1550865"/>
                <a:gd name="connsiteX3" fmla="*/ 0 w 857915"/>
                <a:gd name="connsiteY3" fmla="*/ 1550865 h 1550865"/>
                <a:gd name="connsiteX0" fmla="*/ 0 w 875920"/>
                <a:gd name="connsiteY0" fmla="*/ 1550865 h 1550865"/>
                <a:gd name="connsiteX1" fmla="*/ 379236 w 875920"/>
                <a:gd name="connsiteY1" fmla="*/ 0 h 1550865"/>
                <a:gd name="connsiteX2" fmla="*/ 875920 w 875920"/>
                <a:gd name="connsiteY2" fmla="*/ 1471811 h 1550865"/>
                <a:gd name="connsiteX3" fmla="*/ 0 w 875920"/>
                <a:gd name="connsiteY3" fmla="*/ 1550865 h 1550865"/>
                <a:gd name="connsiteX0" fmla="*/ 0 w 887671"/>
                <a:gd name="connsiteY0" fmla="*/ 1505456 h 1505456"/>
                <a:gd name="connsiteX1" fmla="*/ 390987 w 887671"/>
                <a:gd name="connsiteY1" fmla="*/ 0 h 1505456"/>
                <a:gd name="connsiteX2" fmla="*/ 887671 w 887671"/>
                <a:gd name="connsiteY2" fmla="*/ 1471811 h 1505456"/>
                <a:gd name="connsiteX3" fmla="*/ 0 w 887671"/>
                <a:gd name="connsiteY3" fmla="*/ 1505456 h 1505456"/>
                <a:gd name="connsiteX0" fmla="*/ 0 w 870454"/>
                <a:gd name="connsiteY0" fmla="*/ 1431073 h 1471811"/>
                <a:gd name="connsiteX1" fmla="*/ 373770 w 870454"/>
                <a:gd name="connsiteY1" fmla="*/ 0 h 1471811"/>
                <a:gd name="connsiteX2" fmla="*/ 870454 w 870454"/>
                <a:gd name="connsiteY2" fmla="*/ 1471811 h 1471811"/>
                <a:gd name="connsiteX3" fmla="*/ 0 w 870454"/>
                <a:gd name="connsiteY3" fmla="*/ 1431073 h 1471811"/>
                <a:gd name="connsiteX0" fmla="*/ 0 w 835210"/>
                <a:gd name="connsiteY0" fmla="*/ 1431073 h 1431073"/>
                <a:gd name="connsiteX1" fmla="*/ 373770 w 835210"/>
                <a:gd name="connsiteY1" fmla="*/ 0 h 1431073"/>
                <a:gd name="connsiteX2" fmla="*/ 835210 w 835210"/>
                <a:gd name="connsiteY2" fmla="*/ 1379036 h 1431073"/>
                <a:gd name="connsiteX3" fmla="*/ 0 w 835210"/>
                <a:gd name="connsiteY3" fmla="*/ 1431073 h 1431073"/>
              </a:gdLst>
              <a:ahLst/>
              <a:cxnLst>
                <a:cxn ang="0">
                  <a:pos x="connsiteX0" y="connsiteY0"/>
                </a:cxn>
                <a:cxn ang="0">
                  <a:pos x="connsiteX1" y="connsiteY1"/>
                </a:cxn>
                <a:cxn ang="0">
                  <a:pos x="connsiteX2" y="connsiteY2"/>
                </a:cxn>
                <a:cxn ang="0">
                  <a:pos x="connsiteX3" y="connsiteY3"/>
                </a:cxn>
              </a:cxnLst>
              <a:rect l="l" t="t" r="r" b="b"/>
              <a:pathLst>
                <a:path w="835210" h="1431073">
                  <a:moveTo>
                    <a:pt x="0" y="1431073"/>
                  </a:moveTo>
                  <a:lnTo>
                    <a:pt x="373770" y="0"/>
                  </a:lnTo>
                  <a:lnTo>
                    <a:pt x="835210" y="1379036"/>
                  </a:lnTo>
                  <a:lnTo>
                    <a:pt x="0" y="1431073"/>
                  </a:lnTo>
                  <a:close/>
                </a:path>
              </a:pathLst>
            </a:custGeom>
            <a:solidFill>
              <a:srgbClr val="711B03">
                <a:alpha val="42000"/>
              </a:srgbClr>
            </a:solid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4053655" y="1198835"/>
              <a:ext cx="914400" cy="914400"/>
            </a:xfrm>
            <a:prstGeom prst="ellipse">
              <a:avLst/>
            </a:prstGeom>
            <a:blipFill dpi="0" rotWithShape="1">
              <a:blip r:embed="rId11" cstate="print">
                <a:extLst>
                  <a:ext uri="{28A0092B-C50C-407E-A947-70E740481C1C}">
                    <a14:useLocalDpi xmlns:a14="http://schemas.microsoft.com/office/drawing/2010/main" val="0"/>
                  </a:ext>
                </a:extLst>
              </a:blip>
              <a:srcRect/>
              <a:stretch>
                <a:fillRect/>
              </a:stretch>
            </a:blip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5148064" y="2427734"/>
            <a:ext cx="480236" cy="374887"/>
            <a:chOff x="1701049" y="-1367510"/>
            <a:chExt cx="480236" cy="374887"/>
          </a:xfrm>
        </p:grpSpPr>
        <p:sp>
          <p:nvSpPr>
            <p:cNvPr id="160"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61" name="Rectangle 160"/>
            <p:cNvSpPr/>
            <p:nvPr/>
          </p:nvSpPr>
          <p:spPr>
            <a:xfrm>
              <a:off x="1701049" y="-1362137"/>
              <a:ext cx="480236" cy="369332"/>
            </a:xfrm>
            <a:prstGeom prst="rect">
              <a:avLst/>
            </a:prstGeom>
          </p:spPr>
          <p:txBody>
            <a:bodyPr wrap="square">
              <a:spAutoFit/>
            </a:bodyPr>
            <a:lstStyle/>
            <a:p>
              <a:pPr lvl="0" algn="ctr"/>
              <a:r>
                <a:rPr lang="en-IN" b="1" dirty="0" smtClean="0">
                  <a:solidFill>
                    <a:srgbClr val="002060"/>
                  </a:solidFill>
                  <a:latin typeface="Bookman Old Style" panose="02050604050505020204" pitchFamily="18" charset="0"/>
                </a:rPr>
                <a:t>P</a:t>
              </a:r>
              <a:endParaRPr lang="en-IN" b="1" baseline="-25000" dirty="0">
                <a:solidFill>
                  <a:srgbClr val="002060"/>
                </a:solidFill>
                <a:latin typeface="Bookman Old Style" panose="02050604050505020204" pitchFamily="18" charset="0"/>
              </a:endParaRPr>
            </a:p>
          </p:txBody>
        </p:sp>
      </p:grpSp>
      <p:grpSp>
        <p:nvGrpSpPr>
          <p:cNvPr id="162" name="Group 161"/>
          <p:cNvGrpSpPr/>
          <p:nvPr/>
        </p:nvGrpSpPr>
        <p:grpSpPr>
          <a:xfrm>
            <a:off x="6825724" y="2447954"/>
            <a:ext cx="480236" cy="374887"/>
            <a:chOff x="1701049" y="-1367510"/>
            <a:chExt cx="480236" cy="374887"/>
          </a:xfrm>
        </p:grpSpPr>
        <p:sp>
          <p:nvSpPr>
            <p:cNvPr id="163"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64" name="Rectangle 163"/>
            <p:cNvSpPr/>
            <p:nvPr/>
          </p:nvSpPr>
          <p:spPr>
            <a:xfrm>
              <a:off x="1701049" y="-1362137"/>
              <a:ext cx="480236" cy="369332"/>
            </a:xfrm>
            <a:prstGeom prst="rect">
              <a:avLst/>
            </a:prstGeom>
          </p:spPr>
          <p:txBody>
            <a:bodyPr wrap="square">
              <a:spAutoFit/>
            </a:bodyPr>
            <a:lstStyle/>
            <a:p>
              <a:pPr lvl="0" algn="ctr"/>
              <a:r>
                <a:rPr lang="en-IN" b="1" dirty="0" smtClean="0">
                  <a:solidFill>
                    <a:srgbClr val="002060"/>
                  </a:solidFill>
                  <a:latin typeface="Bookman Old Style" panose="02050604050505020204" pitchFamily="18" charset="0"/>
                </a:rPr>
                <a:t>P</a:t>
              </a:r>
              <a:endParaRPr lang="en-IN" b="1" baseline="-25000" dirty="0">
                <a:solidFill>
                  <a:srgbClr val="002060"/>
                </a:solidFill>
                <a:latin typeface="Bookman Old Style" panose="02050604050505020204" pitchFamily="18" charset="0"/>
              </a:endParaRPr>
            </a:p>
          </p:txBody>
        </p:sp>
      </p:grpSp>
      <p:sp>
        <p:nvSpPr>
          <p:cNvPr id="186" name="Rounded Rectangle 185"/>
          <p:cNvSpPr/>
          <p:nvPr/>
        </p:nvSpPr>
        <p:spPr>
          <a:xfrm>
            <a:off x="215006" y="140573"/>
            <a:ext cx="8496945" cy="715089"/>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A different type of bacteria converts the nitrates and nitrites into elemental nitrogen.</a:t>
            </a:r>
            <a:endParaRPr lang="en-US" dirty="0">
              <a:effectLst>
                <a:glow rad="127000">
                  <a:schemeClr val="bg1">
                    <a:alpha val="78000"/>
                  </a:schemeClr>
                </a:glow>
              </a:effectLst>
              <a:latin typeface="Bookman Old Style" panose="02050604050505020204" pitchFamily="18" charset="0"/>
            </a:endParaRPr>
          </a:p>
        </p:txBody>
      </p:sp>
      <p:sp>
        <p:nvSpPr>
          <p:cNvPr id="189" name="Oval 188"/>
          <p:cNvSpPr/>
          <p:nvPr/>
        </p:nvSpPr>
        <p:spPr>
          <a:xfrm rot="10951277" flipV="1">
            <a:off x="4809692" y="3628051"/>
            <a:ext cx="3027831" cy="1051731"/>
          </a:xfrm>
          <a:prstGeom prst="ellipse">
            <a:avLst/>
          </a:prstGeom>
          <a:blipFill dpi="0" rotWithShape="1">
            <a:blip r:embed="rId11"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a:blipFill>
          <a:ln w="3175">
            <a:no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p:cNvGrpSpPr/>
          <p:nvPr/>
        </p:nvGrpSpPr>
        <p:grpSpPr>
          <a:xfrm>
            <a:off x="4970667" y="3994730"/>
            <a:ext cx="769717" cy="374887"/>
            <a:chOff x="1596899" y="-1367510"/>
            <a:chExt cx="769717" cy="374887"/>
          </a:xfrm>
        </p:grpSpPr>
        <p:sp>
          <p:nvSpPr>
            <p:cNvPr id="175"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76" name="Rectangle 175"/>
            <p:cNvSpPr/>
            <p:nvPr/>
          </p:nvSpPr>
          <p:spPr>
            <a:xfrm>
              <a:off x="1596899" y="-1301237"/>
              <a:ext cx="769717" cy="261610"/>
            </a:xfrm>
            <a:prstGeom prst="rect">
              <a:avLst/>
            </a:prstGeom>
          </p:spPr>
          <p:txBody>
            <a:bodyPr wrap="square">
              <a:spAutoFit/>
            </a:bodyPr>
            <a:lstStyle/>
            <a:p>
              <a:pPr lvl="0" algn="ctr"/>
              <a:r>
                <a:rPr lang="en-IN" sz="1100" b="1" dirty="0">
                  <a:solidFill>
                    <a:srgbClr val="002060"/>
                  </a:solidFill>
                  <a:latin typeface="Bookman Old Style" panose="02050604050505020204" pitchFamily="18" charset="0"/>
                </a:rPr>
                <a:t>NO</a:t>
              </a:r>
              <a:r>
                <a:rPr lang="en-IN" sz="1100" b="1" baseline="-25000" dirty="0">
                  <a:solidFill>
                    <a:srgbClr val="002060"/>
                  </a:solidFill>
                  <a:latin typeface="Bookman Old Style" panose="02050604050505020204" pitchFamily="18" charset="0"/>
                </a:rPr>
                <a:t>2 </a:t>
              </a:r>
              <a:r>
                <a:rPr lang="en-IN" sz="1100" b="1" baseline="30000" dirty="0" smtClean="0">
                  <a:solidFill>
                    <a:srgbClr val="002060"/>
                  </a:solidFill>
                  <a:latin typeface="Bookman Old Style" panose="02050604050505020204" pitchFamily="18" charset="0"/>
                  <a:sym typeface="Symbol"/>
                </a:rPr>
                <a:t></a:t>
              </a:r>
              <a:endParaRPr lang="en-IN" sz="1100" b="1" baseline="30000" dirty="0">
                <a:solidFill>
                  <a:srgbClr val="002060"/>
                </a:solidFill>
                <a:latin typeface="Bookman Old Style" panose="02050604050505020204" pitchFamily="18" charset="0"/>
              </a:endParaRPr>
            </a:p>
          </p:txBody>
        </p:sp>
      </p:grpSp>
      <p:grpSp>
        <p:nvGrpSpPr>
          <p:cNvPr id="177" name="Group 176"/>
          <p:cNvGrpSpPr/>
          <p:nvPr/>
        </p:nvGrpSpPr>
        <p:grpSpPr>
          <a:xfrm>
            <a:off x="5351143" y="3994730"/>
            <a:ext cx="769717" cy="374887"/>
            <a:chOff x="1567698" y="-1367510"/>
            <a:chExt cx="769717" cy="374887"/>
          </a:xfrm>
        </p:grpSpPr>
        <p:sp>
          <p:nvSpPr>
            <p:cNvPr id="178"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79" name="Rectangle 178"/>
            <p:cNvSpPr/>
            <p:nvPr/>
          </p:nvSpPr>
          <p:spPr>
            <a:xfrm>
              <a:off x="1567698" y="-1304987"/>
              <a:ext cx="769717" cy="276999"/>
            </a:xfrm>
            <a:prstGeom prst="rect">
              <a:avLst/>
            </a:prstGeom>
          </p:spPr>
          <p:txBody>
            <a:bodyPr wrap="square">
              <a:spAutoFit/>
            </a:bodyPr>
            <a:lstStyle/>
            <a:p>
              <a:pPr lvl="0" algn="ctr"/>
              <a:r>
                <a:rPr lang="en-IN" sz="1200" b="1" dirty="0">
                  <a:solidFill>
                    <a:srgbClr val="002060"/>
                  </a:solidFill>
                  <a:latin typeface="Bookman Old Style" panose="02050604050505020204" pitchFamily="18" charset="0"/>
                </a:rPr>
                <a:t>NO</a:t>
              </a:r>
              <a:r>
                <a:rPr lang="en-IN" sz="1200" b="1" baseline="-25000" dirty="0">
                  <a:solidFill>
                    <a:srgbClr val="002060"/>
                  </a:solidFill>
                  <a:latin typeface="Bookman Old Style" panose="02050604050505020204" pitchFamily="18" charset="0"/>
                </a:rPr>
                <a:t>3</a:t>
              </a:r>
              <a:endParaRPr lang="en-IN" sz="1200" b="1" baseline="30000" dirty="0">
                <a:solidFill>
                  <a:srgbClr val="002060"/>
                </a:solidFill>
                <a:latin typeface="Bookman Old Style" panose="02050604050505020204" pitchFamily="18" charset="0"/>
              </a:endParaRPr>
            </a:p>
          </p:txBody>
        </p:sp>
      </p:grpSp>
      <p:grpSp>
        <p:nvGrpSpPr>
          <p:cNvPr id="180" name="Group 179"/>
          <p:cNvGrpSpPr/>
          <p:nvPr/>
        </p:nvGrpSpPr>
        <p:grpSpPr>
          <a:xfrm>
            <a:off x="6422282" y="3947726"/>
            <a:ext cx="769717" cy="374887"/>
            <a:chOff x="1557987" y="-1367510"/>
            <a:chExt cx="769717" cy="374887"/>
          </a:xfrm>
        </p:grpSpPr>
        <p:sp>
          <p:nvSpPr>
            <p:cNvPr id="181"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82" name="Rectangle 181"/>
            <p:cNvSpPr/>
            <p:nvPr/>
          </p:nvSpPr>
          <p:spPr>
            <a:xfrm>
              <a:off x="1557987" y="-1301237"/>
              <a:ext cx="769717" cy="261610"/>
            </a:xfrm>
            <a:prstGeom prst="rect">
              <a:avLst/>
            </a:prstGeom>
          </p:spPr>
          <p:txBody>
            <a:bodyPr wrap="square">
              <a:spAutoFit/>
            </a:bodyPr>
            <a:lstStyle/>
            <a:p>
              <a:pPr lvl="0" algn="ctr"/>
              <a:r>
                <a:rPr lang="en-IN" sz="1100" b="1" dirty="0">
                  <a:solidFill>
                    <a:srgbClr val="002060"/>
                  </a:solidFill>
                  <a:latin typeface="Bookman Old Style" panose="02050604050505020204" pitchFamily="18" charset="0"/>
                </a:rPr>
                <a:t>NO</a:t>
              </a:r>
              <a:r>
                <a:rPr lang="en-IN" sz="1100" b="1" baseline="-25000" dirty="0">
                  <a:solidFill>
                    <a:srgbClr val="002060"/>
                  </a:solidFill>
                  <a:latin typeface="Bookman Old Style" panose="02050604050505020204" pitchFamily="18" charset="0"/>
                </a:rPr>
                <a:t>2</a:t>
              </a:r>
              <a:endParaRPr lang="en-IN" sz="1100" b="1" baseline="30000" dirty="0">
                <a:solidFill>
                  <a:srgbClr val="002060"/>
                </a:solidFill>
                <a:latin typeface="Bookman Old Style" panose="02050604050505020204" pitchFamily="18" charset="0"/>
              </a:endParaRPr>
            </a:p>
          </p:txBody>
        </p:sp>
      </p:grpSp>
      <p:grpSp>
        <p:nvGrpSpPr>
          <p:cNvPr id="183" name="Group 182"/>
          <p:cNvGrpSpPr/>
          <p:nvPr/>
        </p:nvGrpSpPr>
        <p:grpSpPr>
          <a:xfrm>
            <a:off x="6841670" y="3947726"/>
            <a:ext cx="769717" cy="374887"/>
            <a:chOff x="1567698" y="-1367510"/>
            <a:chExt cx="769717" cy="374887"/>
          </a:xfrm>
        </p:grpSpPr>
        <p:sp>
          <p:nvSpPr>
            <p:cNvPr id="184"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solidFill>
                <a:schemeClr val="tx1"/>
              </a:solidFill>
              <a:round/>
              <a:headEnd/>
              <a:tailEnd/>
            </a:ln>
            <a:effectLst/>
          </p:spPr>
          <p:txBody>
            <a:bodyPr wrap="none" anchor="ctr"/>
            <a:lstStyle/>
            <a:p>
              <a:pPr algn="ctr"/>
              <a:endParaRPr lang="en-US" sz="2200">
                <a:latin typeface="Bookman Old Style" pitchFamily="18" charset="0"/>
              </a:endParaRPr>
            </a:p>
          </p:txBody>
        </p:sp>
        <p:sp>
          <p:nvSpPr>
            <p:cNvPr id="185" name="Rectangle 184"/>
            <p:cNvSpPr/>
            <p:nvPr/>
          </p:nvSpPr>
          <p:spPr>
            <a:xfrm>
              <a:off x="1567698" y="-1304987"/>
              <a:ext cx="769717" cy="276999"/>
            </a:xfrm>
            <a:prstGeom prst="rect">
              <a:avLst/>
            </a:prstGeom>
          </p:spPr>
          <p:txBody>
            <a:bodyPr wrap="square">
              <a:spAutoFit/>
            </a:bodyPr>
            <a:lstStyle/>
            <a:p>
              <a:pPr lvl="0" algn="ctr"/>
              <a:r>
                <a:rPr lang="en-IN" sz="1200" b="1" dirty="0">
                  <a:solidFill>
                    <a:srgbClr val="002060"/>
                  </a:solidFill>
                  <a:latin typeface="Bookman Old Style" panose="02050604050505020204" pitchFamily="18" charset="0"/>
                </a:rPr>
                <a:t>NO</a:t>
              </a:r>
              <a:r>
                <a:rPr lang="en-IN" sz="1200" b="1" baseline="-25000" dirty="0">
                  <a:solidFill>
                    <a:srgbClr val="002060"/>
                  </a:solidFill>
                  <a:latin typeface="Bookman Old Style" panose="02050604050505020204" pitchFamily="18" charset="0"/>
                </a:rPr>
                <a:t>3</a:t>
              </a:r>
              <a:endParaRPr lang="en-IN" sz="1200" b="1" baseline="30000" dirty="0">
                <a:solidFill>
                  <a:srgbClr val="002060"/>
                </a:solidFill>
                <a:latin typeface="Bookman Old Style" panose="02050604050505020204" pitchFamily="18" charset="0"/>
              </a:endParaRPr>
            </a:p>
          </p:txBody>
        </p:sp>
      </p:grpSp>
      <p:grpSp>
        <p:nvGrpSpPr>
          <p:cNvPr id="190" name="Group 189"/>
          <p:cNvGrpSpPr/>
          <p:nvPr/>
        </p:nvGrpSpPr>
        <p:grpSpPr>
          <a:xfrm>
            <a:off x="5314620" y="3795886"/>
            <a:ext cx="659796" cy="381237"/>
            <a:chOff x="1747841" y="-1373860"/>
            <a:chExt cx="659796" cy="381237"/>
          </a:xfrm>
        </p:grpSpPr>
        <p:sp>
          <p:nvSpPr>
            <p:cNvPr id="191"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192"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193" name="Rectangle 192"/>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N</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grpSp>
        <p:nvGrpSpPr>
          <p:cNvPr id="194" name="Group 193"/>
          <p:cNvGrpSpPr/>
          <p:nvPr/>
        </p:nvGrpSpPr>
        <p:grpSpPr>
          <a:xfrm>
            <a:off x="6432484" y="3795886"/>
            <a:ext cx="659796" cy="381237"/>
            <a:chOff x="1747841" y="-1373860"/>
            <a:chExt cx="659796" cy="381237"/>
          </a:xfrm>
        </p:grpSpPr>
        <p:sp>
          <p:nvSpPr>
            <p:cNvPr id="195" name="Oval 28"/>
            <p:cNvSpPr>
              <a:spLocks noChangeArrowheads="1"/>
            </p:cNvSpPr>
            <p:nvPr/>
          </p:nvSpPr>
          <p:spPr bwMode="gray">
            <a:xfrm>
              <a:off x="1747841"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196" name="Oval 28"/>
            <p:cNvSpPr>
              <a:spLocks noChangeArrowheads="1"/>
            </p:cNvSpPr>
            <p:nvPr/>
          </p:nvSpPr>
          <p:spPr bwMode="gray">
            <a:xfrm>
              <a:off x="2031750" y="-1367510"/>
              <a:ext cx="375887" cy="374887"/>
            </a:xfrm>
            <a:prstGeom prst="ellipse">
              <a:avLst/>
            </a:prstGeom>
            <a:gradFill flip="none" rotWithShape="1">
              <a:gsLst>
                <a:gs pos="65000">
                  <a:srgbClr val="EBEBEB"/>
                </a:gs>
                <a:gs pos="0">
                  <a:schemeClr val="bg1">
                    <a:lumMod val="75000"/>
                  </a:schemeClr>
                </a:gs>
                <a:gs pos="100000">
                  <a:schemeClr val="bg1">
                    <a:lumMod val="65000"/>
                    <a:tint val="23500"/>
                    <a:satMod val="160000"/>
                  </a:schemeClr>
                </a:gs>
              </a:gsLst>
              <a:lin ang="5400000" scaled="1"/>
              <a:tileRect/>
            </a:gradFill>
            <a:ln w="3175">
              <a:noFill/>
              <a:round/>
              <a:headEnd/>
              <a:tailEnd/>
            </a:ln>
            <a:effectLst/>
          </p:spPr>
          <p:txBody>
            <a:bodyPr wrap="none" anchor="ctr"/>
            <a:lstStyle/>
            <a:p>
              <a:pPr algn="ctr"/>
              <a:endParaRPr lang="en-US" sz="2200">
                <a:latin typeface="Bookman Old Style" pitchFamily="18" charset="0"/>
              </a:endParaRPr>
            </a:p>
          </p:txBody>
        </p:sp>
        <p:sp>
          <p:nvSpPr>
            <p:cNvPr id="197" name="Rectangle 196"/>
            <p:cNvSpPr/>
            <p:nvPr/>
          </p:nvSpPr>
          <p:spPr>
            <a:xfrm>
              <a:off x="1806556" y="-1373860"/>
              <a:ext cx="480236" cy="369332"/>
            </a:xfrm>
            <a:prstGeom prst="rect">
              <a:avLst/>
            </a:prstGeom>
            <a:ln>
              <a:noFill/>
            </a:ln>
          </p:spPr>
          <p:txBody>
            <a:bodyPr wrap="square">
              <a:spAutoFit/>
            </a:bodyPr>
            <a:lstStyle/>
            <a:p>
              <a:pPr lvl="0" algn="ctr"/>
              <a:r>
                <a:rPr lang="en-IN" b="1" dirty="0" smtClean="0">
                  <a:solidFill>
                    <a:srgbClr val="002060"/>
                  </a:solidFill>
                  <a:latin typeface="Bookman Old Style" panose="02050604050505020204" pitchFamily="18" charset="0"/>
                </a:rPr>
                <a:t>N</a:t>
              </a:r>
              <a:r>
                <a:rPr lang="en-IN" b="1" baseline="-25000" dirty="0" smtClean="0">
                  <a:solidFill>
                    <a:srgbClr val="002060"/>
                  </a:solidFill>
                  <a:latin typeface="Bookman Old Style" panose="02050604050505020204" pitchFamily="18" charset="0"/>
                </a:rPr>
                <a:t>2</a:t>
              </a:r>
              <a:endParaRPr lang="en-IN" b="1" baseline="-25000" dirty="0">
                <a:solidFill>
                  <a:srgbClr val="002060"/>
                </a:solidFill>
                <a:latin typeface="Bookman Old Style" panose="02050604050505020204" pitchFamily="18" charset="0"/>
              </a:endParaRPr>
            </a:p>
          </p:txBody>
        </p:sp>
      </p:grpSp>
      <p:sp>
        <p:nvSpPr>
          <p:cNvPr id="198" name="Rounded Rectangle 197"/>
          <p:cNvSpPr/>
          <p:nvPr/>
        </p:nvSpPr>
        <p:spPr>
          <a:xfrm>
            <a:off x="215006" y="140573"/>
            <a:ext cx="8496945" cy="1328023"/>
          </a:xfrm>
          <a:prstGeom prst="roundRect">
            <a:avLst/>
          </a:prstGeom>
          <a:solidFill>
            <a:srgbClr val="0070C0">
              <a:alpha val="84000"/>
            </a:srgbClr>
          </a:solidFill>
          <a:ln>
            <a:solidFill>
              <a:srgbClr val="FF0000"/>
            </a:solidFill>
          </a:ln>
        </p:spPr>
        <p:txBody>
          <a:bodyPr wrap="square">
            <a:spAutoFit/>
          </a:bodyPr>
          <a:lstStyle/>
          <a:p>
            <a:pPr algn="ctr"/>
            <a:r>
              <a:rPr lang="en-US" dirty="0" smtClean="0">
                <a:effectLst>
                  <a:glow rad="127000">
                    <a:schemeClr val="bg1">
                      <a:alpha val="78000"/>
                    </a:schemeClr>
                  </a:glow>
                </a:effectLst>
                <a:latin typeface="Bookman Old Style" panose="02050604050505020204" pitchFamily="18" charset="0"/>
              </a:rPr>
              <a:t>Thus , there is nitrogen-cycle in nature in which nitrogen passes from its elemental form in the atmosphere into simple molecules in the solid and water, which get converted to more complex molecules in living beings and back again to the simple nitrogen molecule in the atmosphere. </a:t>
            </a:r>
            <a:endParaRPr lang="en-US" dirty="0">
              <a:effectLst>
                <a:glow rad="127000">
                  <a:schemeClr val="bg1">
                    <a:alpha val="78000"/>
                  </a:schemeClr>
                </a:glow>
              </a:effectLst>
              <a:latin typeface="Bookman Old Style" panose="02050604050505020204" pitchFamily="18" charset="0"/>
            </a:endParaRPr>
          </a:p>
        </p:txBody>
      </p:sp>
      <p:sp>
        <p:nvSpPr>
          <p:cNvPr id="108" name="Cloud Callout 107"/>
          <p:cNvSpPr/>
          <p:nvPr/>
        </p:nvSpPr>
        <p:spPr>
          <a:xfrm>
            <a:off x="5531286" y="659266"/>
            <a:ext cx="2674461" cy="1264980"/>
          </a:xfrm>
          <a:prstGeom prst="cloudCallout">
            <a:avLst>
              <a:gd name="adj1" fmla="val 30260"/>
              <a:gd name="adj2" fmla="val -73137"/>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1600" dirty="0" smtClean="0">
                <a:effectLst>
                  <a:glow rad="127000">
                    <a:schemeClr val="bg1">
                      <a:alpha val="78000"/>
                    </a:schemeClr>
                  </a:glow>
                </a:effectLst>
                <a:latin typeface="Bookman Old Style" panose="02050604050505020204" pitchFamily="18" charset="0"/>
              </a:rPr>
              <a:t>Generally the plants which gives us pulses</a:t>
            </a:r>
            <a:endParaRPr lang="en-US" sz="1600" dirty="0">
              <a:effectLst>
                <a:glow rad="127000">
                  <a:schemeClr val="bg1">
                    <a:alpha val="78000"/>
                  </a:schemeClr>
                </a:glow>
              </a:effectLst>
              <a:latin typeface="Bookman Old Style" panose="02050604050505020204" pitchFamily="18" charset="0"/>
            </a:endParaRPr>
          </a:p>
        </p:txBody>
      </p:sp>
    </p:spTree>
    <p:extLst>
      <p:ext uri="{BB962C8B-B14F-4D97-AF65-F5344CB8AC3E}">
        <p14:creationId xmlns:p14="http://schemas.microsoft.com/office/powerpoint/2010/main" val="295115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0"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par>
                                <p:cTn id="18" presetID="10" presetClass="entr" presetSubtype="0" fill="hold" nodeType="with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fade">
                                      <p:cBhvr>
                                        <p:cTn id="20" dur="500"/>
                                        <p:tgtEl>
                                          <p:spTgt spid="12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7"/>
                                        </p:tgtEl>
                                        <p:attrNameLst>
                                          <p:attrName>style.visibility</p:attrName>
                                        </p:attrNameLst>
                                      </p:cBhvr>
                                      <p:to>
                                        <p:strVal val="hidden"/>
                                      </p:to>
                                    </p:set>
                                  </p:childTnLst>
                                </p:cTn>
                              </p:par>
                              <p:par>
                                <p:cTn id="25" presetID="47"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1000"/>
                                        <p:tgtEl>
                                          <p:spTgt spid="98"/>
                                        </p:tgtEl>
                                      </p:cBhvr>
                                    </p:animEffect>
                                    <p:anim calcmode="lin" valueType="num">
                                      <p:cBhvr>
                                        <p:cTn id="28" dur="1000" fill="hold"/>
                                        <p:tgtEl>
                                          <p:spTgt spid="98"/>
                                        </p:tgtEl>
                                        <p:attrNameLst>
                                          <p:attrName>ppt_x</p:attrName>
                                        </p:attrNameLst>
                                      </p:cBhvr>
                                      <p:tavLst>
                                        <p:tav tm="0">
                                          <p:val>
                                            <p:strVal val="#ppt_x"/>
                                          </p:val>
                                        </p:tav>
                                        <p:tav tm="100000">
                                          <p:val>
                                            <p:strVal val="#ppt_x"/>
                                          </p:val>
                                        </p:tav>
                                      </p:tavLst>
                                    </p:anim>
                                    <p:anim calcmode="lin" valueType="num">
                                      <p:cBhvr>
                                        <p:cTn id="29"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wipe(left)">
                                      <p:cBhvr>
                                        <p:cTn id="34" dur="500"/>
                                        <p:tgtEl>
                                          <p:spTgt spid="77"/>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2.22222E-6 3.05221E-6 L 0.00104 0.51714 " pathEditMode="relative" rAng="0" ptsTypes="AA">
                                      <p:cBhvr>
                                        <p:cTn id="38" dur="2000" fill="hold"/>
                                        <p:tgtEl>
                                          <p:spTgt spid="26"/>
                                        </p:tgtEl>
                                        <p:attrNameLst>
                                          <p:attrName>ppt_x</p:attrName>
                                          <p:attrName>ppt_y</p:attrName>
                                        </p:attrNameLst>
                                      </p:cBhvr>
                                      <p:rCtr x="52" y="25857"/>
                                    </p:animMotion>
                                  </p:childTnLst>
                                </p:cTn>
                              </p:par>
                            </p:childTnLst>
                          </p:cTn>
                        </p:par>
                      </p:childTnLst>
                    </p:cTn>
                  </p:par>
                  <p:par>
                    <p:cTn id="39" fill="hold">
                      <p:stCondLst>
                        <p:cond delay="indefinite"/>
                      </p:stCondLst>
                      <p:childTnLst>
                        <p:par>
                          <p:cTn id="40" fill="hold">
                            <p:stCondLst>
                              <p:cond delay="0"/>
                            </p:stCondLst>
                            <p:childTnLst>
                              <p:par>
                                <p:cTn id="41" presetID="53" presetClass="exit" presetSubtype="32" fill="hold" nodeType="clickEffect">
                                  <p:stCondLst>
                                    <p:cond delay="0"/>
                                  </p:stCondLst>
                                  <p:childTnLst>
                                    <p:anim calcmode="lin" valueType="num">
                                      <p:cBhvr>
                                        <p:cTn id="42" dur="500"/>
                                        <p:tgtEl>
                                          <p:spTgt spid="26"/>
                                        </p:tgtEl>
                                        <p:attrNameLst>
                                          <p:attrName>ppt_w</p:attrName>
                                        </p:attrNameLst>
                                      </p:cBhvr>
                                      <p:tavLst>
                                        <p:tav tm="0">
                                          <p:val>
                                            <p:strVal val="ppt_w"/>
                                          </p:val>
                                        </p:tav>
                                        <p:tav tm="100000">
                                          <p:val>
                                            <p:fltVal val="0"/>
                                          </p:val>
                                        </p:tav>
                                      </p:tavLst>
                                    </p:anim>
                                    <p:anim calcmode="lin" valueType="num">
                                      <p:cBhvr>
                                        <p:cTn id="43" dur="500"/>
                                        <p:tgtEl>
                                          <p:spTgt spid="26"/>
                                        </p:tgtEl>
                                        <p:attrNameLst>
                                          <p:attrName>ppt_h</p:attrName>
                                        </p:attrNameLst>
                                      </p:cBhvr>
                                      <p:tavLst>
                                        <p:tav tm="0">
                                          <p:val>
                                            <p:strVal val="ppt_h"/>
                                          </p:val>
                                        </p:tav>
                                        <p:tav tm="100000">
                                          <p:val>
                                            <p:fltVal val="0"/>
                                          </p:val>
                                        </p:tav>
                                      </p:tavLst>
                                    </p:anim>
                                    <p:animEffect transition="out" filter="fade">
                                      <p:cBhvr>
                                        <p:cTn id="44" dur="500"/>
                                        <p:tgtEl>
                                          <p:spTgt spid="26"/>
                                        </p:tgtEl>
                                      </p:cBhvr>
                                    </p:animEffect>
                                    <p:set>
                                      <p:cBhvr>
                                        <p:cTn id="45" dur="1" fill="hold">
                                          <p:stCondLst>
                                            <p:cond delay="499"/>
                                          </p:stCondLst>
                                        </p:cTn>
                                        <p:tgtEl>
                                          <p:spTgt spid="26"/>
                                        </p:tgtEl>
                                        <p:attrNameLst>
                                          <p:attrName>style.visibility</p:attrName>
                                        </p:attrNameLst>
                                      </p:cBhvr>
                                      <p:to>
                                        <p:strVal val="hidden"/>
                                      </p:to>
                                    </p:set>
                                  </p:childTnLst>
                                </p:cTn>
                              </p:par>
                              <p:par>
                                <p:cTn id="46" presetID="53" presetClass="entr" presetSubtype="16" fill="hold" nodeType="withEffect">
                                  <p:stCondLst>
                                    <p:cond delay="0"/>
                                  </p:stCondLst>
                                  <p:childTnLst>
                                    <p:set>
                                      <p:cBhvr>
                                        <p:cTn id="47" dur="1" fill="hold">
                                          <p:stCondLst>
                                            <p:cond delay="0"/>
                                          </p:stCondLst>
                                        </p:cTn>
                                        <p:tgtEl>
                                          <p:spTgt spid="100"/>
                                        </p:tgtEl>
                                        <p:attrNameLst>
                                          <p:attrName>style.visibility</p:attrName>
                                        </p:attrNameLst>
                                      </p:cBhvr>
                                      <p:to>
                                        <p:strVal val="visible"/>
                                      </p:to>
                                    </p:set>
                                    <p:anim calcmode="lin" valueType="num">
                                      <p:cBhvr>
                                        <p:cTn id="48" dur="500" fill="hold"/>
                                        <p:tgtEl>
                                          <p:spTgt spid="100"/>
                                        </p:tgtEl>
                                        <p:attrNameLst>
                                          <p:attrName>ppt_w</p:attrName>
                                        </p:attrNameLst>
                                      </p:cBhvr>
                                      <p:tavLst>
                                        <p:tav tm="0">
                                          <p:val>
                                            <p:fltVal val="0"/>
                                          </p:val>
                                        </p:tav>
                                        <p:tav tm="100000">
                                          <p:val>
                                            <p:strVal val="#ppt_w"/>
                                          </p:val>
                                        </p:tav>
                                      </p:tavLst>
                                    </p:anim>
                                    <p:anim calcmode="lin" valueType="num">
                                      <p:cBhvr>
                                        <p:cTn id="49" dur="500" fill="hold"/>
                                        <p:tgtEl>
                                          <p:spTgt spid="100"/>
                                        </p:tgtEl>
                                        <p:attrNameLst>
                                          <p:attrName>ppt_h</p:attrName>
                                        </p:attrNameLst>
                                      </p:cBhvr>
                                      <p:tavLst>
                                        <p:tav tm="0">
                                          <p:val>
                                            <p:fltVal val="0"/>
                                          </p:val>
                                        </p:tav>
                                        <p:tav tm="100000">
                                          <p:val>
                                            <p:strVal val="#ppt_h"/>
                                          </p:val>
                                        </p:tav>
                                      </p:tavLst>
                                    </p:anim>
                                    <p:animEffect transition="in" filter="fade">
                                      <p:cBhvr>
                                        <p:cTn id="50" dur="500"/>
                                        <p:tgtEl>
                                          <p:spTgt spid="100"/>
                                        </p:tgtEl>
                                      </p:cBhvr>
                                    </p:animEffect>
                                  </p:childTnLst>
                                </p:cTn>
                              </p:par>
                              <p:par>
                                <p:cTn id="51" presetID="53" presetClass="entr" presetSubtype="16" fill="hold" nodeType="withEffect">
                                  <p:stCondLst>
                                    <p:cond delay="0"/>
                                  </p:stCondLst>
                                  <p:childTnLst>
                                    <p:set>
                                      <p:cBhvr>
                                        <p:cTn id="52" dur="1" fill="hold">
                                          <p:stCondLst>
                                            <p:cond delay="0"/>
                                          </p:stCondLst>
                                        </p:cTn>
                                        <p:tgtEl>
                                          <p:spTgt spid="103"/>
                                        </p:tgtEl>
                                        <p:attrNameLst>
                                          <p:attrName>style.visibility</p:attrName>
                                        </p:attrNameLst>
                                      </p:cBhvr>
                                      <p:to>
                                        <p:strVal val="visible"/>
                                      </p:to>
                                    </p:set>
                                    <p:anim calcmode="lin" valueType="num">
                                      <p:cBhvr>
                                        <p:cTn id="53" dur="500" fill="hold"/>
                                        <p:tgtEl>
                                          <p:spTgt spid="103"/>
                                        </p:tgtEl>
                                        <p:attrNameLst>
                                          <p:attrName>ppt_w</p:attrName>
                                        </p:attrNameLst>
                                      </p:cBhvr>
                                      <p:tavLst>
                                        <p:tav tm="0">
                                          <p:val>
                                            <p:fltVal val="0"/>
                                          </p:val>
                                        </p:tav>
                                        <p:tav tm="100000">
                                          <p:val>
                                            <p:strVal val="#ppt_w"/>
                                          </p:val>
                                        </p:tav>
                                      </p:tavLst>
                                    </p:anim>
                                    <p:anim calcmode="lin" valueType="num">
                                      <p:cBhvr>
                                        <p:cTn id="54" dur="500" fill="hold"/>
                                        <p:tgtEl>
                                          <p:spTgt spid="103"/>
                                        </p:tgtEl>
                                        <p:attrNameLst>
                                          <p:attrName>ppt_h</p:attrName>
                                        </p:attrNameLst>
                                      </p:cBhvr>
                                      <p:tavLst>
                                        <p:tav tm="0">
                                          <p:val>
                                            <p:fltVal val="0"/>
                                          </p:val>
                                        </p:tav>
                                        <p:tav tm="100000">
                                          <p:val>
                                            <p:strVal val="#ppt_h"/>
                                          </p:val>
                                        </p:tav>
                                      </p:tavLst>
                                    </p:anim>
                                    <p:animEffect transition="in" filter="fade">
                                      <p:cBhvr>
                                        <p:cTn id="55" dur="500"/>
                                        <p:tgtEl>
                                          <p:spTgt spid="10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8"/>
                                        </p:tgtEl>
                                        <p:attrNameLst>
                                          <p:attrName>style.visibility</p:attrName>
                                        </p:attrNameLst>
                                      </p:cBhvr>
                                      <p:to>
                                        <p:strVal val="hidden"/>
                                      </p:to>
                                    </p:set>
                                  </p:childTnLst>
                                </p:cTn>
                              </p:par>
                              <p:par>
                                <p:cTn id="60" presetID="47" presetClass="entr" presetSubtype="0" fill="hold" grpId="0" nodeType="withEffect">
                                  <p:stCondLst>
                                    <p:cond delay="0"/>
                                  </p:stCondLst>
                                  <p:childTnLst>
                                    <p:set>
                                      <p:cBhvr>
                                        <p:cTn id="61" dur="1" fill="hold">
                                          <p:stCondLst>
                                            <p:cond delay="0"/>
                                          </p:stCondLst>
                                        </p:cTn>
                                        <p:tgtEl>
                                          <p:spTgt spid="106"/>
                                        </p:tgtEl>
                                        <p:attrNameLst>
                                          <p:attrName>style.visibility</p:attrName>
                                        </p:attrNameLst>
                                      </p:cBhvr>
                                      <p:to>
                                        <p:strVal val="visible"/>
                                      </p:to>
                                    </p:set>
                                    <p:animEffect transition="in" filter="fade">
                                      <p:cBhvr>
                                        <p:cTn id="62" dur="1000"/>
                                        <p:tgtEl>
                                          <p:spTgt spid="106"/>
                                        </p:tgtEl>
                                      </p:cBhvr>
                                    </p:animEffect>
                                    <p:anim calcmode="lin" valueType="num">
                                      <p:cBhvr>
                                        <p:cTn id="63" dur="1000" fill="hold"/>
                                        <p:tgtEl>
                                          <p:spTgt spid="106"/>
                                        </p:tgtEl>
                                        <p:attrNameLst>
                                          <p:attrName>ppt_x</p:attrName>
                                        </p:attrNameLst>
                                      </p:cBhvr>
                                      <p:tavLst>
                                        <p:tav tm="0">
                                          <p:val>
                                            <p:strVal val="#ppt_x"/>
                                          </p:val>
                                        </p:tav>
                                        <p:tav tm="100000">
                                          <p:val>
                                            <p:strVal val="#ppt_x"/>
                                          </p:val>
                                        </p:tav>
                                      </p:tavLst>
                                    </p:anim>
                                    <p:anim calcmode="lin" valueType="num">
                                      <p:cBhvr>
                                        <p:cTn id="64"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0" presetClass="path" presetSubtype="0" accel="50000" decel="50000" fill="hold" nodeType="clickEffect">
                                  <p:stCondLst>
                                    <p:cond delay="0"/>
                                  </p:stCondLst>
                                  <p:childTnLst>
                                    <p:animMotion origin="layout" path="M 1.11111E-6 -3.33333E-6 L 0.17778 -0.01018 C 0.19167 -0.06944 0.18125 -0.30401 0.18125 -0.36203 " pathEditMode="relative" rAng="0" ptsTypes="FfF">
                                      <p:cBhvr>
                                        <p:cTn id="68" dur="2000" fill="hold"/>
                                        <p:tgtEl>
                                          <p:spTgt spid="100"/>
                                        </p:tgtEl>
                                        <p:attrNameLst>
                                          <p:attrName>ppt_x</p:attrName>
                                          <p:attrName>ppt_y</p:attrName>
                                        </p:attrNameLst>
                                      </p:cBhvr>
                                      <p:rCtr x="9583" y="-18117"/>
                                    </p:animMotion>
                                  </p:childTnLst>
                                </p:cTn>
                              </p:par>
                              <p:par>
                                <p:cTn id="69" presetID="50" presetClass="path" presetSubtype="0" accel="50000" decel="50000" fill="hold" nodeType="withEffect">
                                  <p:stCondLst>
                                    <p:cond delay="0"/>
                                  </p:stCondLst>
                                  <p:childTnLst>
                                    <p:animMotion origin="layout" path="M -4.16667E-6 -3.33333E-6 L 0.125 -3.33333E-6 C 0.1349 -0.05586 0.13004 -0.22623 0.13351 -0.27808 " pathEditMode="relative" rAng="0" ptsTypes="FfF">
                                      <p:cBhvr>
                                        <p:cTn id="70" dur="2000" fill="hold"/>
                                        <p:tgtEl>
                                          <p:spTgt spid="103"/>
                                        </p:tgtEl>
                                        <p:attrNameLst>
                                          <p:attrName>ppt_x</p:attrName>
                                          <p:attrName>ppt_y</p:attrName>
                                        </p:attrNameLst>
                                      </p:cBhvr>
                                      <p:rCtr x="6736" y="-13920"/>
                                    </p:animMotion>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06"/>
                                        </p:tgtEl>
                                        <p:attrNameLst>
                                          <p:attrName>style.visibility</p:attrName>
                                        </p:attrNameLst>
                                      </p:cBhvr>
                                      <p:to>
                                        <p:strVal val="hidden"/>
                                      </p:to>
                                    </p:set>
                                  </p:childTnLst>
                                </p:cTn>
                              </p:par>
                              <p:par>
                                <p:cTn id="75" presetID="47"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animEffect transition="in" filter="fade">
                                      <p:cBhvr>
                                        <p:cTn id="77" dur="1000"/>
                                        <p:tgtEl>
                                          <p:spTgt spid="107"/>
                                        </p:tgtEl>
                                      </p:cBhvr>
                                    </p:animEffect>
                                    <p:anim calcmode="lin" valueType="num">
                                      <p:cBhvr>
                                        <p:cTn id="78" dur="1000" fill="hold"/>
                                        <p:tgtEl>
                                          <p:spTgt spid="107"/>
                                        </p:tgtEl>
                                        <p:attrNameLst>
                                          <p:attrName>ppt_x</p:attrName>
                                        </p:attrNameLst>
                                      </p:cBhvr>
                                      <p:tavLst>
                                        <p:tav tm="0">
                                          <p:val>
                                            <p:strVal val="#ppt_x"/>
                                          </p:val>
                                        </p:tav>
                                        <p:tav tm="100000">
                                          <p:val>
                                            <p:strVal val="#ppt_x"/>
                                          </p:val>
                                        </p:tav>
                                      </p:tavLst>
                                    </p:anim>
                                    <p:anim calcmode="lin" valueType="num">
                                      <p:cBhvr>
                                        <p:cTn id="79"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wipe(up)">
                                      <p:cBhvr>
                                        <p:cTn id="84" dur="500"/>
                                        <p:tgtEl>
                                          <p:spTgt spid="10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animEffect transition="in" filter="wipe(left)">
                                      <p:cBhvr>
                                        <p:cTn id="89" dur="500"/>
                                        <p:tgtEl>
                                          <p:spTgt spid="68"/>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1" nodeType="clickEffect">
                                  <p:stCondLst>
                                    <p:cond delay="0"/>
                                  </p:stCondLst>
                                  <p:childTnLst>
                                    <p:set>
                                      <p:cBhvr>
                                        <p:cTn id="93" dur="1" fill="hold">
                                          <p:stCondLst>
                                            <p:cond delay="0"/>
                                          </p:stCondLst>
                                        </p:cTn>
                                        <p:tgtEl>
                                          <p:spTgt spid="107"/>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108"/>
                                        </p:tgtEl>
                                        <p:attrNameLst>
                                          <p:attrName>style.visibility</p:attrName>
                                        </p:attrNameLst>
                                      </p:cBhvr>
                                      <p:to>
                                        <p:strVal val="hidden"/>
                                      </p:to>
                                    </p:set>
                                  </p:childTnLst>
                                </p:cTn>
                              </p:par>
                              <p:par>
                                <p:cTn id="96" presetID="47" presetClass="entr" presetSubtype="0" fill="hold" grpId="0" nodeType="withEffect">
                                  <p:stCondLst>
                                    <p:cond delay="0"/>
                                  </p:stCondLst>
                                  <p:childTnLst>
                                    <p:set>
                                      <p:cBhvr>
                                        <p:cTn id="97" dur="1" fill="hold">
                                          <p:stCondLst>
                                            <p:cond delay="0"/>
                                          </p:stCondLst>
                                        </p:cTn>
                                        <p:tgtEl>
                                          <p:spTgt spid="109"/>
                                        </p:tgtEl>
                                        <p:attrNameLst>
                                          <p:attrName>style.visibility</p:attrName>
                                        </p:attrNameLst>
                                      </p:cBhvr>
                                      <p:to>
                                        <p:strVal val="visible"/>
                                      </p:to>
                                    </p:set>
                                    <p:animEffect transition="in" filter="fade">
                                      <p:cBhvr>
                                        <p:cTn id="98" dur="1000"/>
                                        <p:tgtEl>
                                          <p:spTgt spid="109"/>
                                        </p:tgtEl>
                                      </p:cBhvr>
                                    </p:animEffect>
                                    <p:anim calcmode="lin" valueType="num">
                                      <p:cBhvr>
                                        <p:cTn id="99" dur="1000" fill="hold"/>
                                        <p:tgtEl>
                                          <p:spTgt spid="109"/>
                                        </p:tgtEl>
                                        <p:attrNameLst>
                                          <p:attrName>ppt_x</p:attrName>
                                        </p:attrNameLst>
                                      </p:cBhvr>
                                      <p:tavLst>
                                        <p:tav tm="0">
                                          <p:val>
                                            <p:strVal val="#ppt_x"/>
                                          </p:val>
                                        </p:tav>
                                        <p:tav tm="100000">
                                          <p:val>
                                            <p:strVal val="#ppt_x"/>
                                          </p:val>
                                        </p:tav>
                                      </p:tavLst>
                                    </p:anim>
                                    <p:anim calcmode="lin" valueType="num">
                                      <p:cBhvr>
                                        <p:cTn id="100"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2.22222E-6 3.05221E-6 L 0.00104 0.51714 " pathEditMode="relative" rAng="0" ptsTypes="AA">
                                      <p:cBhvr>
                                        <p:cTn id="104" dur="2000" fill="hold"/>
                                        <p:tgtEl>
                                          <p:spTgt spid="120"/>
                                        </p:tgtEl>
                                        <p:attrNameLst>
                                          <p:attrName>ppt_x</p:attrName>
                                          <p:attrName>ppt_y</p:attrName>
                                        </p:attrNameLst>
                                      </p:cBhvr>
                                      <p:rCtr x="52" y="25857"/>
                                    </p:animMotion>
                                  </p:childTnLst>
                                </p:cTn>
                              </p:par>
                            </p:childTnLst>
                          </p:cTn>
                        </p:par>
                      </p:childTnLst>
                    </p:cTn>
                  </p:par>
                  <p:par>
                    <p:cTn id="105" fill="hold">
                      <p:stCondLst>
                        <p:cond delay="indefinite"/>
                      </p:stCondLst>
                      <p:childTnLst>
                        <p:par>
                          <p:cTn id="106" fill="hold">
                            <p:stCondLst>
                              <p:cond delay="0"/>
                            </p:stCondLst>
                            <p:childTnLst>
                              <p:par>
                                <p:cTn id="107" presetID="53" presetClass="exit" presetSubtype="32" fill="hold" nodeType="clickEffect">
                                  <p:stCondLst>
                                    <p:cond delay="0"/>
                                  </p:stCondLst>
                                  <p:childTnLst>
                                    <p:anim calcmode="lin" valueType="num">
                                      <p:cBhvr>
                                        <p:cTn id="108" dur="500"/>
                                        <p:tgtEl>
                                          <p:spTgt spid="120"/>
                                        </p:tgtEl>
                                        <p:attrNameLst>
                                          <p:attrName>ppt_w</p:attrName>
                                        </p:attrNameLst>
                                      </p:cBhvr>
                                      <p:tavLst>
                                        <p:tav tm="0">
                                          <p:val>
                                            <p:strVal val="ppt_w"/>
                                          </p:val>
                                        </p:tav>
                                        <p:tav tm="100000">
                                          <p:val>
                                            <p:fltVal val="0"/>
                                          </p:val>
                                        </p:tav>
                                      </p:tavLst>
                                    </p:anim>
                                    <p:anim calcmode="lin" valueType="num">
                                      <p:cBhvr>
                                        <p:cTn id="109" dur="500"/>
                                        <p:tgtEl>
                                          <p:spTgt spid="120"/>
                                        </p:tgtEl>
                                        <p:attrNameLst>
                                          <p:attrName>ppt_h</p:attrName>
                                        </p:attrNameLst>
                                      </p:cBhvr>
                                      <p:tavLst>
                                        <p:tav tm="0">
                                          <p:val>
                                            <p:strVal val="ppt_h"/>
                                          </p:val>
                                        </p:tav>
                                        <p:tav tm="100000">
                                          <p:val>
                                            <p:fltVal val="0"/>
                                          </p:val>
                                        </p:tav>
                                      </p:tavLst>
                                    </p:anim>
                                    <p:animEffect transition="out" filter="fade">
                                      <p:cBhvr>
                                        <p:cTn id="110" dur="500"/>
                                        <p:tgtEl>
                                          <p:spTgt spid="120"/>
                                        </p:tgtEl>
                                      </p:cBhvr>
                                    </p:animEffect>
                                    <p:set>
                                      <p:cBhvr>
                                        <p:cTn id="111" dur="1" fill="hold">
                                          <p:stCondLst>
                                            <p:cond delay="499"/>
                                          </p:stCondLst>
                                        </p:cTn>
                                        <p:tgtEl>
                                          <p:spTgt spid="120"/>
                                        </p:tgtEl>
                                        <p:attrNameLst>
                                          <p:attrName>style.visibility</p:attrName>
                                        </p:attrNameLst>
                                      </p:cBhvr>
                                      <p:to>
                                        <p:strVal val="hidden"/>
                                      </p:to>
                                    </p:set>
                                  </p:childTnLst>
                                </p:cTn>
                              </p:par>
                              <p:par>
                                <p:cTn id="112" presetID="53" presetClass="entr" presetSubtype="16" fill="hold" nodeType="withEffect">
                                  <p:stCondLst>
                                    <p:cond delay="0"/>
                                  </p:stCondLst>
                                  <p:childTnLst>
                                    <p:set>
                                      <p:cBhvr>
                                        <p:cTn id="113" dur="1" fill="hold">
                                          <p:stCondLst>
                                            <p:cond delay="0"/>
                                          </p:stCondLst>
                                        </p:cTn>
                                        <p:tgtEl>
                                          <p:spTgt spid="124"/>
                                        </p:tgtEl>
                                        <p:attrNameLst>
                                          <p:attrName>style.visibility</p:attrName>
                                        </p:attrNameLst>
                                      </p:cBhvr>
                                      <p:to>
                                        <p:strVal val="visible"/>
                                      </p:to>
                                    </p:set>
                                    <p:anim calcmode="lin" valueType="num">
                                      <p:cBhvr>
                                        <p:cTn id="114" dur="500" fill="hold"/>
                                        <p:tgtEl>
                                          <p:spTgt spid="124"/>
                                        </p:tgtEl>
                                        <p:attrNameLst>
                                          <p:attrName>ppt_w</p:attrName>
                                        </p:attrNameLst>
                                      </p:cBhvr>
                                      <p:tavLst>
                                        <p:tav tm="0">
                                          <p:val>
                                            <p:fltVal val="0"/>
                                          </p:val>
                                        </p:tav>
                                        <p:tav tm="100000">
                                          <p:val>
                                            <p:strVal val="#ppt_w"/>
                                          </p:val>
                                        </p:tav>
                                      </p:tavLst>
                                    </p:anim>
                                    <p:anim calcmode="lin" valueType="num">
                                      <p:cBhvr>
                                        <p:cTn id="115" dur="500" fill="hold"/>
                                        <p:tgtEl>
                                          <p:spTgt spid="124"/>
                                        </p:tgtEl>
                                        <p:attrNameLst>
                                          <p:attrName>ppt_h</p:attrName>
                                        </p:attrNameLst>
                                      </p:cBhvr>
                                      <p:tavLst>
                                        <p:tav tm="0">
                                          <p:val>
                                            <p:fltVal val="0"/>
                                          </p:val>
                                        </p:tav>
                                        <p:tav tm="100000">
                                          <p:val>
                                            <p:strVal val="#ppt_h"/>
                                          </p:val>
                                        </p:tav>
                                      </p:tavLst>
                                    </p:anim>
                                    <p:animEffect transition="in" filter="fade">
                                      <p:cBhvr>
                                        <p:cTn id="116" dur="500"/>
                                        <p:tgtEl>
                                          <p:spTgt spid="124"/>
                                        </p:tgtEl>
                                      </p:cBhvr>
                                    </p:animEffect>
                                  </p:childTnLst>
                                </p:cTn>
                              </p:par>
                              <p:par>
                                <p:cTn id="117" presetID="53" presetClass="entr" presetSubtype="16" fill="hold" nodeType="withEffect">
                                  <p:stCondLst>
                                    <p:cond delay="0"/>
                                  </p:stCondLst>
                                  <p:childTnLst>
                                    <p:set>
                                      <p:cBhvr>
                                        <p:cTn id="118" dur="1" fill="hold">
                                          <p:stCondLst>
                                            <p:cond delay="0"/>
                                          </p:stCondLst>
                                        </p:cTn>
                                        <p:tgtEl>
                                          <p:spTgt spid="127"/>
                                        </p:tgtEl>
                                        <p:attrNameLst>
                                          <p:attrName>style.visibility</p:attrName>
                                        </p:attrNameLst>
                                      </p:cBhvr>
                                      <p:to>
                                        <p:strVal val="visible"/>
                                      </p:to>
                                    </p:set>
                                    <p:anim calcmode="lin" valueType="num">
                                      <p:cBhvr>
                                        <p:cTn id="119" dur="500" fill="hold"/>
                                        <p:tgtEl>
                                          <p:spTgt spid="127"/>
                                        </p:tgtEl>
                                        <p:attrNameLst>
                                          <p:attrName>ppt_w</p:attrName>
                                        </p:attrNameLst>
                                      </p:cBhvr>
                                      <p:tavLst>
                                        <p:tav tm="0">
                                          <p:val>
                                            <p:fltVal val="0"/>
                                          </p:val>
                                        </p:tav>
                                        <p:tav tm="100000">
                                          <p:val>
                                            <p:strVal val="#ppt_w"/>
                                          </p:val>
                                        </p:tav>
                                      </p:tavLst>
                                    </p:anim>
                                    <p:anim calcmode="lin" valueType="num">
                                      <p:cBhvr>
                                        <p:cTn id="120" dur="500" fill="hold"/>
                                        <p:tgtEl>
                                          <p:spTgt spid="127"/>
                                        </p:tgtEl>
                                        <p:attrNameLst>
                                          <p:attrName>ppt_h</p:attrName>
                                        </p:attrNameLst>
                                      </p:cBhvr>
                                      <p:tavLst>
                                        <p:tav tm="0">
                                          <p:val>
                                            <p:fltVal val="0"/>
                                          </p:val>
                                        </p:tav>
                                        <p:tav tm="100000">
                                          <p:val>
                                            <p:strVal val="#ppt_h"/>
                                          </p:val>
                                        </p:tav>
                                      </p:tavLst>
                                    </p:anim>
                                    <p:animEffect transition="in" filter="fade">
                                      <p:cBhvr>
                                        <p:cTn id="121" dur="500"/>
                                        <p:tgtEl>
                                          <p:spTgt spid="127"/>
                                        </p:tgtEl>
                                      </p:cBhvr>
                                    </p:animEffect>
                                  </p:childTnLst>
                                </p:cTn>
                              </p:par>
                            </p:childTnLst>
                          </p:cTn>
                        </p:par>
                      </p:childTnLst>
                    </p:cTn>
                  </p:par>
                  <p:par>
                    <p:cTn id="122" fill="hold">
                      <p:stCondLst>
                        <p:cond delay="indefinite"/>
                      </p:stCondLst>
                      <p:childTnLst>
                        <p:par>
                          <p:cTn id="123" fill="hold">
                            <p:stCondLst>
                              <p:cond delay="0"/>
                            </p:stCondLst>
                            <p:childTnLst>
                              <p:par>
                                <p:cTn id="124" presetID="50" presetClass="path" presetSubtype="0" accel="50000" decel="50000" fill="hold" nodeType="clickEffect">
                                  <p:stCondLst>
                                    <p:cond delay="0"/>
                                  </p:stCondLst>
                                  <p:childTnLst>
                                    <p:animMotion origin="layout" path="M 4.44444E-6 7.40741E-7 L -0.19306 -0.00216 C -0.17917 -0.06142 -0.19584 -0.33673 -0.19584 -0.39475 " pathEditMode="relative" rAng="0" ptsTypes="FfF">
                                      <p:cBhvr>
                                        <p:cTn id="125" dur="2000" fill="hold"/>
                                        <p:tgtEl>
                                          <p:spTgt spid="124"/>
                                        </p:tgtEl>
                                        <p:attrNameLst>
                                          <p:attrName>ppt_x</p:attrName>
                                          <p:attrName>ppt_y</p:attrName>
                                        </p:attrNameLst>
                                      </p:cBhvr>
                                      <p:rCtr x="-9792" y="-19753"/>
                                    </p:animMotion>
                                  </p:childTnLst>
                                </p:cTn>
                              </p:par>
                              <p:par>
                                <p:cTn id="126" presetID="50" presetClass="path" presetSubtype="0" accel="50000" decel="50000" fill="hold" nodeType="withEffect">
                                  <p:stCondLst>
                                    <p:cond delay="0"/>
                                  </p:stCondLst>
                                  <p:childTnLst>
                                    <p:animMotion origin="layout" path="M 1.11111E-6 7.40741E-7 L -0.23889 -0.00463 C -0.22899 -0.06049 -0.23125 -0.23426 -0.22778 -0.28611 " pathEditMode="relative" rAng="0" ptsTypes="FfF">
                                      <p:cBhvr>
                                        <p:cTn id="127" dur="2000" fill="hold"/>
                                        <p:tgtEl>
                                          <p:spTgt spid="127"/>
                                        </p:tgtEl>
                                        <p:attrNameLst>
                                          <p:attrName>ppt_x</p:attrName>
                                          <p:attrName>ppt_y</p:attrName>
                                        </p:attrNameLst>
                                      </p:cBhvr>
                                      <p:rCtr x="-11944" y="-14321"/>
                                    </p:animMotion>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109"/>
                                        </p:tgtEl>
                                        <p:attrNameLst>
                                          <p:attrName>style.visibility</p:attrName>
                                        </p:attrNameLst>
                                      </p:cBhvr>
                                      <p:to>
                                        <p:strVal val="hidden"/>
                                      </p:to>
                                    </p:set>
                                  </p:childTnLst>
                                </p:cTn>
                              </p:par>
                              <p:par>
                                <p:cTn id="132" presetID="47" presetClass="entr" presetSubtype="0" fill="hold" grpId="0" nodeType="withEffect">
                                  <p:stCondLst>
                                    <p:cond delay="0"/>
                                  </p:stCondLst>
                                  <p:childTnLst>
                                    <p:set>
                                      <p:cBhvr>
                                        <p:cTn id="133" dur="1" fill="hold">
                                          <p:stCondLst>
                                            <p:cond delay="0"/>
                                          </p:stCondLst>
                                        </p:cTn>
                                        <p:tgtEl>
                                          <p:spTgt spid="130"/>
                                        </p:tgtEl>
                                        <p:attrNameLst>
                                          <p:attrName>style.visibility</p:attrName>
                                        </p:attrNameLst>
                                      </p:cBhvr>
                                      <p:to>
                                        <p:strVal val="visible"/>
                                      </p:to>
                                    </p:set>
                                    <p:animEffect transition="in" filter="fade">
                                      <p:cBhvr>
                                        <p:cTn id="134" dur="1000"/>
                                        <p:tgtEl>
                                          <p:spTgt spid="130"/>
                                        </p:tgtEl>
                                      </p:cBhvr>
                                    </p:animEffect>
                                    <p:anim calcmode="lin" valueType="num">
                                      <p:cBhvr>
                                        <p:cTn id="135" dur="1000" fill="hold"/>
                                        <p:tgtEl>
                                          <p:spTgt spid="130"/>
                                        </p:tgtEl>
                                        <p:attrNameLst>
                                          <p:attrName>ppt_x</p:attrName>
                                        </p:attrNameLst>
                                      </p:cBhvr>
                                      <p:tavLst>
                                        <p:tav tm="0">
                                          <p:val>
                                            <p:strVal val="#ppt_x"/>
                                          </p:val>
                                        </p:tav>
                                        <p:tav tm="100000">
                                          <p:val>
                                            <p:strVal val="#ppt_x"/>
                                          </p:val>
                                        </p:tav>
                                      </p:tavLst>
                                    </p:anim>
                                    <p:anim calcmode="lin" valueType="num">
                                      <p:cBhvr>
                                        <p:cTn id="136"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130"/>
                                        </p:tgtEl>
                                        <p:attrNameLst>
                                          <p:attrName>style.visibility</p:attrName>
                                        </p:attrNameLst>
                                      </p:cBhvr>
                                      <p:to>
                                        <p:strVal val="hidden"/>
                                      </p:to>
                                    </p:set>
                                  </p:childTnLst>
                                </p:cTn>
                              </p:par>
                              <p:par>
                                <p:cTn id="141" presetID="47" presetClass="entr" presetSubtype="0" fill="hold" grpId="0" nodeType="withEffect">
                                  <p:stCondLst>
                                    <p:cond delay="0"/>
                                  </p:stCondLst>
                                  <p:childTnLst>
                                    <p:set>
                                      <p:cBhvr>
                                        <p:cTn id="142" dur="1" fill="hold">
                                          <p:stCondLst>
                                            <p:cond delay="0"/>
                                          </p:stCondLst>
                                        </p:cTn>
                                        <p:tgtEl>
                                          <p:spTgt spid="131"/>
                                        </p:tgtEl>
                                        <p:attrNameLst>
                                          <p:attrName>style.visibility</p:attrName>
                                        </p:attrNameLst>
                                      </p:cBhvr>
                                      <p:to>
                                        <p:strVal val="visible"/>
                                      </p:to>
                                    </p:set>
                                    <p:animEffect transition="in" filter="fade">
                                      <p:cBhvr>
                                        <p:cTn id="143" dur="1000"/>
                                        <p:tgtEl>
                                          <p:spTgt spid="131"/>
                                        </p:tgtEl>
                                      </p:cBhvr>
                                    </p:animEffect>
                                    <p:anim calcmode="lin" valueType="num">
                                      <p:cBhvr>
                                        <p:cTn id="144" dur="1000" fill="hold"/>
                                        <p:tgtEl>
                                          <p:spTgt spid="131"/>
                                        </p:tgtEl>
                                        <p:attrNameLst>
                                          <p:attrName>ppt_x</p:attrName>
                                        </p:attrNameLst>
                                      </p:cBhvr>
                                      <p:tavLst>
                                        <p:tav tm="0">
                                          <p:val>
                                            <p:strVal val="#ppt_x"/>
                                          </p:val>
                                        </p:tav>
                                        <p:tav tm="100000">
                                          <p:val>
                                            <p:strVal val="#ppt_x"/>
                                          </p:val>
                                        </p:tav>
                                      </p:tavLst>
                                    </p:anim>
                                    <p:anim calcmode="lin" valueType="num">
                                      <p:cBhvr>
                                        <p:cTn id="145" dur="1000" fill="hold"/>
                                        <p:tgtEl>
                                          <p:spTgt spid="131"/>
                                        </p:tgtEl>
                                        <p:attrNameLst>
                                          <p:attrName>ppt_y</p:attrName>
                                        </p:attrNameLst>
                                      </p:cBhvr>
                                      <p:tavLst>
                                        <p:tav tm="0">
                                          <p:val>
                                            <p:strVal val="#ppt_y-.1"/>
                                          </p:val>
                                        </p:tav>
                                        <p:tav tm="100000">
                                          <p:val>
                                            <p:strVal val="#ppt_y"/>
                                          </p:val>
                                        </p:tav>
                                      </p:tavLst>
                                    </p:anim>
                                  </p:childTnLst>
                                </p:cTn>
                              </p:par>
                              <p:par>
                                <p:cTn id="146" presetID="22" presetClass="entr" presetSubtype="1" fill="hold" nodeType="withEffect">
                                  <p:stCondLst>
                                    <p:cond delay="0"/>
                                  </p:stCondLst>
                                  <p:childTnLst>
                                    <p:set>
                                      <p:cBhvr>
                                        <p:cTn id="147" dur="1" fill="hold">
                                          <p:stCondLst>
                                            <p:cond delay="0"/>
                                          </p:stCondLst>
                                        </p:cTn>
                                        <p:tgtEl>
                                          <p:spTgt spid="25"/>
                                        </p:tgtEl>
                                        <p:attrNameLst>
                                          <p:attrName>style.visibility</p:attrName>
                                        </p:attrNameLst>
                                      </p:cBhvr>
                                      <p:to>
                                        <p:strVal val="visible"/>
                                      </p:to>
                                    </p:set>
                                    <p:animEffect transition="in" filter="wipe(up)">
                                      <p:cBhvr>
                                        <p:cTn id="148" dur="500"/>
                                        <p:tgtEl>
                                          <p:spTgt spid="25"/>
                                        </p:tgtEl>
                                      </p:cBhvr>
                                    </p:animEffect>
                                  </p:childTnLst>
                                </p:cTn>
                              </p:par>
                            </p:childTnLst>
                          </p:cTn>
                        </p:par>
                        <p:par>
                          <p:cTn id="149" fill="hold">
                            <p:stCondLst>
                              <p:cond delay="1000"/>
                            </p:stCondLst>
                            <p:childTnLst>
                              <p:par>
                                <p:cTn id="150" presetID="10" presetClass="entr" presetSubtype="0" fill="hold" nodeType="after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fade">
                                      <p:cBhvr>
                                        <p:cTn id="152" dur="500"/>
                                        <p:tgtEl>
                                          <p:spTgt spid="55"/>
                                        </p:tgtEl>
                                      </p:cBhvr>
                                    </p:animEffect>
                                  </p:childTnLst>
                                </p:cTn>
                              </p:par>
                              <p:par>
                                <p:cTn id="153" presetID="10" presetClass="entr" presetSubtype="0" fill="hold" nodeType="with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fade">
                                      <p:cBhvr>
                                        <p:cTn id="155" dur="500"/>
                                        <p:tgtEl>
                                          <p:spTgt spid="59"/>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path" presetSubtype="0" accel="50000" decel="50000" fill="hold" nodeType="clickEffect">
                                  <p:stCondLst>
                                    <p:cond delay="0"/>
                                  </p:stCondLst>
                                  <p:childTnLst>
                                    <p:animMotion origin="layout" path="M -4.16667E-6 6.17284E-7 L 0.06632 -0.06512 " pathEditMode="relative" rAng="0" ptsTypes="AA">
                                      <p:cBhvr>
                                        <p:cTn id="159" dur="2000" fill="hold"/>
                                        <p:tgtEl>
                                          <p:spTgt spid="41"/>
                                        </p:tgtEl>
                                        <p:attrNameLst>
                                          <p:attrName>ppt_x</p:attrName>
                                          <p:attrName>ppt_y</p:attrName>
                                        </p:attrNameLst>
                                      </p:cBhvr>
                                      <p:rCtr x="3316" y="-3272"/>
                                    </p:animMotion>
                                  </p:childTnLst>
                                </p:cTn>
                              </p:par>
                              <p:par>
                                <p:cTn id="160" presetID="42" presetClass="path" presetSubtype="0" accel="50000" decel="50000" fill="hold" nodeType="withEffect">
                                  <p:stCondLst>
                                    <p:cond delay="0"/>
                                  </p:stCondLst>
                                  <p:childTnLst>
                                    <p:animMotion origin="layout" path="M -1.66667E-6 6.17284E-7 L -0.06962 -0.06512 " pathEditMode="relative" rAng="0" ptsTypes="AA">
                                      <p:cBhvr>
                                        <p:cTn id="161" dur="2000" fill="hold"/>
                                        <p:tgtEl>
                                          <p:spTgt spid="55"/>
                                        </p:tgtEl>
                                        <p:attrNameLst>
                                          <p:attrName>ppt_x</p:attrName>
                                          <p:attrName>ppt_y</p:attrName>
                                        </p:attrNameLst>
                                      </p:cBhvr>
                                      <p:rCtr x="-3490" y="-3272"/>
                                    </p:animMotion>
                                  </p:childTnLst>
                                </p:cTn>
                              </p:par>
                            </p:childTnLst>
                          </p:cTn>
                        </p:par>
                      </p:childTnLst>
                    </p:cTn>
                  </p:par>
                  <p:par>
                    <p:cTn id="162" fill="hold">
                      <p:stCondLst>
                        <p:cond delay="indefinite"/>
                      </p:stCondLst>
                      <p:childTnLst>
                        <p:par>
                          <p:cTn id="163" fill="hold">
                            <p:stCondLst>
                              <p:cond delay="0"/>
                            </p:stCondLst>
                            <p:childTnLst>
                              <p:par>
                                <p:cTn id="164" presetID="53" presetClass="exit" presetSubtype="32" fill="hold" nodeType="clickEffect">
                                  <p:stCondLst>
                                    <p:cond delay="0"/>
                                  </p:stCondLst>
                                  <p:childTnLst>
                                    <p:anim calcmode="lin" valueType="num">
                                      <p:cBhvr>
                                        <p:cTn id="165" dur="500"/>
                                        <p:tgtEl>
                                          <p:spTgt spid="41"/>
                                        </p:tgtEl>
                                        <p:attrNameLst>
                                          <p:attrName>ppt_w</p:attrName>
                                        </p:attrNameLst>
                                      </p:cBhvr>
                                      <p:tavLst>
                                        <p:tav tm="0">
                                          <p:val>
                                            <p:strVal val="ppt_w"/>
                                          </p:val>
                                        </p:tav>
                                        <p:tav tm="100000">
                                          <p:val>
                                            <p:fltVal val="0"/>
                                          </p:val>
                                        </p:tav>
                                      </p:tavLst>
                                    </p:anim>
                                    <p:anim calcmode="lin" valueType="num">
                                      <p:cBhvr>
                                        <p:cTn id="166" dur="500"/>
                                        <p:tgtEl>
                                          <p:spTgt spid="41"/>
                                        </p:tgtEl>
                                        <p:attrNameLst>
                                          <p:attrName>ppt_h</p:attrName>
                                        </p:attrNameLst>
                                      </p:cBhvr>
                                      <p:tavLst>
                                        <p:tav tm="0">
                                          <p:val>
                                            <p:strVal val="ppt_h"/>
                                          </p:val>
                                        </p:tav>
                                        <p:tav tm="100000">
                                          <p:val>
                                            <p:fltVal val="0"/>
                                          </p:val>
                                        </p:tav>
                                      </p:tavLst>
                                    </p:anim>
                                    <p:animEffect transition="out" filter="fade">
                                      <p:cBhvr>
                                        <p:cTn id="167" dur="500"/>
                                        <p:tgtEl>
                                          <p:spTgt spid="41"/>
                                        </p:tgtEl>
                                      </p:cBhvr>
                                    </p:animEffect>
                                    <p:set>
                                      <p:cBhvr>
                                        <p:cTn id="168" dur="1" fill="hold">
                                          <p:stCondLst>
                                            <p:cond delay="499"/>
                                          </p:stCondLst>
                                        </p:cTn>
                                        <p:tgtEl>
                                          <p:spTgt spid="41"/>
                                        </p:tgtEl>
                                        <p:attrNameLst>
                                          <p:attrName>style.visibility</p:attrName>
                                        </p:attrNameLst>
                                      </p:cBhvr>
                                      <p:to>
                                        <p:strVal val="hidden"/>
                                      </p:to>
                                    </p:set>
                                  </p:childTnLst>
                                </p:cTn>
                              </p:par>
                              <p:par>
                                <p:cTn id="169" presetID="53" presetClass="exit" presetSubtype="32" fill="hold" nodeType="withEffect">
                                  <p:stCondLst>
                                    <p:cond delay="0"/>
                                  </p:stCondLst>
                                  <p:childTnLst>
                                    <p:anim calcmode="lin" valueType="num">
                                      <p:cBhvr>
                                        <p:cTn id="170" dur="500"/>
                                        <p:tgtEl>
                                          <p:spTgt spid="55"/>
                                        </p:tgtEl>
                                        <p:attrNameLst>
                                          <p:attrName>ppt_w</p:attrName>
                                        </p:attrNameLst>
                                      </p:cBhvr>
                                      <p:tavLst>
                                        <p:tav tm="0">
                                          <p:val>
                                            <p:strVal val="ppt_w"/>
                                          </p:val>
                                        </p:tav>
                                        <p:tav tm="100000">
                                          <p:val>
                                            <p:fltVal val="0"/>
                                          </p:val>
                                        </p:tav>
                                      </p:tavLst>
                                    </p:anim>
                                    <p:anim calcmode="lin" valueType="num">
                                      <p:cBhvr>
                                        <p:cTn id="171" dur="500"/>
                                        <p:tgtEl>
                                          <p:spTgt spid="55"/>
                                        </p:tgtEl>
                                        <p:attrNameLst>
                                          <p:attrName>ppt_h</p:attrName>
                                        </p:attrNameLst>
                                      </p:cBhvr>
                                      <p:tavLst>
                                        <p:tav tm="0">
                                          <p:val>
                                            <p:strVal val="ppt_h"/>
                                          </p:val>
                                        </p:tav>
                                        <p:tav tm="100000">
                                          <p:val>
                                            <p:fltVal val="0"/>
                                          </p:val>
                                        </p:tav>
                                      </p:tavLst>
                                    </p:anim>
                                    <p:animEffect transition="out" filter="fade">
                                      <p:cBhvr>
                                        <p:cTn id="172" dur="500"/>
                                        <p:tgtEl>
                                          <p:spTgt spid="55"/>
                                        </p:tgtEl>
                                      </p:cBhvr>
                                    </p:animEffect>
                                    <p:set>
                                      <p:cBhvr>
                                        <p:cTn id="173" dur="1" fill="hold">
                                          <p:stCondLst>
                                            <p:cond delay="499"/>
                                          </p:stCondLst>
                                        </p:cTn>
                                        <p:tgtEl>
                                          <p:spTgt spid="55"/>
                                        </p:tgtEl>
                                        <p:attrNameLst>
                                          <p:attrName>style.visibility</p:attrName>
                                        </p:attrNameLst>
                                      </p:cBhvr>
                                      <p:to>
                                        <p:strVal val="hidden"/>
                                      </p:to>
                                    </p:set>
                                  </p:childTnLst>
                                </p:cTn>
                              </p:par>
                              <p:par>
                                <p:cTn id="174" presetID="53" presetClass="entr" presetSubtype="16" fill="hold" nodeType="withEffect">
                                  <p:stCondLst>
                                    <p:cond delay="0"/>
                                  </p:stCondLst>
                                  <p:childTnLst>
                                    <p:set>
                                      <p:cBhvr>
                                        <p:cTn id="175" dur="1" fill="hold">
                                          <p:stCondLst>
                                            <p:cond delay="0"/>
                                          </p:stCondLst>
                                        </p:cTn>
                                        <p:tgtEl>
                                          <p:spTgt spid="49"/>
                                        </p:tgtEl>
                                        <p:attrNameLst>
                                          <p:attrName>style.visibility</p:attrName>
                                        </p:attrNameLst>
                                      </p:cBhvr>
                                      <p:to>
                                        <p:strVal val="visible"/>
                                      </p:to>
                                    </p:set>
                                    <p:anim calcmode="lin" valueType="num">
                                      <p:cBhvr>
                                        <p:cTn id="176" dur="500" fill="hold"/>
                                        <p:tgtEl>
                                          <p:spTgt spid="49"/>
                                        </p:tgtEl>
                                        <p:attrNameLst>
                                          <p:attrName>ppt_w</p:attrName>
                                        </p:attrNameLst>
                                      </p:cBhvr>
                                      <p:tavLst>
                                        <p:tav tm="0">
                                          <p:val>
                                            <p:fltVal val="0"/>
                                          </p:val>
                                        </p:tav>
                                        <p:tav tm="100000">
                                          <p:val>
                                            <p:strVal val="#ppt_w"/>
                                          </p:val>
                                        </p:tav>
                                      </p:tavLst>
                                    </p:anim>
                                    <p:anim calcmode="lin" valueType="num">
                                      <p:cBhvr>
                                        <p:cTn id="177" dur="500" fill="hold"/>
                                        <p:tgtEl>
                                          <p:spTgt spid="49"/>
                                        </p:tgtEl>
                                        <p:attrNameLst>
                                          <p:attrName>ppt_h</p:attrName>
                                        </p:attrNameLst>
                                      </p:cBhvr>
                                      <p:tavLst>
                                        <p:tav tm="0">
                                          <p:val>
                                            <p:fltVal val="0"/>
                                          </p:val>
                                        </p:tav>
                                        <p:tav tm="100000">
                                          <p:val>
                                            <p:strVal val="#ppt_h"/>
                                          </p:val>
                                        </p:tav>
                                      </p:tavLst>
                                    </p:anim>
                                    <p:animEffect transition="in" filter="fade">
                                      <p:cBhvr>
                                        <p:cTn id="178" dur="500"/>
                                        <p:tgtEl>
                                          <p:spTgt spid="49"/>
                                        </p:tgtEl>
                                      </p:cBhvr>
                                    </p:animEffec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1" nodeType="clickEffect">
                                  <p:stCondLst>
                                    <p:cond delay="0"/>
                                  </p:stCondLst>
                                  <p:childTnLst>
                                    <p:set>
                                      <p:cBhvr>
                                        <p:cTn id="182" dur="1" fill="hold">
                                          <p:stCondLst>
                                            <p:cond delay="0"/>
                                          </p:stCondLst>
                                        </p:cTn>
                                        <p:tgtEl>
                                          <p:spTgt spid="131"/>
                                        </p:tgtEl>
                                        <p:attrNameLst>
                                          <p:attrName>style.visibility</p:attrName>
                                        </p:attrNameLst>
                                      </p:cBhvr>
                                      <p:to>
                                        <p:strVal val="hidden"/>
                                      </p:to>
                                    </p:set>
                                  </p:childTnLst>
                                </p:cTn>
                              </p:par>
                              <p:par>
                                <p:cTn id="183" presetID="47" presetClass="entr" presetSubtype="0" fill="hold" grpId="0" nodeType="withEffect">
                                  <p:stCondLst>
                                    <p:cond delay="0"/>
                                  </p:stCondLst>
                                  <p:childTnLst>
                                    <p:set>
                                      <p:cBhvr>
                                        <p:cTn id="184" dur="1" fill="hold">
                                          <p:stCondLst>
                                            <p:cond delay="0"/>
                                          </p:stCondLst>
                                        </p:cTn>
                                        <p:tgtEl>
                                          <p:spTgt spid="132"/>
                                        </p:tgtEl>
                                        <p:attrNameLst>
                                          <p:attrName>style.visibility</p:attrName>
                                        </p:attrNameLst>
                                      </p:cBhvr>
                                      <p:to>
                                        <p:strVal val="visible"/>
                                      </p:to>
                                    </p:set>
                                    <p:animEffect transition="in" filter="fade">
                                      <p:cBhvr>
                                        <p:cTn id="185" dur="1000"/>
                                        <p:tgtEl>
                                          <p:spTgt spid="132"/>
                                        </p:tgtEl>
                                      </p:cBhvr>
                                    </p:animEffect>
                                    <p:anim calcmode="lin" valueType="num">
                                      <p:cBhvr>
                                        <p:cTn id="186" dur="1000" fill="hold"/>
                                        <p:tgtEl>
                                          <p:spTgt spid="132"/>
                                        </p:tgtEl>
                                        <p:attrNameLst>
                                          <p:attrName>ppt_x</p:attrName>
                                        </p:attrNameLst>
                                      </p:cBhvr>
                                      <p:tavLst>
                                        <p:tav tm="0">
                                          <p:val>
                                            <p:strVal val="#ppt_x"/>
                                          </p:val>
                                        </p:tav>
                                        <p:tav tm="100000">
                                          <p:val>
                                            <p:strVal val="#ppt_x"/>
                                          </p:val>
                                        </p:tav>
                                      </p:tavLst>
                                    </p:anim>
                                    <p:anim calcmode="lin" valueType="num">
                                      <p:cBhvr>
                                        <p:cTn id="187"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2"/>
                                        </p:tgtEl>
                                        <p:attrNameLst>
                                          <p:attrName>style.visibility</p:attrName>
                                        </p:attrNameLst>
                                      </p:cBhvr>
                                      <p:to>
                                        <p:strVal val="visible"/>
                                      </p:to>
                                    </p:set>
                                    <p:animEffect transition="in" filter="fade">
                                      <p:cBhvr>
                                        <p:cTn id="192" dur="500"/>
                                        <p:tgtEl>
                                          <p:spTgt spid="2"/>
                                        </p:tgtEl>
                                      </p:cBhvr>
                                    </p:animEffect>
                                  </p:childTnLst>
                                </p:cTn>
                              </p:par>
                            </p:childTnLst>
                          </p:cTn>
                        </p:par>
                      </p:childTnLst>
                    </p:cTn>
                  </p:par>
                  <p:par>
                    <p:cTn id="193" fill="hold">
                      <p:stCondLst>
                        <p:cond delay="indefinite"/>
                      </p:stCondLst>
                      <p:childTnLst>
                        <p:par>
                          <p:cTn id="194" fill="hold">
                            <p:stCondLst>
                              <p:cond delay="0"/>
                            </p:stCondLst>
                            <p:childTnLst>
                              <p:par>
                                <p:cTn id="195" presetID="53" presetClass="exit" presetSubtype="32" fill="hold" nodeType="clickEffect">
                                  <p:stCondLst>
                                    <p:cond delay="0"/>
                                  </p:stCondLst>
                                  <p:childTnLst>
                                    <p:anim calcmode="lin" valueType="num">
                                      <p:cBhvr>
                                        <p:cTn id="196" dur="500"/>
                                        <p:tgtEl>
                                          <p:spTgt spid="49"/>
                                        </p:tgtEl>
                                        <p:attrNameLst>
                                          <p:attrName>ppt_w</p:attrName>
                                        </p:attrNameLst>
                                      </p:cBhvr>
                                      <p:tavLst>
                                        <p:tav tm="0">
                                          <p:val>
                                            <p:strVal val="ppt_w"/>
                                          </p:val>
                                        </p:tav>
                                        <p:tav tm="100000">
                                          <p:val>
                                            <p:fltVal val="0"/>
                                          </p:val>
                                        </p:tav>
                                      </p:tavLst>
                                    </p:anim>
                                    <p:anim calcmode="lin" valueType="num">
                                      <p:cBhvr>
                                        <p:cTn id="197" dur="500"/>
                                        <p:tgtEl>
                                          <p:spTgt spid="49"/>
                                        </p:tgtEl>
                                        <p:attrNameLst>
                                          <p:attrName>ppt_h</p:attrName>
                                        </p:attrNameLst>
                                      </p:cBhvr>
                                      <p:tavLst>
                                        <p:tav tm="0">
                                          <p:val>
                                            <p:strVal val="ppt_h"/>
                                          </p:val>
                                        </p:tav>
                                        <p:tav tm="100000">
                                          <p:val>
                                            <p:fltVal val="0"/>
                                          </p:val>
                                        </p:tav>
                                      </p:tavLst>
                                    </p:anim>
                                    <p:animEffect transition="out" filter="fade">
                                      <p:cBhvr>
                                        <p:cTn id="198" dur="500"/>
                                        <p:tgtEl>
                                          <p:spTgt spid="49"/>
                                        </p:tgtEl>
                                      </p:cBhvr>
                                    </p:animEffect>
                                    <p:set>
                                      <p:cBhvr>
                                        <p:cTn id="199" dur="1" fill="hold">
                                          <p:stCondLst>
                                            <p:cond delay="499"/>
                                          </p:stCondLst>
                                        </p:cTn>
                                        <p:tgtEl>
                                          <p:spTgt spid="49"/>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25"/>
                                        </p:tgtEl>
                                        <p:attrNameLst>
                                          <p:attrName>style.visibility</p:attrName>
                                        </p:attrNameLst>
                                      </p:cBhvr>
                                      <p:to>
                                        <p:strVal val="hidden"/>
                                      </p:to>
                                    </p:set>
                                  </p:childTnLst>
                                </p:cTn>
                              </p:par>
                              <p:par>
                                <p:cTn id="202" presetID="53" presetClass="entr" presetSubtype="16" fill="hold" nodeType="withEffect">
                                  <p:stCondLst>
                                    <p:cond delay="0"/>
                                  </p:stCondLst>
                                  <p:childTnLst>
                                    <p:set>
                                      <p:cBhvr>
                                        <p:cTn id="203" dur="1" fill="hold">
                                          <p:stCondLst>
                                            <p:cond delay="0"/>
                                          </p:stCondLst>
                                        </p:cTn>
                                        <p:tgtEl>
                                          <p:spTgt spid="88"/>
                                        </p:tgtEl>
                                        <p:attrNameLst>
                                          <p:attrName>style.visibility</p:attrName>
                                        </p:attrNameLst>
                                      </p:cBhvr>
                                      <p:to>
                                        <p:strVal val="visible"/>
                                      </p:to>
                                    </p:set>
                                    <p:anim calcmode="lin" valueType="num">
                                      <p:cBhvr>
                                        <p:cTn id="204" dur="500" fill="hold"/>
                                        <p:tgtEl>
                                          <p:spTgt spid="88"/>
                                        </p:tgtEl>
                                        <p:attrNameLst>
                                          <p:attrName>ppt_w</p:attrName>
                                        </p:attrNameLst>
                                      </p:cBhvr>
                                      <p:tavLst>
                                        <p:tav tm="0">
                                          <p:val>
                                            <p:fltVal val="0"/>
                                          </p:val>
                                        </p:tav>
                                        <p:tav tm="100000">
                                          <p:val>
                                            <p:strVal val="#ppt_w"/>
                                          </p:val>
                                        </p:tav>
                                      </p:tavLst>
                                    </p:anim>
                                    <p:anim calcmode="lin" valueType="num">
                                      <p:cBhvr>
                                        <p:cTn id="205" dur="500" fill="hold"/>
                                        <p:tgtEl>
                                          <p:spTgt spid="88"/>
                                        </p:tgtEl>
                                        <p:attrNameLst>
                                          <p:attrName>ppt_h</p:attrName>
                                        </p:attrNameLst>
                                      </p:cBhvr>
                                      <p:tavLst>
                                        <p:tav tm="0">
                                          <p:val>
                                            <p:fltVal val="0"/>
                                          </p:val>
                                        </p:tav>
                                        <p:tav tm="100000">
                                          <p:val>
                                            <p:strVal val="#ppt_h"/>
                                          </p:val>
                                        </p:tav>
                                      </p:tavLst>
                                    </p:anim>
                                    <p:animEffect transition="in" filter="fade">
                                      <p:cBhvr>
                                        <p:cTn id="206" dur="500"/>
                                        <p:tgtEl>
                                          <p:spTgt spid="88"/>
                                        </p:tgtEl>
                                      </p:cBhvr>
                                    </p:animEffect>
                                  </p:childTnLst>
                                </p:cTn>
                              </p:par>
                              <p:par>
                                <p:cTn id="207" presetID="53" presetClass="entr" presetSubtype="16" fill="hold" nodeType="withEffect">
                                  <p:stCondLst>
                                    <p:cond delay="0"/>
                                  </p:stCondLst>
                                  <p:childTnLst>
                                    <p:set>
                                      <p:cBhvr>
                                        <p:cTn id="208" dur="1" fill="hold">
                                          <p:stCondLst>
                                            <p:cond delay="0"/>
                                          </p:stCondLst>
                                        </p:cTn>
                                        <p:tgtEl>
                                          <p:spTgt spid="148"/>
                                        </p:tgtEl>
                                        <p:attrNameLst>
                                          <p:attrName>style.visibility</p:attrName>
                                        </p:attrNameLst>
                                      </p:cBhvr>
                                      <p:to>
                                        <p:strVal val="visible"/>
                                      </p:to>
                                    </p:set>
                                    <p:anim calcmode="lin" valueType="num">
                                      <p:cBhvr>
                                        <p:cTn id="209" dur="500" fill="hold"/>
                                        <p:tgtEl>
                                          <p:spTgt spid="148"/>
                                        </p:tgtEl>
                                        <p:attrNameLst>
                                          <p:attrName>ppt_w</p:attrName>
                                        </p:attrNameLst>
                                      </p:cBhvr>
                                      <p:tavLst>
                                        <p:tav tm="0">
                                          <p:val>
                                            <p:fltVal val="0"/>
                                          </p:val>
                                        </p:tav>
                                        <p:tav tm="100000">
                                          <p:val>
                                            <p:strVal val="#ppt_w"/>
                                          </p:val>
                                        </p:tav>
                                      </p:tavLst>
                                    </p:anim>
                                    <p:anim calcmode="lin" valueType="num">
                                      <p:cBhvr>
                                        <p:cTn id="210" dur="500" fill="hold"/>
                                        <p:tgtEl>
                                          <p:spTgt spid="148"/>
                                        </p:tgtEl>
                                        <p:attrNameLst>
                                          <p:attrName>ppt_h</p:attrName>
                                        </p:attrNameLst>
                                      </p:cBhvr>
                                      <p:tavLst>
                                        <p:tav tm="0">
                                          <p:val>
                                            <p:fltVal val="0"/>
                                          </p:val>
                                        </p:tav>
                                        <p:tav tm="100000">
                                          <p:val>
                                            <p:strVal val="#ppt_h"/>
                                          </p:val>
                                        </p:tav>
                                      </p:tavLst>
                                    </p:anim>
                                    <p:animEffect transition="in" filter="fade">
                                      <p:cBhvr>
                                        <p:cTn id="211" dur="500"/>
                                        <p:tgtEl>
                                          <p:spTgt spid="148"/>
                                        </p:tgtEl>
                                      </p:cBhvr>
                                    </p:animEffect>
                                  </p:childTnLst>
                                </p:cTn>
                              </p:par>
                              <p:par>
                                <p:cTn id="212" presetID="10" presetClass="entr" presetSubtype="0" fill="hold" nodeType="withEffect">
                                  <p:stCondLst>
                                    <p:cond delay="0"/>
                                  </p:stCondLst>
                                  <p:childTnLst>
                                    <p:set>
                                      <p:cBhvr>
                                        <p:cTn id="213" dur="1" fill="hold">
                                          <p:stCondLst>
                                            <p:cond delay="0"/>
                                          </p:stCondLst>
                                        </p:cTn>
                                        <p:tgtEl>
                                          <p:spTgt spid="3"/>
                                        </p:tgtEl>
                                        <p:attrNameLst>
                                          <p:attrName>style.visibility</p:attrName>
                                        </p:attrNameLst>
                                      </p:cBhvr>
                                      <p:to>
                                        <p:strVal val="visible"/>
                                      </p:to>
                                    </p:set>
                                    <p:animEffect transition="in" filter="fade">
                                      <p:cBhvr>
                                        <p:cTn id="214" dur="500"/>
                                        <p:tgtEl>
                                          <p:spTgt spid="3"/>
                                        </p:tgtEl>
                                      </p:cBhvr>
                                    </p:animEffect>
                                  </p:childTnLst>
                                </p:cTn>
                              </p:par>
                            </p:childTnLst>
                          </p:cTn>
                        </p:par>
                      </p:childTnLst>
                    </p:cTn>
                  </p:par>
                  <p:par>
                    <p:cTn id="215" fill="hold">
                      <p:stCondLst>
                        <p:cond delay="indefinite"/>
                      </p:stCondLst>
                      <p:childTnLst>
                        <p:par>
                          <p:cTn id="216" fill="hold">
                            <p:stCondLst>
                              <p:cond delay="0"/>
                            </p:stCondLst>
                            <p:childTnLst>
                              <p:par>
                                <p:cTn id="217" presetID="42" presetClass="path" presetSubtype="0" accel="50000" decel="50000" fill="hold" nodeType="clickEffect">
                                  <p:stCondLst>
                                    <p:cond delay="0"/>
                                  </p:stCondLst>
                                  <p:childTnLst>
                                    <p:animMotion origin="layout" path="M 3.88889E-6 4.93827E-6 L 0.00121 0.50956 " pathEditMode="relative" rAng="0" ptsTypes="AA">
                                      <p:cBhvr>
                                        <p:cTn id="218" dur="2000" fill="hold"/>
                                        <p:tgtEl>
                                          <p:spTgt spid="88"/>
                                        </p:tgtEl>
                                        <p:attrNameLst>
                                          <p:attrName>ppt_x</p:attrName>
                                          <p:attrName>ppt_y</p:attrName>
                                        </p:attrNameLst>
                                      </p:cBhvr>
                                      <p:rCtr x="52" y="25463"/>
                                    </p:animMotion>
                                  </p:childTnLst>
                                </p:cTn>
                              </p:par>
                              <p:par>
                                <p:cTn id="219" presetID="42" presetClass="path" presetSubtype="0" accel="50000" decel="50000" fill="hold" nodeType="withEffect">
                                  <p:stCondLst>
                                    <p:cond delay="0"/>
                                  </p:stCondLst>
                                  <p:childTnLst>
                                    <p:animMotion origin="layout" path="M -2.77778E-6 4.93827E-7 L -0.00659 0.5321 " pathEditMode="relative" rAng="0" ptsTypes="AA">
                                      <p:cBhvr>
                                        <p:cTn id="220" dur="2000" fill="hold"/>
                                        <p:tgtEl>
                                          <p:spTgt spid="148"/>
                                        </p:tgtEl>
                                        <p:attrNameLst>
                                          <p:attrName>ppt_x</p:attrName>
                                          <p:attrName>ppt_y</p:attrName>
                                        </p:attrNameLst>
                                      </p:cBhvr>
                                      <p:rCtr x="-330" y="26605"/>
                                    </p:animMotion>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nodeType="clickEffect">
                                  <p:stCondLst>
                                    <p:cond delay="0"/>
                                  </p:stCondLst>
                                  <p:childTnLst>
                                    <p:set>
                                      <p:cBhvr>
                                        <p:cTn id="224" dur="1" fill="hold">
                                          <p:stCondLst>
                                            <p:cond delay="0"/>
                                          </p:stCondLst>
                                        </p:cTn>
                                        <p:tgtEl>
                                          <p:spTgt spid="88"/>
                                        </p:tgtEl>
                                        <p:attrNameLst>
                                          <p:attrName>style.visibility</p:attrName>
                                        </p:attrNameLst>
                                      </p:cBhvr>
                                      <p:to>
                                        <p:strVal val="hidden"/>
                                      </p:to>
                                    </p:set>
                                  </p:childTnLst>
                                </p:cTn>
                              </p:par>
                              <p:par>
                                <p:cTn id="225" presetID="1" presetClass="exit" presetSubtype="0" fill="hold" nodeType="withEffect">
                                  <p:stCondLst>
                                    <p:cond delay="0"/>
                                  </p:stCondLst>
                                  <p:childTnLst>
                                    <p:set>
                                      <p:cBhvr>
                                        <p:cTn id="226" dur="1" fill="hold">
                                          <p:stCondLst>
                                            <p:cond delay="0"/>
                                          </p:stCondLst>
                                        </p:cTn>
                                        <p:tgtEl>
                                          <p:spTgt spid="148"/>
                                        </p:tgtEl>
                                        <p:attrNameLst>
                                          <p:attrName>style.visibility</p:attrName>
                                        </p:attrNameLst>
                                      </p:cBhvr>
                                      <p:to>
                                        <p:strVal val="hidden"/>
                                      </p:to>
                                    </p:set>
                                  </p:childTnLst>
                                </p:cTn>
                              </p:par>
                              <p:par>
                                <p:cTn id="227" presetID="1" presetClass="exit" presetSubtype="0" fill="hold" nodeType="withEffect">
                                  <p:stCondLst>
                                    <p:cond delay="0"/>
                                  </p:stCondLst>
                                  <p:childTnLst>
                                    <p:set>
                                      <p:cBhvr>
                                        <p:cTn id="228" dur="1" fill="hold">
                                          <p:stCondLst>
                                            <p:cond delay="0"/>
                                          </p:stCondLst>
                                        </p:cTn>
                                        <p:tgtEl>
                                          <p:spTgt spid="59"/>
                                        </p:tgtEl>
                                        <p:attrNameLst>
                                          <p:attrName>style.visibility</p:attrName>
                                        </p:attrNameLst>
                                      </p:cBhvr>
                                      <p:to>
                                        <p:strVal val="hidden"/>
                                      </p:to>
                                    </p:set>
                                  </p:childTnLst>
                                </p:cTn>
                              </p:par>
                              <p:par>
                                <p:cTn id="229" presetID="1" presetClass="exit" presetSubtype="0" fill="hold" nodeType="withEffect">
                                  <p:stCondLst>
                                    <p:cond delay="0"/>
                                  </p:stCondLst>
                                  <p:childTnLst>
                                    <p:set>
                                      <p:cBhvr>
                                        <p:cTn id="230" dur="1" fill="hold">
                                          <p:stCondLst>
                                            <p:cond delay="0"/>
                                          </p:stCondLst>
                                        </p:cTn>
                                        <p:tgtEl>
                                          <p:spTgt spid="3"/>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132"/>
                                        </p:tgtEl>
                                        <p:attrNameLst>
                                          <p:attrName>style.visibility</p:attrName>
                                        </p:attrNameLst>
                                      </p:cBhvr>
                                      <p:to>
                                        <p:strVal val="hidden"/>
                                      </p:to>
                                    </p:set>
                                  </p:childTnLst>
                                </p:cTn>
                              </p:par>
                              <p:par>
                                <p:cTn id="233" presetID="47" presetClass="entr" presetSubtype="0" fill="hold" grpId="0" nodeType="withEffect">
                                  <p:stCondLst>
                                    <p:cond delay="0"/>
                                  </p:stCondLst>
                                  <p:childTnLst>
                                    <p:set>
                                      <p:cBhvr>
                                        <p:cTn id="234" dur="1" fill="hold">
                                          <p:stCondLst>
                                            <p:cond delay="0"/>
                                          </p:stCondLst>
                                        </p:cTn>
                                        <p:tgtEl>
                                          <p:spTgt spid="151"/>
                                        </p:tgtEl>
                                        <p:attrNameLst>
                                          <p:attrName>style.visibility</p:attrName>
                                        </p:attrNameLst>
                                      </p:cBhvr>
                                      <p:to>
                                        <p:strVal val="visible"/>
                                      </p:to>
                                    </p:set>
                                    <p:animEffect transition="in" filter="fade">
                                      <p:cBhvr>
                                        <p:cTn id="235" dur="1000"/>
                                        <p:tgtEl>
                                          <p:spTgt spid="151"/>
                                        </p:tgtEl>
                                      </p:cBhvr>
                                    </p:animEffect>
                                    <p:anim calcmode="lin" valueType="num">
                                      <p:cBhvr>
                                        <p:cTn id="236" dur="1000" fill="hold"/>
                                        <p:tgtEl>
                                          <p:spTgt spid="151"/>
                                        </p:tgtEl>
                                        <p:attrNameLst>
                                          <p:attrName>ppt_x</p:attrName>
                                        </p:attrNameLst>
                                      </p:cBhvr>
                                      <p:tavLst>
                                        <p:tav tm="0">
                                          <p:val>
                                            <p:strVal val="#ppt_x"/>
                                          </p:val>
                                        </p:tav>
                                        <p:tav tm="100000">
                                          <p:val>
                                            <p:strVal val="#ppt_x"/>
                                          </p:val>
                                        </p:tav>
                                      </p:tavLst>
                                    </p:anim>
                                    <p:anim calcmode="lin" valueType="num">
                                      <p:cBhvr>
                                        <p:cTn id="237" dur="1000" fill="hold"/>
                                        <p:tgtEl>
                                          <p:spTgt spid="151"/>
                                        </p:tgtEl>
                                        <p:attrNameLst>
                                          <p:attrName>ppt_y</p:attrName>
                                        </p:attrNameLst>
                                      </p:cBhvr>
                                      <p:tavLst>
                                        <p:tav tm="0">
                                          <p:val>
                                            <p:strVal val="#ppt_y-.1"/>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1" presetClass="exit" presetSubtype="0" fill="hold" grpId="1" nodeType="clickEffect">
                                  <p:stCondLst>
                                    <p:cond delay="0"/>
                                  </p:stCondLst>
                                  <p:childTnLst>
                                    <p:set>
                                      <p:cBhvr>
                                        <p:cTn id="241" dur="1" fill="hold">
                                          <p:stCondLst>
                                            <p:cond delay="0"/>
                                          </p:stCondLst>
                                        </p:cTn>
                                        <p:tgtEl>
                                          <p:spTgt spid="151"/>
                                        </p:tgtEl>
                                        <p:attrNameLst>
                                          <p:attrName>style.visibility</p:attrName>
                                        </p:attrNameLst>
                                      </p:cBhvr>
                                      <p:to>
                                        <p:strVal val="hidden"/>
                                      </p:to>
                                    </p:set>
                                  </p:childTnLst>
                                </p:cTn>
                              </p:par>
                              <p:par>
                                <p:cTn id="242" presetID="47" presetClass="entr" presetSubtype="0" fill="hold" grpId="0" nodeType="withEffect">
                                  <p:stCondLst>
                                    <p:cond delay="0"/>
                                  </p:stCondLst>
                                  <p:childTnLst>
                                    <p:set>
                                      <p:cBhvr>
                                        <p:cTn id="243" dur="1" fill="hold">
                                          <p:stCondLst>
                                            <p:cond delay="0"/>
                                          </p:stCondLst>
                                        </p:cTn>
                                        <p:tgtEl>
                                          <p:spTgt spid="152"/>
                                        </p:tgtEl>
                                        <p:attrNameLst>
                                          <p:attrName>style.visibility</p:attrName>
                                        </p:attrNameLst>
                                      </p:cBhvr>
                                      <p:to>
                                        <p:strVal val="visible"/>
                                      </p:to>
                                    </p:set>
                                    <p:animEffect transition="in" filter="fade">
                                      <p:cBhvr>
                                        <p:cTn id="244" dur="1000"/>
                                        <p:tgtEl>
                                          <p:spTgt spid="152"/>
                                        </p:tgtEl>
                                      </p:cBhvr>
                                    </p:animEffect>
                                    <p:anim calcmode="lin" valueType="num">
                                      <p:cBhvr>
                                        <p:cTn id="245" dur="1000" fill="hold"/>
                                        <p:tgtEl>
                                          <p:spTgt spid="152"/>
                                        </p:tgtEl>
                                        <p:attrNameLst>
                                          <p:attrName>ppt_x</p:attrName>
                                        </p:attrNameLst>
                                      </p:cBhvr>
                                      <p:tavLst>
                                        <p:tav tm="0">
                                          <p:val>
                                            <p:strVal val="#ppt_x"/>
                                          </p:val>
                                        </p:tav>
                                        <p:tav tm="100000">
                                          <p:val>
                                            <p:strVal val="#ppt_x"/>
                                          </p:val>
                                        </p:tav>
                                      </p:tavLst>
                                    </p:anim>
                                    <p:anim calcmode="lin" valueType="num">
                                      <p:cBhvr>
                                        <p:cTn id="246" dur="1000" fill="hold"/>
                                        <p:tgtEl>
                                          <p:spTgt spid="152"/>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53" presetClass="exit" presetSubtype="32" fill="hold" nodeType="clickEffect">
                                  <p:stCondLst>
                                    <p:cond delay="0"/>
                                  </p:stCondLst>
                                  <p:childTnLst>
                                    <p:anim calcmode="lin" valueType="num">
                                      <p:cBhvr>
                                        <p:cTn id="250" dur="500"/>
                                        <p:tgtEl>
                                          <p:spTgt spid="124"/>
                                        </p:tgtEl>
                                        <p:attrNameLst>
                                          <p:attrName>ppt_w</p:attrName>
                                        </p:attrNameLst>
                                      </p:cBhvr>
                                      <p:tavLst>
                                        <p:tav tm="0">
                                          <p:val>
                                            <p:strVal val="ppt_w"/>
                                          </p:val>
                                        </p:tav>
                                        <p:tav tm="100000">
                                          <p:val>
                                            <p:fltVal val="0"/>
                                          </p:val>
                                        </p:tav>
                                      </p:tavLst>
                                    </p:anim>
                                    <p:anim calcmode="lin" valueType="num">
                                      <p:cBhvr>
                                        <p:cTn id="251" dur="500"/>
                                        <p:tgtEl>
                                          <p:spTgt spid="124"/>
                                        </p:tgtEl>
                                        <p:attrNameLst>
                                          <p:attrName>ppt_h</p:attrName>
                                        </p:attrNameLst>
                                      </p:cBhvr>
                                      <p:tavLst>
                                        <p:tav tm="0">
                                          <p:val>
                                            <p:strVal val="ppt_h"/>
                                          </p:val>
                                        </p:tav>
                                        <p:tav tm="100000">
                                          <p:val>
                                            <p:fltVal val="0"/>
                                          </p:val>
                                        </p:tav>
                                      </p:tavLst>
                                    </p:anim>
                                    <p:animEffect transition="out" filter="fade">
                                      <p:cBhvr>
                                        <p:cTn id="252" dur="500"/>
                                        <p:tgtEl>
                                          <p:spTgt spid="124"/>
                                        </p:tgtEl>
                                      </p:cBhvr>
                                    </p:animEffect>
                                    <p:set>
                                      <p:cBhvr>
                                        <p:cTn id="253" dur="1" fill="hold">
                                          <p:stCondLst>
                                            <p:cond delay="499"/>
                                          </p:stCondLst>
                                        </p:cTn>
                                        <p:tgtEl>
                                          <p:spTgt spid="124"/>
                                        </p:tgtEl>
                                        <p:attrNameLst>
                                          <p:attrName>style.visibility</p:attrName>
                                        </p:attrNameLst>
                                      </p:cBhvr>
                                      <p:to>
                                        <p:strVal val="hidden"/>
                                      </p:to>
                                    </p:set>
                                  </p:childTnLst>
                                </p:cTn>
                              </p:par>
                              <p:par>
                                <p:cTn id="254" presetID="53" presetClass="exit" presetSubtype="32" fill="hold" nodeType="withEffect">
                                  <p:stCondLst>
                                    <p:cond delay="0"/>
                                  </p:stCondLst>
                                  <p:childTnLst>
                                    <p:anim calcmode="lin" valueType="num">
                                      <p:cBhvr>
                                        <p:cTn id="255" dur="500"/>
                                        <p:tgtEl>
                                          <p:spTgt spid="127"/>
                                        </p:tgtEl>
                                        <p:attrNameLst>
                                          <p:attrName>ppt_w</p:attrName>
                                        </p:attrNameLst>
                                      </p:cBhvr>
                                      <p:tavLst>
                                        <p:tav tm="0">
                                          <p:val>
                                            <p:strVal val="ppt_w"/>
                                          </p:val>
                                        </p:tav>
                                        <p:tav tm="100000">
                                          <p:val>
                                            <p:fltVal val="0"/>
                                          </p:val>
                                        </p:tav>
                                      </p:tavLst>
                                    </p:anim>
                                    <p:anim calcmode="lin" valueType="num">
                                      <p:cBhvr>
                                        <p:cTn id="256" dur="500"/>
                                        <p:tgtEl>
                                          <p:spTgt spid="127"/>
                                        </p:tgtEl>
                                        <p:attrNameLst>
                                          <p:attrName>ppt_h</p:attrName>
                                        </p:attrNameLst>
                                      </p:cBhvr>
                                      <p:tavLst>
                                        <p:tav tm="0">
                                          <p:val>
                                            <p:strVal val="ppt_h"/>
                                          </p:val>
                                        </p:tav>
                                        <p:tav tm="100000">
                                          <p:val>
                                            <p:fltVal val="0"/>
                                          </p:val>
                                        </p:tav>
                                      </p:tavLst>
                                    </p:anim>
                                    <p:animEffect transition="out" filter="fade">
                                      <p:cBhvr>
                                        <p:cTn id="257" dur="500"/>
                                        <p:tgtEl>
                                          <p:spTgt spid="127"/>
                                        </p:tgtEl>
                                      </p:cBhvr>
                                    </p:animEffect>
                                    <p:set>
                                      <p:cBhvr>
                                        <p:cTn id="258" dur="1" fill="hold">
                                          <p:stCondLst>
                                            <p:cond delay="499"/>
                                          </p:stCondLst>
                                        </p:cTn>
                                        <p:tgtEl>
                                          <p:spTgt spid="127"/>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53" presetClass="entr" presetSubtype="16" fill="hold" nodeType="clickEffect">
                                  <p:stCondLst>
                                    <p:cond delay="0"/>
                                  </p:stCondLst>
                                  <p:childTnLst>
                                    <p:set>
                                      <p:cBhvr>
                                        <p:cTn id="262" dur="1" fill="hold">
                                          <p:stCondLst>
                                            <p:cond delay="0"/>
                                          </p:stCondLst>
                                        </p:cTn>
                                        <p:tgtEl>
                                          <p:spTgt spid="85"/>
                                        </p:tgtEl>
                                        <p:attrNameLst>
                                          <p:attrName>style.visibility</p:attrName>
                                        </p:attrNameLst>
                                      </p:cBhvr>
                                      <p:to>
                                        <p:strVal val="visible"/>
                                      </p:to>
                                    </p:set>
                                    <p:anim calcmode="lin" valueType="num">
                                      <p:cBhvr>
                                        <p:cTn id="263" dur="500" fill="hold"/>
                                        <p:tgtEl>
                                          <p:spTgt spid="85"/>
                                        </p:tgtEl>
                                        <p:attrNameLst>
                                          <p:attrName>ppt_w</p:attrName>
                                        </p:attrNameLst>
                                      </p:cBhvr>
                                      <p:tavLst>
                                        <p:tav tm="0">
                                          <p:val>
                                            <p:fltVal val="0"/>
                                          </p:val>
                                        </p:tav>
                                        <p:tav tm="100000">
                                          <p:val>
                                            <p:strVal val="#ppt_w"/>
                                          </p:val>
                                        </p:tav>
                                      </p:tavLst>
                                    </p:anim>
                                    <p:anim calcmode="lin" valueType="num">
                                      <p:cBhvr>
                                        <p:cTn id="264" dur="500" fill="hold"/>
                                        <p:tgtEl>
                                          <p:spTgt spid="85"/>
                                        </p:tgtEl>
                                        <p:attrNameLst>
                                          <p:attrName>ppt_h</p:attrName>
                                        </p:attrNameLst>
                                      </p:cBhvr>
                                      <p:tavLst>
                                        <p:tav tm="0">
                                          <p:val>
                                            <p:fltVal val="0"/>
                                          </p:val>
                                        </p:tav>
                                        <p:tav tm="100000">
                                          <p:val>
                                            <p:strVal val="#ppt_h"/>
                                          </p:val>
                                        </p:tav>
                                      </p:tavLst>
                                    </p:anim>
                                    <p:animEffect transition="in" filter="fade">
                                      <p:cBhvr>
                                        <p:cTn id="265" dur="500"/>
                                        <p:tgtEl>
                                          <p:spTgt spid="85"/>
                                        </p:tgtEl>
                                      </p:cBhvr>
                                    </p:animEffect>
                                  </p:childTnLst>
                                </p:cTn>
                              </p:par>
                            </p:childTnLst>
                          </p:cTn>
                        </p:par>
                      </p:childTnLst>
                    </p:cTn>
                  </p:par>
                  <p:par>
                    <p:cTn id="266" fill="hold">
                      <p:stCondLst>
                        <p:cond delay="indefinite"/>
                      </p:stCondLst>
                      <p:childTnLst>
                        <p:par>
                          <p:cTn id="267" fill="hold">
                            <p:stCondLst>
                              <p:cond delay="0"/>
                            </p:stCondLst>
                            <p:childTnLst>
                              <p:par>
                                <p:cTn id="268" presetID="53" presetClass="exit" presetSubtype="32" fill="hold" nodeType="clickEffect">
                                  <p:stCondLst>
                                    <p:cond delay="0"/>
                                  </p:stCondLst>
                                  <p:childTnLst>
                                    <p:anim calcmode="lin" valueType="num">
                                      <p:cBhvr>
                                        <p:cTn id="269" dur="500"/>
                                        <p:tgtEl>
                                          <p:spTgt spid="85"/>
                                        </p:tgtEl>
                                        <p:attrNameLst>
                                          <p:attrName>ppt_w</p:attrName>
                                        </p:attrNameLst>
                                      </p:cBhvr>
                                      <p:tavLst>
                                        <p:tav tm="0">
                                          <p:val>
                                            <p:strVal val="ppt_w"/>
                                          </p:val>
                                        </p:tav>
                                        <p:tav tm="100000">
                                          <p:val>
                                            <p:fltVal val="0"/>
                                          </p:val>
                                        </p:tav>
                                      </p:tavLst>
                                    </p:anim>
                                    <p:anim calcmode="lin" valueType="num">
                                      <p:cBhvr>
                                        <p:cTn id="270" dur="500"/>
                                        <p:tgtEl>
                                          <p:spTgt spid="85"/>
                                        </p:tgtEl>
                                        <p:attrNameLst>
                                          <p:attrName>ppt_h</p:attrName>
                                        </p:attrNameLst>
                                      </p:cBhvr>
                                      <p:tavLst>
                                        <p:tav tm="0">
                                          <p:val>
                                            <p:strVal val="ppt_h"/>
                                          </p:val>
                                        </p:tav>
                                        <p:tav tm="100000">
                                          <p:val>
                                            <p:fltVal val="0"/>
                                          </p:val>
                                        </p:tav>
                                      </p:tavLst>
                                    </p:anim>
                                    <p:animEffect transition="out" filter="fade">
                                      <p:cBhvr>
                                        <p:cTn id="271" dur="500"/>
                                        <p:tgtEl>
                                          <p:spTgt spid="85"/>
                                        </p:tgtEl>
                                      </p:cBhvr>
                                    </p:animEffect>
                                    <p:set>
                                      <p:cBhvr>
                                        <p:cTn id="272" dur="1" fill="hold">
                                          <p:stCondLst>
                                            <p:cond delay="499"/>
                                          </p:stCondLst>
                                        </p:cTn>
                                        <p:tgtEl>
                                          <p:spTgt spid="85"/>
                                        </p:tgtEl>
                                        <p:attrNameLst>
                                          <p:attrName>style.visibility</p:attrName>
                                        </p:attrNameLst>
                                      </p:cBhvr>
                                      <p:to>
                                        <p:strVal val="hidden"/>
                                      </p:to>
                                    </p:set>
                                  </p:childTnLst>
                                </p:cTn>
                              </p:par>
                              <p:par>
                                <p:cTn id="273" presetID="53" presetClass="entr" presetSubtype="16" fill="hold" nodeType="withEffect">
                                  <p:stCondLst>
                                    <p:cond delay="0"/>
                                  </p:stCondLst>
                                  <p:childTnLst>
                                    <p:set>
                                      <p:cBhvr>
                                        <p:cTn id="274" dur="1" fill="hold">
                                          <p:stCondLst>
                                            <p:cond delay="0"/>
                                          </p:stCondLst>
                                        </p:cTn>
                                        <p:tgtEl>
                                          <p:spTgt spid="153"/>
                                        </p:tgtEl>
                                        <p:attrNameLst>
                                          <p:attrName>style.visibility</p:attrName>
                                        </p:attrNameLst>
                                      </p:cBhvr>
                                      <p:to>
                                        <p:strVal val="visible"/>
                                      </p:to>
                                    </p:set>
                                    <p:anim calcmode="lin" valueType="num">
                                      <p:cBhvr>
                                        <p:cTn id="275" dur="500" fill="hold"/>
                                        <p:tgtEl>
                                          <p:spTgt spid="153"/>
                                        </p:tgtEl>
                                        <p:attrNameLst>
                                          <p:attrName>ppt_w</p:attrName>
                                        </p:attrNameLst>
                                      </p:cBhvr>
                                      <p:tavLst>
                                        <p:tav tm="0">
                                          <p:val>
                                            <p:fltVal val="0"/>
                                          </p:val>
                                        </p:tav>
                                        <p:tav tm="100000">
                                          <p:val>
                                            <p:strVal val="#ppt_w"/>
                                          </p:val>
                                        </p:tav>
                                      </p:tavLst>
                                    </p:anim>
                                    <p:anim calcmode="lin" valueType="num">
                                      <p:cBhvr>
                                        <p:cTn id="276" dur="500" fill="hold"/>
                                        <p:tgtEl>
                                          <p:spTgt spid="153"/>
                                        </p:tgtEl>
                                        <p:attrNameLst>
                                          <p:attrName>ppt_h</p:attrName>
                                        </p:attrNameLst>
                                      </p:cBhvr>
                                      <p:tavLst>
                                        <p:tav tm="0">
                                          <p:val>
                                            <p:fltVal val="0"/>
                                          </p:val>
                                        </p:tav>
                                        <p:tav tm="100000">
                                          <p:val>
                                            <p:strVal val="#ppt_h"/>
                                          </p:val>
                                        </p:tav>
                                      </p:tavLst>
                                    </p:anim>
                                    <p:animEffect transition="in" filter="fade">
                                      <p:cBhvr>
                                        <p:cTn id="277" dur="500"/>
                                        <p:tgtEl>
                                          <p:spTgt spid="15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xit" presetSubtype="0" fill="hold" grpId="1" nodeType="clickEffect">
                                  <p:stCondLst>
                                    <p:cond delay="0"/>
                                  </p:stCondLst>
                                  <p:childTnLst>
                                    <p:set>
                                      <p:cBhvr>
                                        <p:cTn id="281" dur="1" fill="hold">
                                          <p:stCondLst>
                                            <p:cond delay="0"/>
                                          </p:stCondLst>
                                        </p:cTn>
                                        <p:tgtEl>
                                          <p:spTgt spid="152"/>
                                        </p:tgtEl>
                                        <p:attrNameLst>
                                          <p:attrName>style.visibility</p:attrName>
                                        </p:attrNameLst>
                                      </p:cBhvr>
                                      <p:to>
                                        <p:strVal val="hidden"/>
                                      </p:to>
                                    </p:set>
                                  </p:childTnLst>
                                </p:cTn>
                              </p:par>
                              <p:par>
                                <p:cTn id="282" presetID="47" presetClass="entr" presetSubtype="0" fill="hold" grpId="0" nodeType="withEffect">
                                  <p:stCondLst>
                                    <p:cond delay="0"/>
                                  </p:stCondLst>
                                  <p:childTnLst>
                                    <p:set>
                                      <p:cBhvr>
                                        <p:cTn id="283" dur="1" fill="hold">
                                          <p:stCondLst>
                                            <p:cond delay="0"/>
                                          </p:stCondLst>
                                        </p:cTn>
                                        <p:tgtEl>
                                          <p:spTgt spid="156"/>
                                        </p:tgtEl>
                                        <p:attrNameLst>
                                          <p:attrName>style.visibility</p:attrName>
                                        </p:attrNameLst>
                                      </p:cBhvr>
                                      <p:to>
                                        <p:strVal val="visible"/>
                                      </p:to>
                                    </p:set>
                                    <p:animEffect transition="in" filter="fade">
                                      <p:cBhvr>
                                        <p:cTn id="284" dur="1000"/>
                                        <p:tgtEl>
                                          <p:spTgt spid="156"/>
                                        </p:tgtEl>
                                      </p:cBhvr>
                                    </p:animEffect>
                                    <p:anim calcmode="lin" valueType="num">
                                      <p:cBhvr>
                                        <p:cTn id="285" dur="1000" fill="hold"/>
                                        <p:tgtEl>
                                          <p:spTgt spid="156"/>
                                        </p:tgtEl>
                                        <p:attrNameLst>
                                          <p:attrName>ppt_x</p:attrName>
                                        </p:attrNameLst>
                                      </p:cBhvr>
                                      <p:tavLst>
                                        <p:tav tm="0">
                                          <p:val>
                                            <p:strVal val="#ppt_x"/>
                                          </p:val>
                                        </p:tav>
                                        <p:tav tm="100000">
                                          <p:val>
                                            <p:strVal val="#ppt_x"/>
                                          </p:val>
                                        </p:tav>
                                      </p:tavLst>
                                    </p:anim>
                                    <p:anim calcmode="lin" valueType="num">
                                      <p:cBhvr>
                                        <p:cTn id="286"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10" presetClass="entr" presetSubtype="0" fill="hold" nodeType="clickEffect">
                                  <p:stCondLst>
                                    <p:cond delay="0"/>
                                  </p:stCondLst>
                                  <p:childTnLst>
                                    <p:set>
                                      <p:cBhvr>
                                        <p:cTn id="290" dur="1" fill="hold">
                                          <p:stCondLst>
                                            <p:cond delay="0"/>
                                          </p:stCondLst>
                                        </p:cTn>
                                        <p:tgtEl>
                                          <p:spTgt spid="84"/>
                                        </p:tgtEl>
                                        <p:attrNameLst>
                                          <p:attrName>style.visibility</p:attrName>
                                        </p:attrNameLst>
                                      </p:cBhvr>
                                      <p:to>
                                        <p:strVal val="visible"/>
                                      </p:to>
                                    </p:set>
                                    <p:animEffect transition="in" filter="fade">
                                      <p:cBhvr>
                                        <p:cTn id="291" dur="500"/>
                                        <p:tgtEl>
                                          <p:spTgt spid="84"/>
                                        </p:tgtEl>
                                      </p:cBhvr>
                                    </p:animEffect>
                                  </p:childTnLst>
                                </p:cTn>
                              </p:par>
                            </p:childTnLst>
                          </p:cTn>
                        </p:par>
                      </p:childTnLst>
                    </p:cTn>
                  </p:par>
                  <p:par>
                    <p:cTn id="292" fill="hold">
                      <p:stCondLst>
                        <p:cond delay="indefinite"/>
                      </p:stCondLst>
                      <p:childTnLst>
                        <p:par>
                          <p:cTn id="293" fill="hold">
                            <p:stCondLst>
                              <p:cond delay="0"/>
                            </p:stCondLst>
                            <p:childTnLst>
                              <p:par>
                                <p:cTn id="294" presetID="50" presetClass="path" presetSubtype="0" accel="50000" decel="50000" fill="hold" nodeType="clickEffect">
                                  <p:stCondLst>
                                    <p:cond delay="0"/>
                                  </p:stCondLst>
                                  <p:childTnLst>
                                    <p:animMotion origin="layout" path="M 2.77778E-7 -3.33333E-6 L 0.13663 -0.01759 C 0.17934 0.04908 0.11997 0.12871 0.21267 0.05093 " pathEditMode="relative" rAng="0" ptsTypes="FfF">
                                      <p:cBhvr>
                                        <p:cTn id="295" dur="2000" fill="hold"/>
                                        <p:tgtEl>
                                          <p:spTgt spid="153"/>
                                        </p:tgtEl>
                                        <p:attrNameLst>
                                          <p:attrName>ppt_x</p:attrName>
                                          <p:attrName>ppt_y</p:attrName>
                                        </p:attrNameLst>
                                      </p:cBhvr>
                                      <p:rCtr x="10625" y="5556"/>
                                    </p:animMotion>
                                  </p:childTnLst>
                                </p:cTn>
                              </p:par>
                            </p:childTnLst>
                          </p:cTn>
                        </p:par>
                      </p:childTnLst>
                    </p:cTn>
                  </p:par>
                  <p:par>
                    <p:cTn id="296" fill="hold">
                      <p:stCondLst>
                        <p:cond delay="indefinite"/>
                      </p:stCondLst>
                      <p:childTnLst>
                        <p:par>
                          <p:cTn id="297" fill="hold">
                            <p:stCondLst>
                              <p:cond delay="0"/>
                            </p:stCondLst>
                            <p:childTnLst>
                              <p:par>
                                <p:cTn id="298" presetID="1" presetClass="exit" presetSubtype="0" fill="hold" grpId="1" nodeType="clickEffect">
                                  <p:stCondLst>
                                    <p:cond delay="0"/>
                                  </p:stCondLst>
                                  <p:childTnLst>
                                    <p:set>
                                      <p:cBhvr>
                                        <p:cTn id="299" dur="1" fill="hold">
                                          <p:stCondLst>
                                            <p:cond delay="0"/>
                                          </p:stCondLst>
                                        </p:cTn>
                                        <p:tgtEl>
                                          <p:spTgt spid="156"/>
                                        </p:tgtEl>
                                        <p:attrNameLst>
                                          <p:attrName>style.visibility</p:attrName>
                                        </p:attrNameLst>
                                      </p:cBhvr>
                                      <p:to>
                                        <p:strVal val="hidden"/>
                                      </p:to>
                                    </p:set>
                                  </p:childTnLst>
                                </p:cTn>
                              </p:par>
                              <p:par>
                                <p:cTn id="300" presetID="47" presetClass="entr" presetSubtype="0" fill="hold" grpId="0" nodeType="withEffect">
                                  <p:stCondLst>
                                    <p:cond delay="0"/>
                                  </p:stCondLst>
                                  <p:childTnLst>
                                    <p:set>
                                      <p:cBhvr>
                                        <p:cTn id="301" dur="1" fill="hold">
                                          <p:stCondLst>
                                            <p:cond delay="0"/>
                                          </p:stCondLst>
                                        </p:cTn>
                                        <p:tgtEl>
                                          <p:spTgt spid="157"/>
                                        </p:tgtEl>
                                        <p:attrNameLst>
                                          <p:attrName>style.visibility</p:attrName>
                                        </p:attrNameLst>
                                      </p:cBhvr>
                                      <p:to>
                                        <p:strVal val="visible"/>
                                      </p:to>
                                    </p:set>
                                    <p:animEffect transition="in" filter="fade">
                                      <p:cBhvr>
                                        <p:cTn id="302" dur="1000"/>
                                        <p:tgtEl>
                                          <p:spTgt spid="157"/>
                                        </p:tgtEl>
                                      </p:cBhvr>
                                    </p:animEffect>
                                    <p:anim calcmode="lin" valueType="num">
                                      <p:cBhvr>
                                        <p:cTn id="303" dur="1000" fill="hold"/>
                                        <p:tgtEl>
                                          <p:spTgt spid="157"/>
                                        </p:tgtEl>
                                        <p:attrNameLst>
                                          <p:attrName>ppt_x</p:attrName>
                                        </p:attrNameLst>
                                      </p:cBhvr>
                                      <p:tavLst>
                                        <p:tav tm="0">
                                          <p:val>
                                            <p:strVal val="#ppt_x"/>
                                          </p:val>
                                        </p:tav>
                                        <p:tav tm="100000">
                                          <p:val>
                                            <p:strVal val="#ppt_x"/>
                                          </p:val>
                                        </p:tav>
                                      </p:tavLst>
                                    </p:anim>
                                    <p:anim calcmode="lin" valueType="num">
                                      <p:cBhvr>
                                        <p:cTn id="304" dur="1000" fill="hold"/>
                                        <p:tgtEl>
                                          <p:spTgt spid="157"/>
                                        </p:tgtEl>
                                        <p:attrNameLst>
                                          <p:attrName>ppt_y</p:attrName>
                                        </p:attrNameLst>
                                      </p:cBhvr>
                                      <p:tavLst>
                                        <p:tav tm="0">
                                          <p:val>
                                            <p:strVal val="#ppt_y-.1"/>
                                          </p:val>
                                        </p:tav>
                                        <p:tav tm="100000">
                                          <p:val>
                                            <p:strVal val="#ppt_y"/>
                                          </p:val>
                                        </p:tav>
                                      </p:tavLst>
                                    </p:anim>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1" nodeType="clickEffect">
                                  <p:stCondLst>
                                    <p:cond delay="0"/>
                                  </p:stCondLst>
                                  <p:childTnLst>
                                    <p:set>
                                      <p:cBhvr>
                                        <p:cTn id="308" dur="1" fill="hold">
                                          <p:stCondLst>
                                            <p:cond delay="0"/>
                                          </p:stCondLst>
                                        </p:cTn>
                                        <p:tgtEl>
                                          <p:spTgt spid="157"/>
                                        </p:tgtEl>
                                        <p:attrNameLst>
                                          <p:attrName>style.visibility</p:attrName>
                                        </p:attrNameLst>
                                      </p:cBhvr>
                                      <p:to>
                                        <p:strVal val="hidden"/>
                                      </p:to>
                                    </p:set>
                                  </p:childTnLst>
                                </p:cTn>
                              </p:par>
                              <p:par>
                                <p:cTn id="309" presetID="53" presetClass="exit" presetSubtype="32" fill="hold" nodeType="withEffect">
                                  <p:stCondLst>
                                    <p:cond delay="0"/>
                                  </p:stCondLst>
                                  <p:childTnLst>
                                    <p:anim calcmode="lin" valueType="num">
                                      <p:cBhvr>
                                        <p:cTn id="310" dur="500"/>
                                        <p:tgtEl>
                                          <p:spTgt spid="153"/>
                                        </p:tgtEl>
                                        <p:attrNameLst>
                                          <p:attrName>ppt_w</p:attrName>
                                        </p:attrNameLst>
                                      </p:cBhvr>
                                      <p:tavLst>
                                        <p:tav tm="0">
                                          <p:val>
                                            <p:strVal val="ppt_w"/>
                                          </p:val>
                                        </p:tav>
                                        <p:tav tm="100000">
                                          <p:val>
                                            <p:fltVal val="0"/>
                                          </p:val>
                                        </p:tav>
                                      </p:tavLst>
                                    </p:anim>
                                    <p:anim calcmode="lin" valueType="num">
                                      <p:cBhvr>
                                        <p:cTn id="311" dur="500"/>
                                        <p:tgtEl>
                                          <p:spTgt spid="153"/>
                                        </p:tgtEl>
                                        <p:attrNameLst>
                                          <p:attrName>ppt_h</p:attrName>
                                        </p:attrNameLst>
                                      </p:cBhvr>
                                      <p:tavLst>
                                        <p:tav tm="0">
                                          <p:val>
                                            <p:strVal val="ppt_h"/>
                                          </p:val>
                                        </p:tav>
                                        <p:tav tm="100000">
                                          <p:val>
                                            <p:fltVal val="0"/>
                                          </p:val>
                                        </p:tav>
                                      </p:tavLst>
                                    </p:anim>
                                    <p:animEffect transition="out" filter="fade">
                                      <p:cBhvr>
                                        <p:cTn id="312" dur="500"/>
                                        <p:tgtEl>
                                          <p:spTgt spid="153"/>
                                        </p:tgtEl>
                                      </p:cBhvr>
                                    </p:animEffect>
                                    <p:set>
                                      <p:cBhvr>
                                        <p:cTn id="313" dur="1" fill="hold">
                                          <p:stCondLst>
                                            <p:cond delay="499"/>
                                          </p:stCondLst>
                                        </p:cTn>
                                        <p:tgtEl>
                                          <p:spTgt spid="153"/>
                                        </p:tgtEl>
                                        <p:attrNameLst>
                                          <p:attrName>style.visibility</p:attrName>
                                        </p:attrNameLst>
                                      </p:cBhvr>
                                      <p:to>
                                        <p:strVal val="hidden"/>
                                      </p:to>
                                    </p:set>
                                  </p:childTnLst>
                                </p:cTn>
                              </p:par>
                              <p:par>
                                <p:cTn id="314" presetID="1" presetClass="exit" presetSubtype="0" fill="hold" nodeType="withEffect">
                                  <p:stCondLst>
                                    <p:cond delay="0"/>
                                  </p:stCondLst>
                                  <p:childTnLst>
                                    <p:set>
                                      <p:cBhvr>
                                        <p:cTn id="315" dur="1" fill="hold">
                                          <p:stCondLst>
                                            <p:cond delay="0"/>
                                          </p:stCondLst>
                                        </p:cTn>
                                        <p:tgtEl>
                                          <p:spTgt spid="84"/>
                                        </p:tgtEl>
                                        <p:attrNameLst>
                                          <p:attrName>style.visibility</p:attrName>
                                        </p:attrNameLst>
                                      </p:cBhvr>
                                      <p:to>
                                        <p:strVal val="hidden"/>
                                      </p:to>
                                    </p:set>
                                  </p:childTnLst>
                                </p:cTn>
                              </p:par>
                              <p:par>
                                <p:cTn id="316" presetID="1" presetClass="exit" presetSubtype="0" fill="hold" nodeType="withEffect">
                                  <p:stCondLst>
                                    <p:cond delay="0"/>
                                  </p:stCondLst>
                                  <p:childTnLst>
                                    <p:set>
                                      <p:cBhvr>
                                        <p:cTn id="317" dur="1" fill="hold">
                                          <p:stCondLst>
                                            <p:cond delay="0"/>
                                          </p:stCondLst>
                                        </p:cTn>
                                        <p:tgtEl>
                                          <p:spTgt spid="100"/>
                                        </p:tgtEl>
                                        <p:attrNameLst>
                                          <p:attrName>style.visibility</p:attrName>
                                        </p:attrNameLst>
                                      </p:cBhvr>
                                      <p:to>
                                        <p:strVal val="hidden"/>
                                      </p:to>
                                    </p:set>
                                  </p:childTnLst>
                                </p:cTn>
                              </p:par>
                              <p:par>
                                <p:cTn id="318" presetID="1" presetClass="exit" presetSubtype="0" fill="hold" nodeType="withEffect">
                                  <p:stCondLst>
                                    <p:cond delay="0"/>
                                  </p:stCondLst>
                                  <p:childTnLst>
                                    <p:set>
                                      <p:cBhvr>
                                        <p:cTn id="319" dur="1" fill="hold">
                                          <p:stCondLst>
                                            <p:cond delay="0"/>
                                          </p:stCondLst>
                                        </p:cTn>
                                        <p:tgtEl>
                                          <p:spTgt spid="103"/>
                                        </p:tgtEl>
                                        <p:attrNameLst>
                                          <p:attrName>style.visibility</p:attrName>
                                        </p:attrNameLst>
                                      </p:cBhvr>
                                      <p:to>
                                        <p:strVal val="hidden"/>
                                      </p:to>
                                    </p:set>
                                  </p:childTnLst>
                                </p:cTn>
                              </p:par>
                              <p:par>
                                <p:cTn id="320" presetID="1" presetClass="exit" presetSubtype="0" fill="hold" nodeType="withEffect">
                                  <p:stCondLst>
                                    <p:cond delay="0"/>
                                  </p:stCondLst>
                                  <p:childTnLst>
                                    <p:set>
                                      <p:cBhvr>
                                        <p:cTn id="321" dur="1" fill="hold">
                                          <p:stCondLst>
                                            <p:cond delay="0"/>
                                          </p:stCondLst>
                                        </p:cTn>
                                        <p:tgtEl>
                                          <p:spTgt spid="153"/>
                                        </p:tgtEl>
                                        <p:attrNameLst>
                                          <p:attrName>style.visibility</p:attrName>
                                        </p:attrNameLst>
                                      </p:cBhvr>
                                      <p:to>
                                        <p:strVal val="hidden"/>
                                      </p:to>
                                    </p:set>
                                  </p:childTnLst>
                                </p:cTn>
                              </p:par>
                              <p:par>
                                <p:cTn id="322" presetID="1" presetClass="exit" presetSubtype="0" fill="hold" nodeType="withEffect">
                                  <p:stCondLst>
                                    <p:cond delay="0"/>
                                  </p:stCondLst>
                                  <p:childTnLst>
                                    <p:set>
                                      <p:cBhvr>
                                        <p:cTn id="323" dur="1" fill="hold">
                                          <p:stCondLst>
                                            <p:cond delay="0"/>
                                          </p:stCondLst>
                                        </p:cTn>
                                        <p:tgtEl>
                                          <p:spTgt spid="71"/>
                                        </p:tgtEl>
                                        <p:attrNameLst>
                                          <p:attrName>style.visibility</p:attrName>
                                        </p:attrNameLst>
                                      </p:cBhvr>
                                      <p:to>
                                        <p:strVal val="hidden"/>
                                      </p:to>
                                    </p:set>
                                  </p:childTnLst>
                                </p:cTn>
                              </p:par>
                              <p:par>
                                <p:cTn id="324" presetID="1" presetClass="exit" presetSubtype="0" fill="hold" nodeType="withEffect">
                                  <p:stCondLst>
                                    <p:cond delay="0"/>
                                  </p:stCondLst>
                                  <p:childTnLst>
                                    <p:set>
                                      <p:cBhvr>
                                        <p:cTn id="325" dur="1" fill="hold">
                                          <p:stCondLst>
                                            <p:cond delay="0"/>
                                          </p:stCondLst>
                                        </p:cTn>
                                        <p:tgtEl>
                                          <p:spTgt spid="72"/>
                                        </p:tgtEl>
                                        <p:attrNameLst>
                                          <p:attrName>style.visibility</p:attrName>
                                        </p:attrNameLst>
                                      </p:cBhvr>
                                      <p:to>
                                        <p:strVal val="hidden"/>
                                      </p:to>
                                    </p:set>
                                  </p:childTnLst>
                                </p:cTn>
                              </p:par>
                              <p:par>
                                <p:cTn id="326" presetID="1" presetClass="exit" presetSubtype="0" fill="hold" nodeType="withEffect">
                                  <p:stCondLst>
                                    <p:cond delay="0"/>
                                  </p:stCondLst>
                                  <p:childTnLst>
                                    <p:set>
                                      <p:cBhvr>
                                        <p:cTn id="327" dur="1" fill="hold">
                                          <p:stCondLst>
                                            <p:cond delay="0"/>
                                          </p:stCondLst>
                                        </p:cTn>
                                        <p:tgtEl>
                                          <p:spTgt spid="77"/>
                                        </p:tgtEl>
                                        <p:attrNameLst>
                                          <p:attrName>style.visibility</p:attrName>
                                        </p:attrNameLst>
                                      </p:cBhvr>
                                      <p:to>
                                        <p:strVal val="hidden"/>
                                      </p:to>
                                    </p:set>
                                  </p:childTnLst>
                                </p:cTn>
                              </p:par>
                              <p:par>
                                <p:cTn id="328" presetID="1" presetClass="exit" presetSubtype="0" fill="hold" nodeType="with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0" presetClass="entr" presetSubtype="0" fill="hold" nodeType="withEffect">
                                  <p:stCondLst>
                                    <p:cond delay="0"/>
                                  </p:stCondLst>
                                  <p:childTnLst>
                                    <p:set>
                                      <p:cBhvr>
                                        <p:cTn id="331" dur="1" fill="hold">
                                          <p:stCondLst>
                                            <p:cond delay="0"/>
                                          </p:stCondLst>
                                        </p:cTn>
                                        <p:tgtEl>
                                          <p:spTgt spid="158"/>
                                        </p:tgtEl>
                                        <p:attrNameLst>
                                          <p:attrName>style.visibility</p:attrName>
                                        </p:attrNameLst>
                                      </p:cBhvr>
                                      <p:to>
                                        <p:strVal val="visible"/>
                                      </p:to>
                                    </p:set>
                                    <p:animEffect transition="in" filter="fade">
                                      <p:cBhvr>
                                        <p:cTn id="332" dur="500"/>
                                        <p:tgtEl>
                                          <p:spTgt spid="158"/>
                                        </p:tgtEl>
                                      </p:cBhvr>
                                    </p:animEffect>
                                  </p:childTnLst>
                                </p:cTn>
                              </p:par>
                              <p:par>
                                <p:cTn id="333" presetID="10" presetClass="entr" presetSubtype="0" fill="hold" nodeType="withEffect">
                                  <p:stCondLst>
                                    <p:cond delay="0"/>
                                  </p:stCondLst>
                                  <p:childTnLst>
                                    <p:set>
                                      <p:cBhvr>
                                        <p:cTn id="334" dur="1" fill="hold">
                                          <p:stCondLst>
                                            <p:cond delay="0"/>
                                          </p:stCondLst>
                                        </p:cTn>
                                        <p:tgtEl>
                                          <p:spTgt spid="165"/>
                                        </p:tgtEl>
                                        <p:attrNameLst>
                                          <p:attrName>style.visibility</p:attrName>
                                        </p:attrNameLst>
                                      </p:cBhvr>
                                      <p:to>
                                        <p:strVal val="visible"/>
                                      </p:to>
                                    </p:set>
                                    <p:animEffect transition="in" filter="fade">
                                      <p:cBhvr>
                                        <p:cTn id="335" dur="500"/>
                                        <p:tgtEl>
                                          <p:spTgt spid="165"/>
                                        </p:tgtEl>
                                      </p:cBhvr>
                                    </p:animEffect>
                                  </p:childTnLst>
                                </p:cTn>
                              </p:par>
                              <p:par>
                                <p:cTn id="336" presetID="10" presetClass="entr" presetSubtype="0" fill="hold" nodeType="withEffect">
                                  <p:stCondLst>
                                    <p:cond delay="0"/>
                                  </p:stCondLst>
                                  <p:childTnLst>
                                    <p:set>
                                      <p:cBhvr>
                                        <p:cTn id="337" dur="1" fill="hold">
                                          <p:stCondLst>
                                            <p:cond delay="0"/>
                                          </p:stCondLst>
                                        </p:cTn>
                                        <p:tgtEl>
                                          <p:spTgt spid="166"/>
                                        </p:tgtEl>
                                        <p:attrNameLst>
                                          <p:attrName>style.visibility</p:attrName>
                                        </p:attrNameLst>
                                      </p:cBhvr>
                                      <p:to>
                                        <p:strVal val="visible"/>
                                      </p:to>
                                    </p:set>
                                    <p:animEffect transition="in" filter="fade">
                                      <p:cBhvr>
                                        <p:cTn id="338" dur="500"/>
                                        <p:tgtEl>
                                          <p:spTgt spid="166"/>
                                        </p:tgtEl>
                                      </p:cBhvr>
                                    </p:animEffect>
                                  </p:childTnLst>
                                </p:cTn>
                              </p:par>
                              <p:par>
                                <p:cTn id="339" presetID="8" presetClass="emph" presetSubtype="0" fill="hold" nodeType="withEffect">
                                  <p:stCondLst>
                                    <p:cond delay="0"/>
                                  </p:stCondLst>
                                  <p:childTnLst>
                                    <p:animRot by="5400000">
                                      <p:cBhvr>
                                        <p:cTn id="340" dur="3000" fill="hold"/>
                                        <p:tgtEl>
                                          <p:spTgt spid="165"/>
                                        </p:tgtEl>
                                        <p:attrNameLst>
                                          <p:attrName>r</p:attrName>
                                        </p:attrNameLst>
                                      </p:cBhvr>
                                    </p:animRot>
                                  </p:childTnLst>
                                </p:cTn>
                              </p:par>
                              <p:par>
                                <p:cTn id="341" presetID="8" presetClass="emph" presetSubtype="0" fill="hold" nodeType="withEffect">
                                  <p:stCondLst>
                                    <p:cond delay="0"/>
                                  </p:stCondLst>
                                  <p:childTnLst>
                                    <p:animRot by="5400000">
                                      <p:cBhvr>
                                        <p:cTn id="342" dur="3000" fill="hold"/>
                                        <p:tgtEl>
                                          <p:spTgt spid="166"/>
                                        </p:tgtEl>
                                        <p:attrNameLst>
                                          <p:attrName>r</p:attrName>
                                        </p:attrNameLst>
                                      </p:cBhvr>
                                    </p:animRot>
                                  </p:childTnLst>
                                </p:cTn>
                              </p:par>
                            </p:childTnLst>
                          </p:cTn>
                        </p:par>
                      </p:childTnLst>
                    </p:cTn>
                  </p:par>
                  <p:par>
                    <p:cTn id="343" fill="hold">
                      <p:stCondLst>
                        <p:cond delay="indefinite"/>
                      </p:stCondLst>
                      <p:childTnLst>
                        <p:par>
                          <p:cTn id="344" fill="hold">
                            <p:stCondLst>
                              <p:cond delay="0"/>
                            </p:stCondLst>
                            <p:childTnLst>
                              <p:par>
                                <p:cTn id="345" presetID="10" presetClass="entr" presetSubtype="0" fill="hold" nodeType="clickEffect">
                                  <p:stCondLst>
                                    <p:cond delay="0"/>
                                  </p:stCondLst>
                                  <p:childTnLst>
                                    <p:set>
                                      <p:cBhvr>
                                        <p:cTn id="346" dur="1" fill="hold">
                                          <p:stCondLst>
                                            <p:cond delay="0"/>
                                          </p:stCondLst>
                                        </p:cTn>
                                        <p:tgtEl>
                                          <p:spTgt spid="162"/>
                                        </p:tgtEl>
                                        <p:attrNameLst>
                                          <p:attrName>style.visibility</p:attrName>
                                        </p:attrNameLst>
                                      </p:cBhvr>
                                      <p:to>
                                        <p:strVal val="visible"/>
                                      </p:to>
                                    </p:set>
                                    <p:animEffect transition="in" filter="fade">
                                      <p:cBhvr>
                                        <p:cTn id="347" dur="500"/>
                                        <p:tgtEl>
                                          <p:spTgt spid="162"/>
                                        </p:tgtEl>
                                      </p:cBhvr>
                                    </p:animEffect>
                                  </p:childTnLst>
                                </p:cTn>
                              </p:par>
                              <p:par>
                                <p:cTn id="348" presetID="10" presetClass="entr" presetSubtype="0" fill="hold" nodeType="withEffect">
                                  <p:stCondLst>
                                    <p:cond delay="0"/>
                                  </p:stCondLst>
                                  <p:childTnLst>
                                    <p:set>
                                      <p:cBhvr>
                                        <p:cTn id="349" dur="1" fill="hold">
                                          <p:stCondLst>
                                            <p:cond delay="0"/>
                                          </p:stCondLst>
                                        </p:cTn>
                                        <p:tgtEl>
                                          <p:spTgt spid="159"/>
                                        </p:tgtEl>
                                        <p:attrNameLst>
                                          <p:attrName>style.visibility</p:attrName>
                                        </p:attrNameLst>
                                      </p:cBhvr>
                                      <p:to>
                                        <p:strVal val="visible"/>
                                      </p:to>
                                    </p:set>
                                    <p:animEffect transition="in" filter="fade">
                                      <p:cBhvr>
                                        <p:cTn id="350" dur="500"/>
                                        <p:tgtEl>
                                          <p:spTgt spid="159"/>
                                        </p:tgtEl>
                                      </p:cBhvr>
                                    </p:animEffect>
                                  </p:childTnLst>
                                </p:cTn>
                              </p:par>
                            </p:childTnLst>
                          </p:cTn>
                        </p:par>
                      </p:childTnLst>
                    </p:cTn>
                  </p:par>
                  <p:par>
                    <p:cTn id="351" fill="hold">
                      <p:stCondLst>
                        <p:cond delay="indefinite"/>
                      </p:stCondLst>
                      <p:childTnLst>
                        <p:par>
                          <p:cTn id="352" fill="hold">
                            <p:stCondLst>
                              <p:cond delay="0"/>
                            </p:stCondLst>
                            <p:childTnLst>
                              <p:par>
                                <p:cTn id="353" presetID="9" presetClass="exit" presetSubtype="0" fill="hold" nodeType="clickEffect">
                                  <p:stCondLst>
                                    <p:cond delay="0"/>
                                  </p:stCondLst>
                                  <p:childTnLst>
                                    <p:animEffect transition="out" filter="dissolve">
                                      <p:cBhvr>
                                        <p:cTn id="354" dur="500"/>
                                        <p:tgtEl>
                                          <p:spTgt spid="165"/>
                                        </p:tgtEl>
                                      </p:cBhvr>
                                    </p:animEffect>
                                    <p:set>
                                      <p:cBhvr>
                                        <p:cTn id="355" dur="1" fill="hold">
                                          <p:stCondLst>
                                            <p:cond delay="499"/>
                                          </p:stCondLst>
                                        </p:cTn>
                                        <p:tgtEl>
                                          <p:spTgt spid="165"/>
                                        </p:tgtEl>
                                        <p:attrNameLst>
                                          <p:attrName>style.visibility</p:attrName>
                                        </p:attrNameLst>
                                      </p:cBhvr>
                                      <p:to>
                                        <p:strVal val="hidden"/>
                                      </p:to>
                                    </p:set>
                                  </p:childTnLst>
                                </p:cTn>
                              </p:par>
                              <p:par>
                                <p:cTn id="356" presetID="9" presetClass="exit" presetSubtype="0" fill="hold" nodeType="withEffect">
                                  <p:stCondLst>
                                    <p:cond delay="0"/>
                                  </p:stCondLst>
                                  <p:childTnLst>
                                    <p:animEffect transition="out" filter="dissolve">
                                      <p:cBhvr>
                                        <p:cTn id="357" dur="500"/>
                                        <p:tgtEl>
                                          <p:spTgt spid="166"/>
                                        </p:tgtEl>
                                      </p:cBhvr>
                                    </p:animEffect>
                                    <p:set>
                                      <p:cBhvr>
                                        <p:cTn id="358" dur="1" fill="hold">
                                          <p:stCondLst>
                                            <p:cond delay="499"/>
                                          </p:stCondLst>
                                        </p:cTn>
                                        <p:tgtEl>
                                          <p:spTgt spid="166"/>
                                        </p:tgtEl>
                                        <p:attrNameLst>
                                          <p:attrName>style.visibility</p:attrName>
                                        </p:attrNameLst>
                                      </p:cBhvr>
                                      <p:to>
                                        <p:strVal val="hidden"/>
                                      </p:to>
                                    </p:set>
                                  </p:childTnLst>
                                </p:cTn>
                              </p:par>
                              <p:par>
                                <p:cTn id="359" presetID="1" presetClass="exit" presetSubtype="0" fill="hold" nodeType="withEffect">
                                  <p:stCondLst>
                                    <p:cond delay="0"/>
                                  </p:stCondLst>
                                  <p:childTnLst>
                                    <p:set>
                                      <p:cBhvr>
                                        <p:cTn id="360" dur="1" fill="hold">
                                          <p:stCondLst>
                                            <p:cond delay="0"/>
                                          </p:stCondLst>
                                        </p:cTn>
                                        <p:tgtEl>
                                          <p:spTgt spid="158"/>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42" presetClass="path" presetSubtype="0" accel="50000" decel="50000" fill="hold" nodeType="clickEffect">
                                  <p:stCondLst>
                                    <p:cond delay="0"/>
                                  </p:stCondLst>
                                  <p:childTnLst>
                                    <p:animMotion origin="layout" path="M 0 0 L 0 0.25 E" pathEditMode="relative" ptsTypes="">
                                      <p:cBhvr>
                                        <p:cTn id="364" dur="2000" fill="hold"/>
                                        <p:tgtEl>
                                          <p:spTgt spid="162"/>
                                        </p:tgtEl>
                                        <p:attrNameLst>
                                          <p:attrName>ppt_x</p:attrName>
                                          <p:attrName>ppt_y</p:attrName>
                                        </p:attrNameLst>
                                      </p:cBhvr>
                                    </p:animMotion>
                                  </p:childTnLst>
                                </p:cTn>
                              </p:par>
                              <p:par>
                                <p:cTn id="365" presetID="42" presetClass="path" presetSubtype="0" accel="50000" decel="50000" fill="hold" nodeType="withEffect">
                                  <p:stCondLst>
                                    <p:cond delay="0"/>
                                  </p:stCondLst>
                                  <p:childTnLst>
                                    <p:animMotion origin="layout" path="M 0 0 L 0 0.25 E" pathEditMode="relative" ptsTypes="">
                                      <p:cBhvr>
                                        <p:cTn id="366" dur="2000" fill="hold"/>
                                        <p:tgtEl>
                                          <p:spTgt spid="159"/>
                                        </p:tgtEl>
                                        <p:attrNameLst>
                                          <p:attrName>ppt_x</p:attrName>
                                          <p:attrName>ppt_y</p:attrName>
                                        </p:attrNameLst>
                                      </p:cBhvr>
                                    </p:animMotion>
                                  </p:childTnLst>
                                </p:cTn>
                              </p:par>
                            </p:childTnLst>
                          </p:cTn>
                        </p:par>
                      </p:childTnLst>
                    </p:cTn>
                  </p:par>
                  <p:par>
                    <p:cTn id="367" fill="hold">
                      <p:stCondLst>
                        <p:cond delay="indefinite"/>
                      </p:stCondLst>
                      <p:childTnLst>
                        <p:par>
                          <p:cTn id="368" fill="hold">
                            <p:stCondLst>
                              <p:cond delay="0"/>
                            </p:stCondLst>
                            <p:childTnLst>
                              <p:par>
                                <p:cTn id="369" presetID="22" presetClass="entr" presetSubtype="8" fill="hold" nodeType="clickEffect">
                                  <p:stCondLst>
                                    <p:cond delay="0"/>
                                  </p:stCondLst>
                                  <p:childTnLst>
                                    <p:set>
                                      <p:cBhvr>
                                        <p:cTn id="370" dur="1" fill="hold">
                                          <p:stCondLst>
                                            <p:cond delay="0"/>
                                          </p:stCondLst>
                                        </p:cTn>
                                        <p:tgtEl>
                                          <p:spTgt spid="168"/>
                                        </p:tgtEl>
                                        <p:attrNameLst>
                                          <p:attrName>style.visibility</p:attrName>
                                        </p:attrNameLst>
                                      </p:cBhvr>
                                      <p:to>
                                        <p:strVal val="visible"/>
                                      </p:to>
                                    </p:set>
                                    <p:animEffect transition="in" filter="wipe(left)">
                                      <p:cBhvr>
                                        <p:cTn id="371" dur="500"/>
                                        <p:tgtEl>
                                          <p:spTgt spid="168"/>
                                        </p:tgtEl>
                                      </p:cBhvr>
                                    </p:animEffect>
                                  </p:childTnLst>
                                </p:cTn>
                              </p:par>
                              <p:par>
                                <p:cTn id="372" presetID="22" presetClass="entr" presetSubtype="2" fill="hold" nodeType="withEffect">
                                  <p:stCondLst>
                                    <p:cond delay="0"/>
                                  </p:stCondLst>
                                  <p:childTnLst>
                                    <p:set>
                                      <p:cBhvr>
                                        <p:cTn id="373" dur="1" fill="hold">
                                          <p:stCondLst>
                                            <p:cond delay="0"/>
                                          </p:stCondLst>
                                        </p:cTn>
                                        <p:tgtEl>
                                          <p:spTgt spid="171"/>
                                        </p:tgtEl>
                                        <p:attrNameLst>
                                          <p:attrName>style.visibility</p:attrName>
                                        </p:attrNameLst>
                                      </p:cBhvr>
                                      <p:to>
                                        <p:strVal val="visible"/>
                                      </p:to>
                                    </p:set>
                                    <p:animEffect transition="in" filter="wipe(right)">
                                      <p:cBhvr>
                                        <p:cTn id="374" dur="500"/>
                                        <p:tgtEl>
                                          <p:spTgt spid="171"/>
                                        </p:tgtEl>
                                      </p:cBhvr>
                                    </p:animEffect>
                                  </p:childTnLst>
                                </p:cTn>
                              </p:par>
                            </p:childTnLst>
                          </p:cTn>
                        </p:par>
                      </p:childTnLst>
                    </p:cTn>
                  </p:par>
                  <p:par>
                    <p:cTn id="375" fill="hold">
                      <p:stCondLst>
                        <p:cond delay="indefinite"/>
                      </p:stCondLst>
                      <p:childTnLst>
                        <p:par>
                          <p:cTn id="376" fill="hold">
                            <p:stCondLst>
                              <p:cond delay="0"/>
                            </p:stCondLst>
                            <p:childTnLst>
                              <p:par>
                                <p:cTn id="377" presetID="53" presetClass="exit" presetSubtype="32" fill="hold" nodeType="clickEffect">
                                  <p:stCondLst>
                                    <p:cond delay="0"/>
                                  </p:stCondLst>
                                  <p:childTnLst>
                                    <p:anim calcmode="lin" valueType="num">
                                      <p:cBhvr>
                                        <p:cTn id="378" dur="500"/>
                                        <p:tgtEl>
                                          <p:spTgt spid="162"/>
                                        </p:tgtEl>
                                        <p:attrNameLst>
                                          <p:attrName>ppt_w</p:attrName>
                                        </p:attrNameLst>
                                      </p:cBhvr>
                                      <p:tavLst>
                                        <p:tav tm="0">
                                          <p:val>
                                            <p:strVal val="ppt_w"/>
                                          </p:val>
                                        </p:tav>
                                        <p:tav tm="100000">
                                          <p:val>
                                            <p:fltVal val="0"/>
                                          </p:val>
                                        </p:tav>
                                      </p:tavLst>
                                    </p:anim>
                                    <p:anim calcmode="lin" valueType="num">
                                      <p:cBhvr>
                                        <p:cTn id="379" dur="500"/>
                                        <p:tgtEl>
                                          <p:spTgt spid="162"/>
                                        </p:tgtEl>
                                        <p:attrNameLst>
                                          <p:attrName>ppt_h</p:attrName>
                                        </p:attrNameLst>
                                      </p:cBhvr>
                                      <p:tavLst>
                                        <p:tav tm="0">
                                          <p:val>
                                            <p:strVal val="ppt_h"/>
                                          </p:val>
                                        </p:tav>
                                        <p:tav tm="100000">
                                          <p:val>
                                            <p:fltVal val="0"/>
                                          </p:val>
                                        </p:tav>
                                      </p:tavLst>
                                    </p:anim>
                                    <p:animEffect transition="out" filter="fade">
                                      <p:cBhvr>
                                        <p:cTn id="380" dur="500"/>
                                        <p:tgtEl>
                                          <p:spTgt spid="162"/>
                                        </p:tgtEl>
                                      </p:cBhvr>
                                    </p:animEffect>
                                    <p:set>
                                      <p:cBhvr>
                                        <p:cTn id="381" dur="1" fill="hold">
                                          <p:stCondLst>
                                            <p:cond delay="499"/>
                                          </p:stCondLst>
                                        </p:cTn>
                                        <p:tgtEl>
                                          <p:spTgt spid="162"/>
                                        </p:tgtEl>
                                        <p:attrNameLst>
                                          <p:attrName>style.visibility</p:attrName>
                                        </p:attrNameLst>
                                      </p:cBhvr>
                                      <p:to>
                                        <p:strVal val="hidden"/>
                                      </p:to>
                                    </p:set>
                                  </p:childTnLst>
                                </p:cTn>
                              </p:par>
                              <p:par>
                                <p:cTn id="382" presetID="53" presetClass="exit" presetSubtype="32" fill="hold" nodeType="withEffect">
                                  <p:stCondLst>
                                    <p:cond delay="0"/>
                                  </p:stCondLst>
                                  <p:childTnLst>
                                    <p:anim calcmode="lin" valueType="num">
                                      <p:cBhvr>
                                        <p:cTn id="383" dur="500"/>
                                        <p:tgtEl>
                                          <p:spTgt spid="159"/>
                                        </p:tgtEl>
                                        <p:attrNameLst>
                                          <p:attrName>ppt_w</p:attrName>
                                        </p:attrNameLst>
                                      </p:cBhvr>
                                      <p:tavLst>
                                        <p:tav tm="0">
                                          <p:val>
                                            <p:strVal val="ppt_w"/>
                                          </p:val>
                                        </p:tav>
                                        <p:tav tm="100000">
                                          <p:val>
                                            <p:fltVal val="0"/>
                                          </p:val>
                                        </p:tav>
                                      </p:tavLst>
                                    </p:anim>
                                    <p:anim calcmode="lin" valueType="num">
                                      <p:cBhvr>
                                        <p:cTn id="384" dur="500"/>
                                        <p:tgtEl>
                                          <p:spTgt spid="159"/>
                                        </p:tgtEl>
                                        <p:attrNameLst>
                                          <p:attrName>ppt_h</p:attrName>
                                        </p:attrNameLst>
                                      </p:cBhvr>
                                      <p:tavLst>
                                        <p:tav tm="0">
                                          <p:val>
                                            <p:strVal val="ppt_h"/>
                                          </p:val>
                                        </p:tav>
                                        <p:tav tm="100000">
                                          <p:val>
                                            <p:fltVal val="0"/>
                                          </p:val>
                                        </p:tav>
                                      </p:tavLst>
                                    </p:anim>
                                    <p:animEffect transition="out" filter="fade">
                                      <p:cBhvr>
                                        <p:cTn id="385" dur="500"/>
                                        <p:tgtEl>
                                          <p:spTgt spid="159"/>
                                        </p:tgtEl>
                                      </p:cBhvr>
                                    </p:animEffect>
                                    <p:set>
                                      <p:cBhvr>
                                        <p:cTn id="386" dur="1" fill="hold">
                                          <p:stCondLst>
                                            <p:cond delay="499"/>
                                          </p:stCondLst>
                                        </p:cTn>
                                        <p:tgtEl>
                                          <p:spTgt spid="159"/>
                                        </p:tgtEl>
                                        <p:attrNameLst>
                                          <p:attrName>style.visibility</p:attrName>
                                        </p:attrNameLst>
                                      </p:cBhvr>
                                      <p:to>
                                        <p:strVal val="hidden"/>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nodeType="clickEffect">
                                  <p:stCondLst>
                                    <p:cond delay="0"/>
                                  </p:stCondLst>
                                  <p:childTnLst>
                                    <p:set>
                                      <p:cBhvr>
                                        <p:cTn id="390" dur="1" fill="hold">
                                          <p:stCondLst>
                                            <p:cond delay="0"/>
                                          </p:stCondLst>
                                        </p:cTn>
                                        <p:tgtEl>
                                          <p:spTgt spid="168"/>
                                        </p:tgtEl>
                                        <p:attrNameLst>
                                          <p:attrName>style.visibility</p:attrName>
                                        </p:attrNameLst>
                                      </p:cBhvr>
                                      <p:to>
                                        <p:strVal val="hidden"/>
                                      </p:to>
                                    </p:set>
                                  </p:childTnLst>
                                </p:cTn>
                              </p:par>
                              <p:par>
                                <p:cTn id="391" presetID="1" presetClass="exit" presetSubtype="0" fill="hold" nodeType="withEffect">
                                  <p:stCondLst>
                                    <p:cond delay="0"/>
                                  </p:stCondLst>
                                  <p:childTnLst>
                                    <p:set>
                                      <p:cBhvr>
                                        <p:cTn id="392" dur="1" fill="hold">
                                          <p:stCondLst>
                                            <p:cond delay="0"/>
                                          </p:stCondLst>
                                        </p:cTn>
                                        <p:tgtEl>
                                          <p:spTgt spid="171"/>
                                        </p:tgtEl>
                                        <p:attrNameLst>
                                          <p:attrName>style.visibility</p:attrName>
                                        </p:attrNameLst>
                                      </p:cBhvr>
                                      <p:to>
                                        <p:strVal val="hidden"/>
                                      </p:to>
                                    </p:set>
                                  </p:childTnLst>
                                </p:cTn>
                              </p:par>
                              <p:par>
                                <p:cTn id="393" presetID="53" presetClass="entr" presetSubtype="16" fill="hold" nodeType="withEffect">
                                  <p:stCondLst>
                                    <p:cond delay="0"/>
                                  </p:stCondLst>
                                  <p:childTnLst>
                                    <p:set>
                                      <p:cBhvr>
                                        <p:cTn id="394" dur="1" fill="hold">
                                          <p:stCondLst>
                                            <p:cond delay="0"/>
                                          </p:stCondLst>
                                        </p:cTn>
                                        <p:tgtEl>
                                          <p:spTgt spid="174"/>
                                        </p:tgtEl>
                                        <p:attrNameLst>
                                          <p:attrName>style.visibility</p:attrName>
                                        </p:attrNameLst>
                                      </p:cBhvr>
                                      <p:to>
                                        <p:strVal val="visible"/>
                                      </p:to>
                                    </p:set>
                                    <p:anim calcmode="lin" valueType="num">
                                      <p:cBhvr>
                                        <p:cTn id="395" dur="500" fill="hold"/>
                                        <p:tgtEl>
                                          <p:spTgt spid="174"/>
                                        </p:tgtEl>
                                        <p:attrNameLst>
                                          <p:attrName>ppt_w</p:attrName>
                                        </p:attrNameLst>
                                      </p:cBhvr>
                                      <p:tavLst>
                                        <p:tav tm="0">
                                          <p:val>
                                            <p:fltVal val="0"/>
                                          </p:val>
                                        </p:tav>
                                        <p:tav tm="100000">
                                          <p:val>
                                            <p:strVal val="#ppt_w"/>
                                          </p:val>
                                        </p:tav>
                                      </p:tavLst>
                                    </p:anim>
                                    <p:anim calcmode="lin" valueType="num">
                                      <p:cBhvr>
                                        <p:cTn id="396" dur="500" fill="hold"/>
                                        <p:tgtEl>
                                          <p:spTgt spid="174"/>
                                        </p:tgtEl>
                                        <p:attrNameLst>
                                          <p:attrName>ppt_h</p:attrName>
                                        </p:attrNameLst>
                                      </p:cBhvr>
                                      <p:tavLst>
                                        <p:tav tm="0">
                                          <p:val>
                                            <p:fltVal val="0"/>
                                          </p:val>
                                        </p:tav>
                                        <p:tav tm="100000">
                                          <p:val>
                                            <p:strVal val="#ppt_h"/>
                                          </p:val>
                                        </p:tav>
                                      </p:tavLst>
                                    </p:anim>
                                    <p:animEffect transition="in" filter="fade">
                                      <p:cBhvr>
                                        <p:cTn id="397" dur="500"/>
                                        <p:tgtEl>
                                          <p:spTgt spid="174"/>
                                        </p:tgtEl>
                                      </p:cBhvr>
                                    </p:animEffect>
                                  </p:childTnLst>
                                </p:cTn>
                              </p:par>
                              <p:par>
                                <p:cTn id="398" presetID="53" presetClass="entr" presetSubtype="16" fill="hold" nodeType="withEffect">
                                  <p:stCondLst>
                                    <p:cond delay="0"/>
                                  </p:stCondLst>
                                  <p:childTnLst>
                                    <p:set>
                                      <p:cBhvr>
                                        <p:cTn id="399" dur="1" fill="hold">
                                          <p:stCondLst>
                                            <p:cond delay="0"/>
                                          </p:stCondLst>
                                        </p:cTn>
                                        <p:tgtEl>
                                          <p:spTgt spid="177"/>
                                        </p:tgtEl>
                                        <p:attrNameLst>
                                          <p:attrName>style.visibility</p:attrName>
                                        </p:attrNameLst>
                                      </p:cBhvr>
                                      <p:to>
                                        <p:strVal val="visible"/>
                                      </p:to>
                                    </p:set>
                                    <p:anim calcmode="lin" valueType="num">
                                      <p:cBhvr>
                                        <p:cTn id="400" dur="500" fill="hold"/>
                                        <p:tgtEl>
                                          <p:spTgt spid="177"/>
                                        </p:tgtEl>
                                        <p:attrNameLst>
                                          <p:attrName>ppt_w</p:attrName>
                                        </p:attrNameLst>
                                      </p:cBhvr>
                                      <p:tavLst>
                                        <p:tav tm="0">
                                          <p:val>
                                            <p:fltVal val="0"/>
                                          </p:val>
                                        </p:tav>
                                        <p:tav tm="100000">
                                          <p:val>
                                            <p:strVal val="#ppt_w"/>
                                          </p:val>
                                        </p:tav>
                                      </p:tavLst>
                                    </p:anim>
                                    <p:anim calcmode="lin" valueType="num">
                                      <p:cBhvr>
                                        <p:cTn id="401" dur="500" fill="hold"/>
                                        <p:tgtEl>
                                          <p:spTgt spid="177"/>
                                        </p:tgtEl>
                                        <p:attrNameLst>
                                          <p:attrName>ppt_h</p:attrName>
                                        </p:attrNameLst>
                                      </p:cBhvr>
                                      <p:tavLst>
                                        <p:tav tm="0">
                                          <p:val>
                                            <p:fltVal val="0"/>
                                          </p:val>
                                        </p:tav>
                                        <p:tav tm="100000">
                                          <p:val>
                                            <p:strVal val="#ppt_h"/>
                                          </p:val>
                                        </p:tav>
                                      </p:tavLst>
                                    </p:anim>
                                    <p:animEffect transition="in" filter="fade">
                                      <p:cBhvr>
                                        <p:cTn id="402" dur="500"/>
                                        <p:tgtEl>
                                          <p:spTgt spid="177"/>
                                        </p:tgtEl>
                                      </p:cBhvr>
                                    </p:animEffect>
                                  </p:childTnLst>
                                </p:cTn>
                              </p:par>
                              <p:par>
                                <p:cTn id="403" presetID="53" presetClass="entr" presetSubtype="16" fill="hold" nodeType="withEffect">
                                  <p:stCondLst>
                                    <p:cond delay="0"/>
                                  </p:stCondLst>
                                  <p:childTnLst>
                                    <p:set>
                                      <p:cBhvr>
                                        <p:cTn id="404" dur="1" fill="hold">
                                          <p:stCondLst>
                                            <p:cond delay="0"/>
                                          </p:stCondLst>
                                        </p:cTn>
                                        <p:tgtEl>
                                          <p:spTgt spid="180"/>
                                        </p:tgtEl>
                                        <p:attrNameLst>
                                          <p:attrName>style.visibility</p:attrName>
                                        </p:attrNameLst>
                                      </p:cBhvr>
                                      <p:to>
                                        <p:strVal val="visible"/>
                                      </p:to>
                                    </p:set>
                                    <p:anim calcmode="lin" valueType="num">
                                      <p:cBhvr>
                                        <p:cTn id="405" dur="500" fill="hold"/>
                                        <p:tgtEl>
                                          <p:spTgt spid="180"/>
                                        </p:tgtEl>
                                        <p:attrNameLst>
                                          <p:attrName>ppt_w</p:attrName>
                                        </p:attrNameLst>
                                      </p:cBhvr>
                                      <p:tavLst>
                                        <p:tav tm="0">
                                          <p:val>
                                            <p:fltVal val="0"/>
                                          </p:val>
                                        </p:tav>
                                        <p:tav tm="100000">
                                          <p:val>
                                            <p:strVal val="#ppt_w"/>
                                          </p:val>
                                        </p:tav>
                                      </p:tavLst>
                                    </p:anim>
                                    <p:anim calcmode="lin" valueType="num">
                                      <p:cBhvr>
                                        <p:cTn id="406" dur="500" fill="hold"/>
                                        <p:tgtEl>
                                          <p:spTgt spid="180"/>
                                        </p:tgtEl>
                                        <p:attrNameLst>
                                          <p:attrName>ppt_h</p:attrName>
                                        </p:attrNameLst>
                                      </p:cBhvr>
                                      <p:tavLst>
                                        <p:tav tm="0">
                                          <p:val>
                                            <p:fltVal val="0"/>
                                          </p:val>
                                        </p:tav>
                                        <p:tav tm="100000">
                                          <p:val>
                                            <p:strVal val="#ppt_h"/>
                                          </p:val>
                                        </p:tav>
                                      </p:tavLst>
                                    </p:anim>
                                    <p:animEffect transition="in" filter="fade">
                                      <p:cBhvr>
                                        <p:cTn id="407" dur="500"/>
                                        <p:tgtEl>
                                          <p:spTgt spid="180"/>
                                        </p:tgtEl>
                                      </p:cBhvr>
                                    </p:animEffect>
                                  </p:childTnLst>
                                </p:cTn>
                              </p:par>
                              <p:par>
                                <p:cTn id="408" presetID="53" presetClass="entr" presetSubtype="16" fill="hold" nodeType="withEffect">
                                  <p:stCondLst>
                                    <p:cond delay="0"/>
                                  </p:stCondLst>
                                  <p:childTnLst>
                                    <p:set>
                                      <p:cBhvr>
                                        <p:cTn id="409" dur="1" fill="hold">
                                          <p:stCondLst>
                                            <p:cond delay="0"/>
                                          </p:stCondLst>
                                        </p:cTn>
                                        <p:tgtEl>
                                          <p:spTgt spid="183"/>
                                        </p:tgtEl>
                                        <p:attrNameLst>
                                          <p:attrName>style.visibility</p:attrName>
                                        </p:attrNameLst>
                                      </p:cBhvr>
                                      <p:to>
                                        <p:strVal val="visible"/>
                                      </p:to>
                                    </p:set>
                                    <p:anim calcmode="lin" valueType="num">
                                      <p:cBhvr>
                                        <p:cTn id="410" dur="500" fill="hold"/>
                                        <p:tgtEl>
                                          <p:spTgt spid="183"/>
                                        </p:tgtEl>
                                        <p:attrNameLst>
                                          <p:attrName>ppt_w</p:attrName>
                                        </p:attrNameLst>
                                      </p:cBhvr>
                                      <p:tavLst>
                                        <p:tav tm="0">
                                          <p:val>
                                            <p:fltVal val="0"/>
                                          </p:val>
                                        </p:tav>
                                        <p:tav tm="100000">
                                          <p:val>
                                            <p:strVal val="#ppt_w"/>
                                          </p:val>
                                        </p:tav>
                                      </p:tavLst>
                                    </p:anim>
                                    <p:anim calcmode="lin" valueType="num">
                                      <p:cBhvr>
                                        <p:cTn id="411" dur="500" fill="hold"/>
                                        <p:tgtEl>
                                          <p:spTgt spid="183"/>
                                        </p:tgtEl>
                                        <p:attrNameLst>
                                          <p:attrName>ppt_h</p:attrName>
                                        </p:attrNameLst>
                                      </p:cBhvr>
                                      <p:tavLst>
                                        <p:tav tm="0">
                                          <p:val>
                                            <p:fltVal val="0"/>
                                          </p:val>
                                        </p:tav>
                                        <p:tav tm="100000">
                                          <p:val>
                                            <p:strVal val="#ppt_h"/>
                                          </p:val>
                                        </p:tav>
                                      </p:tavLst>
                                    </p:anim>
                                    <p:animEffect transition="in" filter="fade">
                                      <p:cBhvr>
                                        <p:cTn id="412" dur="500"/>
                                        <p:tgtEl>
                                          <p:spTgt spid="183"/>
                                        </p:tgtEl>
                                      </p:cBhvr>
                                    </p:animEffect>
                                  </p:childTnLst>
                                </p:cTn>
                              </p:par>
                            </p:childTnLst>
                          </p:cTn>
                        </p:par>
                      </p:childTnLst>
                    </p:cTn>
                  </p:par>
                  <p:par>
                    <p:cTn id="413" fill="hold">
                      <p:stCondLst>
                        <p:cond delay="indefinite"/>
                      </p:stCondLst>
                      <p:childTnLst>
                        <p:par>
                          <p:cTn id="414" fill="hold">
                            <p:stCondLst>
                              <p:cond delay="0"/>
                            </p:stCondLst>
                            <p:childTnLst>
                              <p:par>
                                <p:cTn id="415" presetID="10" presetClass="entr" presetSubtype="0" fill="hold" grpId="0" nodeType="clickEffect">
                                  <p:stCondLst>
                                    <p:cond delay="0"/>
                                  </p:stCondLst>
                                  <p:childTnLst>
                                    <p:set>
                                      <p:cBhvr>
                                        <p:cTn id="416" dur="1" fill="hold">
                                          <p:stCondLst>
                                            <p:cond delay="0"/>
                                          </p:stCondLst>
                                        </p:cTn>
                                        <p:tgtEl>
                                          <p:spTgt spid="189"/>
                                        </p:tgtEl>
                                        <p:attrNameLst>
                                          <p:attrName>style.visibility</p:attrName>
                                        </p:attrNameLst>
                                      </p:cBhvr>
                                      <p:to>
                                        <p:strVal val="visible"/>
                                      </p:to>
                                    </p:set>
                                    <p:animEffect transition="in" filter="fade">
                                      <p:cBhvr>
                                        <p:cTn id="417" dur="500"/>
                                        <p:tgtEl>
                                          <p:spTgt spid="189"/>
                                        </p:tgtEl>
                                      </p:cBhvr>
                                    </p:animEffect>
                                  </p:childTnLst>
                                </p:cTn>
                              </p:par>
                              <p:par>
                                <p:cTn id="418" presetID="47" presetClass="entr" presetSubtype="0" fill="hold" grpId="0" nodeType="withEffect">
                                  <p:stCondLst>
                                    <p:cond delay="0"/>
                                  </p:stCondLst>
                                  <p:childTnLst>
                                    <p:set>
                                      <p:cBhvr>
                                        <p:cTn id="419" dur="1" fill="hold">
                                          <p:stCondLst>
                                            <p:cond delay="0"/>
                                          </p:stCondLst>
                                        </p:cTn>
                                        <p:tgtEl>
                                          <p:spTgt spid="186"/>
                                        </p:tgtEl>
                                        <p:attrNameLst>
                                          <p:attrName>style.visibility</p:attrName>
                                        </p:attrNameLst>
                                      </p:cBhvr>
                                      <p:to>
                                        <p:strVal val="visible"/>
                                      </p:to>
                                    </p:set>
                                    <p:animEffect transition="in" filter="fade">
                                      <p:cBhvr>
                                        <p:cTn id="420" dur="1000"/>
                                        <p:tgtEl>
                                          <p:spTgt spid="186"/>
                                        </p:tgtEl>
                                      </p:cBhvr>
                                    </p:animEffect>
                                    <p:anim calcmode="lin" valueType="num">
                                      <p:cBhvr>
                                        <p:cTn id="421" dur="1000" fill="hold"/>
                                        <p:tgtEl>
                                          <p:spTgt spid="186"/>
                                        </p:tgtEl>
                                        <p:attrNameLst>
                                          <p:attrName>ppt_x</p:attrName>
                                        </p:attrNameLst>
                                      </p:cBhvr>
                                      <p:tavLst>
                                        <p:tav tm="0">
                                          <p:val>
                                            <p:strVal val="#ppt_x"/>
                                          </p:val>
                                        </p:tav>
                                        <p:tav tm="100000">
                                          <p:val>
                                            <p:strVal val="#ppt_x"/>
                                          </p:val>
                                        </p:tav>
                                      </p:tavLst>
                                    </p:anim>
                                    <p:anim calcmode="lin" valueType="num">
                                      <p:cBhvr>
                                        <p:cTn id="422" dur="1000" fill="hold"/>
                                        <p:tgtEl>
                                          <p:spTgt spid="186"/>
                                        </p:tgtEl>
                                        <p:attrNameLst>
                                          <p:attrName>ppt_y</p:attrName>
                                        </p:attrNameLst>
                                      </p:cBhvr>
                                      <p:tavLst>
                                        <p:tav tm="0">
                                          <p:val>
                                            <p:strVal val="#ppt_y-.1"/>
                                          </p:val>
                                        </p:tav>
                                        <p:tav tm="100000">
                                          <p:val>
                                            <p:strVal val="#ppt_y"/>
                                          </p:val>
                                        </p:tav>
                                      </p:tavLst>
                                    </p:anim>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nodeType="clickEffect">
                                  <p:stCondLst>
                                    <p:cond delay="0"/>
                                  </p:stCondLst>
                                  <p:childTnLst>
                                    <p:set>
                                      <p:cBhvr>
                                        <p:cTn id="426" dur="1" fill="hold">
                                          <p:stCondLst>
                                            <p:cond delay="0"/>
                                          </p:stCondLst>
                                        </p:cTn>
                                        <p:tgtEl>
                                          <p:spTgt spid="174"/>
                                        </p:tgtEl>
                                        <p:attrNameLst>
                                          <p:attrName>style.visibility</p:attrName>
                                        </p:attrNameLst>
                                      </p:cBhvr>
                                      <p:to>
                                        <p:strVal val="hidden"/>
                                      </p:to>
                                    </p:set>
                                  </p:childTnLst>
                                </p:cTn>
                              </p:par>
                              <p:par>
                                <p:cTn id="427" presetID="1" presetClass="exit" presetSubtype="0" fill="hold" nodeType="withEffect">
                                  <p:stCondLst>
                                    <p:cond delay="0"/>
                                  </p:stCondLst>
                                  <p:childTnLst>
                                    <p:set>
                                      <p:cBhvr>
                                        <p:cTn id="428" dur="1" fill="hold">
                                          <p:stCondLst>
                                            <p:cond delay="0"/>
                                          </p:stCondLst>
                                        </p:cTn>
                                        <p:tgtEl>
                                          <p:spTgt spid="177"/>
                                        </p:tgtEl>
                                        <p:attrNameLst>
                                          <p:attrName>style.visibility</p:attrName>
                                        </p:attrNameLst>
                                      </p:cBhvr>
                                      <p:to>
                                        <p:strVal val="hidden"/>
                                      </p:to>
                                    </p:set>
                                  </p:childTnLst>
                                </p:cTn>
                              </p:par>
                              <p:par>
                                <p:cTn id="429" presetID="1" presetClass="exit" presetSubtype="0" fill="hold" nodeType="withEffect">
                                  <p:stCondLst>
                                    <p:cond delay="0"/>
                                  </p:stCondLst>
                                  <p:childTnLst>
                                    <p:set>
                                      <p:cBhvr>
                                        <p:cTn id="430" dur="1" fill="hold">
                                          <p:stCondLst>
                                            <p:cond delay="0"/>
                                          </p:stCondLst>
                                        </p:cTn>
                                        <p:tgtEl>
                                          <p:spTgt spid="180"/>
                                        </p:tgtEl>
                                        <p:attrNameLst>
                                          <p:attrName>style.visibility</p:attrName>
                                        </p:attrNameLst>
                                      </p:cBhvr>
                                      <p:to>
                                        <p:strVal val="hidden"/>
                                      </p:to>
                                    </p:set>
                                  </p:childTnLst>
                                </p:cTn>
                              </p:par>
                              <p:par>
                                <p:cTn id="431" presetID="1" presetClass="exit" presetSubtype="0" fill="hold" nodeType="withEffect">
                                  <p:stCondLst>
                                    <p:cond delay="0"/>
                                  </p:stCondLst>
                                  <p:childTnLst>
                                    <p:set>
                                      <p:cBhvr>
                                        <p:cTn id="432" dur="1" fill="hold">
                                          <p:stCondLst>
                                            <p:cond delay="0"/>
                                          </p:stCondLst>
                                        </p:cTn>
                                        <p:tgtEl>
                                          <p:spTgt spid="183"/>
                                        </p:tgtEl>
                                        <p:attrNameLst>
                                          <p:attrName>style.visibility</p:attrName>
                                        </p:attrNameLst>
                                      </p:cBhvr>
                                      <p:to>
                                        <p:strVal val="hidden"/>
                                      </p:to>
                                    </p:set>
                                  </p:childTnLst>
                                </p:cTn>
                              </p:par>
                              <p:par>
                                <p:cTn id="433" presetID="10" presetClass="entr" presetSubtype="0" fill="hold" nodeType="withEffect">
                                  <p:stCondLst>
                                    <p:cond delay="0"/>
                                  </p:stCondLst>
                                  <p:childTnLst>
                                    <p:set>
                                      <p:cBhvr>
                                        <p:cTn id="434" dur="1" fill="hold">
                                          <p:stCondLst>
                                            <p:cond delay="0"/>
                                          </p:stCondLst>
                                        </p:cTn>
                                        <p:tgtEl>
                                          <p:spTgt spid="190"/>
                                        </p:tgtEl>
                                        <p:attrNameLst>
                                          <p:attrName>style.visibility</p:attrName>
                                        </p:attrNameLst>
                                      </p:cBhvr>
                                      <p:to>
                                        <p:strVal val="visible"/>
                                      </p:to>
                                    </p:set>
                                    <p:animEffect transition="in" filter="fade">
                                      <p:cBhvr>
                                        <p:cTn id="435" dur="500"/>
                                        <p:tgtEl>
                                          <p:spTgt spid="190"/>
                                        </p:tgtEl>
                                      </p:cBhvr>
                                    </p:animEffect>
                                  </p:childTnLst>
                                </p:cTn>
                              </p:par>
                              <p:par>
                                <p:cTn id="436" presetID="10" presetClass="entr" presetSubtype="0" fill="hold" nodeType="withEffect">
                                  <p:stCondLst>
                                    <p:cond delay="0"/>
                                  </p:stCondLst>
                                  <p:childTnLst>
                                    <p:set>
                                      <p:cBhvr>
                                        <p:cTn id="437" dur="1" fill="hold">
                                          <p:stCondLst>
                                            <p:cond delay="0"/>
                                          </p:stCondLst>
                                        </p:cTn>
                                        <p:tgtEl>
                                          <p:spTgt spid="194"/>
                                        </p:tgtEl>
                                        <p:attrNameLst>
                                          <p:attrName>style.visibility</p:attrName>
                                        </p:attrNameLst>
                                      </p:cBhvr>
                                      <p:to>
                                        <p:strVal val="visible"/>
                                      </p:to>
                                    </p:set>
                                    <p:animEffect transition="in" filter="fade">
                                      <p:cBhvr>
                                        <p:cTn id="438" dur="500"/>
                                        <p:tgtEl>
                                          <p:spTgt spid="194"/>
                                        </p:tgtEl>
                                      </p:cBhvr>
                                    </p:animEffect>
                                  </p:childTnLst>
                                </p:cTn>
                              </p:par>
                            </p:childTnLst>
                          </p:cTn>
                        </p:par>
                        <p:par>
                          <p:cTn id="439" fill="hold">
                            <p:stCondLst>
                              <p:cond delay="500"/>
                            </p:stCondLst>
                            <p:childTnLst>
                              <p:par>
                                <p:cTn id="440" presetID="64" presetClass="path" presetSubtype="0" accel="50000" decel="50000" fill="hold" nodeType="afterEffect">
                                  <p:stCondLst>
                                    <p:cond delay="0"/>
                                  </p:stCondLst>
                                  <p:childTnLst>
                                    <p:animMotion origin="layout" path="M 1.66667E-6 4.93827E-7 L 0.00035 -0.41698 " pathEditMode="relative" rAng="0" ptsTypes="AA">
                                      <p:cBhvr>
                                        <p:cTn id="441" dur="2000" fill="hold"/>
                                        <p:tgtEl>
                                          <p:spTgt spid="190"/>
                                        </p:tgtEl>
                                        <p:attrNameLst>
                                          <p:attrName>ppt_x</p:attrName>
                                          <p:attrName>ppt_y</p:attrName>
                                        </p:attrNameLst>
                                      </p:cBhvr>
                                      <p:rCtr x="17" y="-20864"/>
                                    </p:animMotion>
                                  </p:childTnLst>
                                </p:cTn>
                              </p:par>
                              <p:par>
                                <p:cTn id="442" presetID="64" presetClass="path" presetSubtype="0" accel="50000" decel="50000" fill="hold" nodeType="withEffect">
                                  <p:stCondLst>
                                    <p:cond delay="0"/>
                                  </p:stCondLst>
                                  <p:childTnLst>
                                    <p:animMotion origin="layout" path="M -5.55556E-7 4.93827E-7 L -0.00069 -0.42469 " pathEditMode="relative" rAng="0" ptsTypes="AA">
                                      <p:cBhvr>
                                        <p:cTn id="443" dur="2000" fill="hold"/>
                                        <p:tgtEl>
                                          <p:spTgt spid="194"/>
                                        </p:tgtEl>
                                        <p:attrNameLst>
                                          <p:attrName>ppt_x</p:attrName>
                                          <p:attrName>ppt_y</p:attrName>
                                        </p:attrNameLst>
                                      </p:cBhvr>
                                      <p:rCtr x="-35" y="-21235"/>
                                    </p:animMotion>
                                  </p:childTnLst>
                                </p:cTn>
                              </p:par>
                            </p:childTnLst>
                          </p:cTn>
                        </p:par>
                      </p:childTnLst>
                    </p:cTn>
                  </p:par>
                  <p:par>
                    <p:cTn id="444" fill="hold">
                      <p:stCondLst>
                        <p:cond delay="indefinite"/>
                      </p:stCondLst>
                      <p:childTnLst>
                        <p:par>
                          <p:cTn id="445" fill="hold">
                            <p:stCondLst>
                              <p:cond delay="0"/>
                            </p:stCondLst>
                            <p:childTnLst>
                              <p:par>
                                <p:cTn id="446" presetID="1" presetClass="exit" presetSubtype="0" fill="hold" grpId="1" nodeType="clickEffect">
                                  <p:stCondLst>
                                    <p:cond delay="0"/>
                                  </p:stCondLst>
                                  <p:childTnLst>
                                    <p:set>
                                      <p:cBhvr>
                                        <p:cTn id="447" dur="1" fill="hold">
                                          <p:stCondLst>
                                            <p:cond delay="0"/>
                                          </p:stCondLst>
                                        </p:cTn>
                                        <p:tgtEl>
                                          <p:spTgt spid="186"/>
                                        </p:tgtEl>
                                        <p:attrNameLst>
                                          <p:attrName>style.visibility</p:attrName>
                                        </p:attrNameLst>
                                      </p:cBhvr>
                                      <p:to>
                                        <p:strVal val="hidden"/>
                                      </p:to>
                                    </p:set>
                                  </p:childTnLst>
                                </p:cTn>
                              </p:par>
                              <p:par>
                                <p:cTn id="448" presetID="47" presetClass="entr" presetSubtype="0" fill="hold" grpId="0" nodeType="withEffect">
                                  <p:stCondLst>
                                    <p:cond delay="0"/>
                                  </p:stCondLst>
                                  <p:childTnLst>
                                    <p:set>
                                      <p:cBhvr>
                                        <p:cTn id="449" dur="1" fill="hold">
                                          <p:stCondLst>
                                            <p:cond delay="0"/>
                                          </p:stCondLst>
                                        </p:cTn>
                                        <p:tgtEl>
                                          <p:spTgt spid="198"/>
                                        </p:tgtEl>
                                        <p:attrNameLst>
                                          <p:attrName>style.visibility</p:attrName>
                                        </p:attrNameLst>
                                      </p:cBhvr>
                                      <p:to>
                                        <p:strVal val="visible"/>
                                      </p:to>
                                    </p:set>
                                    <p:animEffect transition="in" filter="fade">
                                      <p:cBhvr>
                                        <p:cTn id="450" dur="1000"/>
                                        <p:tgtEl>
                                          <p:spTgt spid="198"/>
                                        </p:tgtEl>
                                      </p:cBhvr>
                                    </p:animEffect>
                                    <p:anim calcmode="lin" valueType="num">
                                      <p:cBhvr>
                                        <p:cTn id="451" dur="1000" fill="hold"/>
                                        <p:tgtEl>
                                          <p:spTgt spid="198"/>
                                        </p:tgtEl>
                                        <p:attrNameLst>
                                          <p:attrName>ppt_x</p:attrName>
                                        </p:attrNameLst>
                                      </p:cBhvr>
                                      <p:tavLst>
                                        <p:tav tm="0">
                                          <p:val>
                                            <p:strVal val="#ppt_x"/>
                                          </p:val>
                                        </p:tav>
                                        <p:tav tm="100000">
                                          <p:val>
                                            <p:strVal val="#ppt_x"/>
                                          </p:val>
                                        </p:tav>
                                      </p:tavLst>
                                    </p:anim>
                                    <p:anim calcmode="lin" valueType="num">
                                      <p:cBhvr>
                                        <p:cTn id="452"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8" grpId="0" animBg="1"/>
      <p:bldP spid="98" grpId="1" animBg="1"/>
      <p:bldP spid="106" grpId="0" animBg="1"/>
      <p:bldP spid="106" grpId="1" animBg="1"/>
      <p:bldP spid="107" grpId="0" animBg="1"/>
      <p:bldP spid="107" grpId="1" animBg="1"/>
      <p:bldP spid="109" grpId="0" animBg="1"/>
      <p:bldP spid="109" grpId="1" animBg="1"/>
      <p:bldP spid="130" grpId="0" animBg="1"/>
      <p:bldP spid="130" grpId="1" animBg="1"/>
      <p:bldP spid="131" grpId="0" animBg="1"/>
      <p:bldP spid="131" grpId="1" animBg="1"/>
      <p:bldP spid="132" grpId="0" animBg="1"/>
      <p:bldP spid="132" grpId="1" animBg="1"/>
      <p:bldP spid="151" grpId="0" animBg="1"/>
      <p:bldP spid="151" grpId="1" animBg="1"/>
      <p:bldP spid="152" grpId="0" animBg="1"/>
      <p:bldP spid="152" grpId="1" animBg="1"/>
      <p:bldP spid="156" grpId="0" animBg="1"/>
      <p:bldP spid="156" grpId="1" animBg="1"/>
      <p:bldP spid="157" grpId="0" animBg="1"/>
      <p:bldP spid="157" grpId="1" animBg="1"/>
      <p:bldP spid="186" grpId="0" animBg="1"/>
      <p:bldP spid="186" grpId="1" animBg="1"/>
      <p:bldP spid="189" grpId="0" animBg="1"/>
      <p:bldP spid="198" grpId="0" animBg="1"/>
      <p:bldP spid="108" grpId="0" animBg="1"/>
      <p:bldP spid="108"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6229</TotalTime>
  <Words>361</Words>
  <Application>Microsoft Office PowerPoint</Application>
  <PresentationFormat>On-screen Show (16:9)</PresentationFormat>
  <Paragraphs>44</Paragraphs>
  <Slides>3</Slides>
  <Notes>1</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Custom Design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PC-21</dc:creator>
  <cp:lastModifiedBy>ADMIN</cp:lastModifiedBy>
  <cp:revision>535</cp:revision>
  <dcterms:created xsi:type="dcterms:W3CDTF">2013-09-27T10:29:20Z</dcterms:created>
  <dcterms:modified xsi:type="dcterms:W3CDTF">2015-03-12T09:15:58Z</dcterms:modified>
</cp:coreProperties>
</file>