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9"/>
  </p:notesMasterIdLst>
  <p:handoutMasterIdLst>
    <p:handoutMasterId r:id="rId10"/>
  </p:handoutMasterIdLst>
  <p:sldIdLst>
    <p:sldId id="343" r:id="rId3"/>
    <p:sldId id="344" r:id="rId4"/>
    <p:sldId id="345" r:id="rId5"/>
    <p:sldId id="346" r:id="rId6"/>
    <p:sldId id="347" r:id="rId7"/>
    <p:sldId id="348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0000"/>
    <a:srgbClr val="9E0000"/>
    <a:srgbClr val="B12421"/>
    <a:srgbClr val="679E2A"/>
    <a:srgbClr val="82C836"/>
    <a:srgbClr val="C0E9FC"/>
    <a:srgbClr val="CE751C"/>
    <a:srgbClr val="E1801F"/>
    <a:srgbClr val="764120"/>
    <a:srgbClr val="D2EC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60"/>
  </p:normalViewPr>
  <p:slideViewPr>
    <p:cSldViewPr>
      <p:cViewPr varScale="1">
        <p:scale>
          <a:sx n="98" d="100"/>
          <a:sy n="98" d="100"/>
        </p:scale>
        <p:origin x="-102" y="-654"/>
      </p:cViewPr>
      <p:guideLst>
        <p:guide orient="horz" pos="1620"/>
        <p:guide pos="2880"/>
      </p:guideLst>
    </p:cSldViewPr>
  </p:slideViewPr>
  <p:notesTextViewPr>
    <p:cViewPr>
      <p:scale>
        <a:sx n="400" d="100"/>
        <a:sy n="4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97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36AAAF-AA28-485D-A0D0-EE450329EC15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039BE6-D79C-4B11-B03C-8466406B4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575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460654-74AB-480A-8478-36B3567D269C}" type="datetimeFigureOut">
              <a:rPr lang="en-IN" smtClean="0"/>
              <a:t>12-03-2015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0D2AC-C8EE-4265-97AF-4D41F7C98A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996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0D2AC-C8EE-4265-97AF-4D41F7C98A29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335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765175" y="1471484"/>
            <a:ext cx="3378200" cy="3081466"/>
            <a:chOff x="584200" y="1047750"/>
            <a:chExt cx="3644900" cy="3632200"/>
          </a:xfrm>
        </p:grpSpPr>
        <p:sp>
          <p:nvSpPr>
            <p:cNvPr id="8" name="Hexagon 7"/>
            <p:cNvSpPr/>
            <p:nvPr/>
          </p:nvSpPr>
          <p:spPr>
            <a:xfrm>
              <a:off x="609600" y="1047750"/>
              <a:ext cx="1981200" cy="1752600"/>
            </a:xfrm>
            <a:prstGeom prst="hexagon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Hexagon 8"/>
            <p:cNvSpPr/>
            <p:nvPr/>
          </p:nvSpPr>
          <p:spPr>
            <a:xfrm>
              <a:off x="2247900" y="2038350"/>
              <a:ext cx="1981200" cy="1752600"/>
            </a:xfrm>
            <a:prstGeom prst="hexagon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Hexagon 9"/>
            <p:cNvSpPr/>
            <p:nvPr/>
          </p:nvSpPr>
          <p:spPr>
            <a:xfrm>
              <a:off x="584200" y="2927350"/>
              <a:ext cx="1981200" cy="1752600"/>
            </a:xfrm>
            <a:prstGeom prst="hexagon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ound Single Corner Rectangle 10"/>
          <p:cNvSpPr/>
          <p:nvPr userDrawn="1"/>
        </p:nvSpPr>
        <p:spPr>
          <a:xfrm>
            <a:off x="696133" y="260687"/>
            <a:ext cx="6829004" cy="553998"/>
          </a:xfrm>
          <a:prstGeom prst="round1Rect">
            <a:avLst>
              <a:gd name="adj" fmla="val 3354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en-US" sz="3000" b="1" kern="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ookman Old Style" panose="02050604050505020204" pitchFamily="18" charset="0"/>
                <a:cs typeface="Andalus" pitchFamily="18" charset="-78"/>
              </a:rPr>
              <a:t>14. Natural resources</a:t>
            </a:r>
            <a:endParaRPr lang="en-IN" sz="3000" b="1" kern="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Bookman Old Style" panose="02050604050505020204" pitchFamily="18" charset="0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5207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D33D2F3-CD15-4226-989F-7776B6A2A83A}" type="datetimeFigureOut">
              <a:rPr lang="en-IN" smtClean="0"/>
              <a:t>12-03-2015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BAB50AA-C583-492F-8182-CC0370464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613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D33D2F3-CD15-4226-989F-7776B6A2A83A}" type="datetimeFigureOut">
              <a:rPr lang="en-IN" smtClean="0"/>
              <a:t>12-03-2015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BAB50AA-C583-492F-8182-CC0370464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0299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8538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59B6-F993-4DEF-B5F6-1BA99D25E658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4DE4-44F0-4F06-ADE4-378B41D6D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945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59B6-F993-4DEF-B5F6-1BA99D25E658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4DE4-44F0-4F06-ADE4-378B41D6D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6650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59B6-F993-4DEF-B5F6-1BA99D25E658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4DE4-44F0-4F06-ADE4-378B41D6D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246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59B6-F993-4DEF-B5F6-1BA99D25E658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4DE4-44F0-4F06-ADE4-378B41D6D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196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59B6-F993-4DEF-B5F6-1BA99D25E658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4DE4-44F0-4F06-ADE4-378B41D6D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6371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59B6-F993-4DEF-B5F6-1BA99D25E658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4DE4-44F0-4F06-ADE4-378B41D6D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623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59B6-F993-4DEF-B5F6-1BA99D25E658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4DE4-44F0-4F06-ADE4-378B41D6D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36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D33D2F3-CD15-4226-989F-7776B6A2A83A}" type="datetimeFigureOut">
              <a:rPr lang="en-IN" smtClean="0"/>
              <a:t>12-03-2015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BAB50AA-C583-492F-8182-CC0370464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1277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59B6-F993-4DEF-B5F6-1BA99D25E658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4DE4-44F0-4F06-ADE4-378B41D6D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3194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59B6-F993-4DEF-B5F6-1BA99D25E658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4DE4-44F0-4F06-ADE4-378B41D6D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2683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59B6-F993-4DEF-B5F6-1BA99D25E658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4DE4-44F0-4F06-ADE4-378B41D6D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779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59B6-F993-4DEF-B5F6-1BA99D25E658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4DE4-44F0-4F06-ADE4-378B41D6D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6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D33D2F3-CD15-4226-989F-7776B6A2A83A}" type="datetimeFigureOut">
              <a:rPr lang="en-IN" smtClean="0"/>
              <a:t>12-03-2015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BAB50AA-C583-492F-8182-CC0370464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59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D33D2F3-CD15-4226-989F-7776B6A2A83A}" type="datetimeFigureOut">
              <a:rPr lang="en-IN" smtClean="0"/>
              <a:t>12-03-2015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BAB50AA-C583-492F-8182-CC0370464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328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D33D2F3-CD15-4226-989F-7776B6A2A83A}" type="datetimeFigureOut">
              <a:rPr lang="en-IN" smtClean="0"/>
              <a:t>12-03-2015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BAB50AA-C583-492F-8182-CC0370464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705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D33D2F3-CD15-4226-989F-7776B6A2A83A}" type="datetimeFigureOut">
              <a:rPr lang="en-IN" smtClean="0"/>
              <a:t>12-03-2015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BAB50AA-C583-492F-8182-CC0370464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859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D33D2F3-CD15-4226-989F-7776B6A2A83A}" type="datetimeFigureOut">
              <a:rPr lang="en-IN" smtClean="0"/>
              <a:t>12-03-2015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BAB50AA-C583-492F-8182-CC0370464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59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D33D2F3-CD15-4226-989F-7776B6A2A83A}" type="datetimeFigureOut">
              <a:rPr lang="en-IN" smtClean="0"/>
              <a:t>12-03-2015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BAB50AA-C583-492F-8182-CC0370464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249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D33D2F3-CD15-4226-989F-7776B6A2A83A}" type="datetimeFigureOut">
              <a:rPr lang="en-IN" smtClean="0"/>
              <a:t>12-03-2015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BAB50AA-C583-492F-8182-CC0370464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1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386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F59B6-F993-4DEF-B5F6-1BA99D25E658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E4DE4-44F0-4F06-ADE4-378B41D6D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811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gif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99858" y="1657350"/>
            <a:ext cx="2544287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ookman Old Style" panose="02050604050505020204" pitchFamily="18" charset="0"/>
              </a:rPr>
              <a:t>M9</a:t>
            </a:r>
            <a:endParaRPr lang="en-US" sz="115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405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11112" y="-46788"/>
            <a:ext cx="9144000" cy="5172726"/>
            <a:chOff x="11112" y="-46788"/>
            <a:chExt cx="9144000" cy="5172726"/>
          </a:xfrm>
        </p:grpSpPr>
        <p:grpSp>
          <p:nvGrpSpPr>
            <p:cNvPr id="41" name="Group 40"/>
            <p:cNvGrpSpPr/>
            <p:nvPr/>
          </p:nvGrpSpPr>
          <p:grpSpPr>
            <a:xfrm>
              <a:off x="11112" y="-46788"/>
              <a:ext cx="9144000" cy="5172726"/>
              <a:chOff x="11112" y="-46788"/>
              <a:chExt cx="9144000" cy="5172726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11112" y="-17562"/>
                <a:ext cx="9144000" cy="5143500"/>
                <a:chOff x="323528" y="-5709170"/>
                <a:chExt cx="9144000" cy="5143500"/>
              </a:xfrm>
            </p:grpSpPr>
            <p:sp>
              <p:nvSpPr>
                <p:cNvPr id="3" name="Rectangle 2"/>
                <p:cNvSpPr/>
                <p:nvPr/>
              </p:nvSpPr>
              <p:spPr>
                <a:xfrm>
                  <a:off x="323528" y="-5709170"/>
                  <a:ext cx="9144000" cy="3651870"/>
                </a:xfrm>
                <a:prstGeom prst="rect">
                  <a:avLst/>
                </a:prstGeom>
                <a:gradFill>
                  <a:gsLst>
                    <a:gs pos="0">
                      <a:srgbClr val="00B0F0"/>
                    </a:gs>
                    <a:gs pos="100000">
                      <a:schemeClr val="bg1"/>
                    </a:gs>
                    <a:gs pos="34000">
                      <a:srgbClr val="5EC4F0"/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5471592" y="-2273324"/>
                  <a:ext cx="3995936" cy="1707654"/>
                </a:xfrm>
                <a:prstGeom prst="rect">
                  <a:avLst/>
                </a:prstGeom>
                <a:gradFill>
                  <a:gsLst>
                    <a:gs pos="0">
                      <a:srgbClr val="00B0F0"/>
                    </a:gs>
                    <a:gs pos="74000">
                      <a:srgbClr val="5BB0E6"/>
                    </a:gs>
                    <a:gs pos="34000">
                      <a:srgbClr val="5EC4F0"/>
                    </a:gs>
                    <a:gs pos="100000">
                      <a:schemeClr val="tx2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2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11340" y="-5123139"/>
                  <a:ext cx="3418180" cy="3164258"/>
                </a:xfrm>
                <a:prstGeom prst="rect">
                  <a:avLst/>
                </a:prstGeom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p:spPr>
            </p:pic>
            <p:sp>
              <p:nvSpPr>
                <p:cNvPr id="4" name="Rectangle 3"/>
                <p:cNvSpPr/>
                <p:nvPr/>
              </p:nvSpPr>
              <p:spPr>
                <a:xfrm>
                  <a:off x="323528" y="-2489348"/>
                  <a:ext cx="9144000" cy="1923678"/>
                </a:xfrm>
                <a:custGeom>
                  <a:avLst/>
                  <a:gdLst>
                    <a:gd name="connsiteX0" fmla="*/ 0 w 9144000"/>
                    <a:gd name="connsiteY0" fmla="*/ 0 h 1923678"/>
                    <a:gd name="connsiteX1" fmla="*/ 9144000 w 9144000"/>
                    <a:gd name="connsiteY1" fmla="*/ 0 h 1923678"/>
                    <a:gd name="connsiteX2" fmla="*/ 9144000 w 9144000"/>
                    <a:gd name="connsiteY2" fmla="*/ 1923678 h 1923678"/>
                    <a:gd name="connsiteX3" fmla="*/ 0 w 9144000"/>
                    <a:gd name="connsiteY3" fmla="*/ 1923678 h 1923678"/>
                    <a:gd name="connsiteX4" fmla="*/ 0 w 9144000"/>
                    <a:gd name="connsiteY4" fmla="*/ 0 h 1923678"/>
                    <a:gd name="connsiteX0" fmla="*/ 0 w 9144000"/>
                    <a:gd name="connsiteY0" fmla="*/ 0 h 1923678"/>
                    <a:gd name="connsiteX1" fmla="*/ 9144000 w 9144000"/>
                    <a:gd name="connsiteY1" fmla="*/ 1923678 h 1923678"/>
                    <a:gd name="connsiteX2" fmla="*/ 0 w 9144000"/>
                    <a:gd name="connsiteY2" fmla="*/ 1923678 h 1923678"/>
                    <a:gd name="connsiteX3" fmla="*/ 0 w 9144000"/>
                    <a:gd name="connsiteY3" fmla="*/ 0 h 1923678"/>
                    <a:gd name="connsiteX0" fmla="*/ 0 w 9144000"/>
                    <a:gd name="connsiteY0" fmla="*/ 0 h 1923678"/>
                    <a:gd name="connsiteX1" fmla="*/ 6142892 w 9144000"/>
                    <a:gd name="connsiteY1" fmla="*/ 1270116 h 1923678"/>
                    <a:gd name="connsiteX2" fmla="*/ 9144000 w 9144000"/>
                    <a:gd name="connsiteY2" fmla="*/ 1923678 h 1923678"/>
                    <a:gd name="connsiteX3" fmla="*/ 0 w 9144000"/>
                    <a:gd name="connsiteY3" fmla="*/ 1923678 h 1923678"/>
                    <a:gd name="connsiteX4" fmla="*/ 0 w 9144000"/>
                    <a:gd name="connsiteY4" fmla="*/ 0 h 1923678"/>
                    <a:gd name="connsiteX0" fmla="*/ 0 w 9144000"/>
                    <a:gd name="connsiteY0" fmla="*/ 0 h 1923678"/>
                    <a:gd name="connsiteX1" fmla="*/ 5967046 w 9144000"/>
                    <a:gd name="connsiteY1" fmla="*/ 4024 h 1923678"/>
                    <a:gd name="connsiteX2" fmla="*/ 9144000 w 9144000"/>
                    <a:gd name="connsiteY2" fmla="*/ 1923678 h 1923678"/>
                    <a:gd name="connsiteX3" fmla="*/ 0 w 9144000"/>
                    <a:gd name="connsiteY3" fmla="*/ 1923678 h 1923678"/>
                    <a:gd name="connsiteX4" fmla="*/ 0 w 9144000"/>
                    <a:gd name="connsiteY4" fmla="*/ 0 h 1923678"/>
                    <a:gd name="connsiteX0" fmla="*/ 0 w 9144000"/>
                    <a:gd name="connsiteY0" fmla="*/ 0 h 1923678"/>
                    <a:gd name="connsiteX1" fmla="*/ 5967046 w 9144000"/>
                    <a:gd name="connsiteY1" fmla="*/ 4024 h 1923678"/>
                    <a:gd name="connsiteX2" fmla="*/ 7702062 w 9144000"/>
                    <a:gd name="connsiteY2" fmla="*/ 1070824 h 1923678"/>
                    <a:gd name="connsiteX3" fmla="*/ 9144000 w 9144000"/>
                    <a:gd name="connsiteY3" fmla="*/ 1923678 h 1923678"/>
                    <a:gd name="connsiteX4" fmla="*/ 0 w 9144000"/>
                    <a:gd name="connsiteY4" fmla="*/ 1923678 h 1923678"/>
                    <a:gd name="connsiteX5" fmla="*/ 0 w 9144000"/>
                    <a:gd name="connsiteY5" fmla="*/ 0 h 1923678"/>
                    <a:gd name="connsiteX0" fmla="*/ 0 w 9144000"/>
                    <a:gd name="connsiteY0" fmla="*/ 0 h 1923678"/>
                    <a:gd name="connsiteX1" fmla="*/ 5967046 w 9144000"/>
                    <a:gd name="connsiteY1" fmla="*/ 4024 h 1923678"/>
                    <a:gd name="connsiteX2" fmla="*/ 7784124 w 9144000"/>
                    <a:gd name="connsiteY2" fmla="*/ 1598362 h 1923678"/>
                    <a:gd name="connsiteX3" fmla="*/ 9144000 w 9144000"/>
                    <a:gd name="connsiteY3" fmla="*/ 1923678 h 1923678"/>
                    <a:gd name="connsiteX4" fmla="*/ 0 w 9144000"/>
                    <a:gd name="connsiteY4" fmla="*/ 1923678 h 1923678"/>
                    <a:gd name="connsiteX5" fmla="*/ 0 w 9144000"/>
                    <a:gd name="connsiteY5" fmla="*/ 0 h 1923678"/>
                    <a:gd name="connsiteX0" fmla="*/ 0 w 9144000"/>
                    <a:gd name="connsiteY0" fmla="*/ 0 h 1923678"/>
                    <a:gd name="connsiteX1" fmla="*/ 5967046 w 9144000"/>
                    <a:gd name="connsiteY1" fmla="*/ 4024 h 1923678"/>
                    <a:gd name="connsiteX2" fmla="*/ 7784124 w 9144000"/>
                    <a:gd name="connsiteY2" fmla="*/ 1598362 h 1923678"/>
                    <a:gd name="connsiteX3" fmla="*/ 8593015 w 9144000"/>
                    <a:gd name="connsiteY3" fmla="*/ 1785932 h 1923678"/>
                    <a:gd name="connsiteX4" fmla="*/ 9144000 w 9144000"/>
                    <a:gd name="connsiteY4" fmla="*/ 1923678 h 1923678"/>
                    <a:gd name="connsiteX5" fmla="*/ 0 w 9144000"/>
                    <a:gd name="connsiteY5" fmla="*/ 1923678 h 1923678"/>
                    <a:gd name="connsiteX6" fmla="*/ 0 w 9144000"/>
                    <a:gd name="connsiteY6" fmla="*/ 0 h 1923678"/>
                    <a:gd name="connsiteX0" fmla="*/ 0 w 9144000"/>
                    <a:gd name="connsiteY0" fmla="*/ 0 h 1923678"/>
                    <a:gd name="connsiteX1" fmla="*/ 5967046 w 9144000"/>
                    <a:gd name="connsiteY1" fmla="*/ 4024 h 1923678"/>
                    <a:gd name="connsiteX2" fmla="*/ 7784124 w 9144000"/>
                    <a:gd name="connsiteY2" fmla="*/ 1598362 h 1923678"/>
                    <a:gd name="connsiteX3" fmla="*/ 9132277 w 9144000"/>
                    <a:gd name="connsiteY3" fmla="*/ 1586640 h 1923678"/>
                    <a:gd name="connsiteX4" fmla="*/ 9144000 w 9144000"/>
                    <a:gd name="connsiteY4" fmla="*/ 1923678 h 1923678"/>
                    <a:gd name="connsiteX5" fmla="*/ 0 w 9144000"/>
                    <a:gd name="connsiteY5" fmla="*/ 1923678 h 1923678"/>
                    <a:gd name="connsiteX6" fmla="*/ 0 w 9144000"/>
                    <a:gd name="connsiteY6" fmla="*/ 0 h 1923678"/>
                    <a:gd name="connsiteX0" fmla="*/ 0 w 9144000"/>
                    <a:gd name="connsiteY0" fmla="*/ 0 h 1923678"/>
                    <a:gd name="connsiteX1" fmla="*/ 5146431 w 9144000"/>
                    <a:gd name="connsiteY1" fmla="*/ 4024 h 1923678"/>
                    <a:gd name="connsiteX2" fmla="*/ 7784124 w 9144000"/>
                    <a:gd name="connsiteY2" fmla="*/ 1598362 h 1923678"/>
                    <a:gd name="connsiteX3" fmla="*/ 9132277 w 9144000"/>
                    <a:gd name="connsiteY3" fmla="*/ 1586640 h 1923678"/>
                    <a:gd name="connsiteX4" fmla="*/ 9144000 w 9144000"/>
                    <a:gd name="connsiteY4" fmla="*/ 1923678 h 1923678"/>
                    <a:gd name="connsiteX5" fmla="*/ 0 w 9144000"/>
                    <a:gd name="connsiteY5" fmla="*/ 1923678 h 1923678"/>
                    <a:gd name="connsiteX6" fmla="*/ 0 w 9144000"/>
                    <a:gd name="connsiteY6" fmla="*/ 0 h 1923678"/>
                    <a:gd name="connsiteX0" fmla="*/ 0 w 9144000"/>
                    <a:gd name="connsiteY0" fmla="*/ 0 h 1923678"/>
                    <a:gd name="connsiteX1" fmla="*/ 5146431 w 9144000"/>
                    <a:gd name="connsiteY1" fmla="*/ 4024 h 1923678"/>
                    <a:gd name="connsiteX2" fmla="*/ 6529755 w 9144000"/>
                    <a:gd name="connsiteY2" fmla="*/ 1574915 h 1923678"/>
                    <a:gd name="connsiteX3" fmla="*/ 9132277 w 9144000"/>
                    <a:gd name="connsiteY3" fmla="*/ 1586640 h 1923678"/>
                    <a:gd name="connsiteX4" fmla="*/ 9144000 w 9144000"/>
                    <a:gd name="connsiteY4" fmla="*/ 1923678 h 1923678"/>
                    <a:gd name="connsiteX5" fmla="*/ 0 w 9144000"/>
                    <a:gd name="connsiteY5" fmla="*/ 1923678 h 1923678"/>
                    <a:gd name="connsiteX6" fmla="*/ 0 w 9144000"/>
                    <a:gd name="connsiteY6" fmla="*/ 0 h 19236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144000" h="1923678">
                      <a:moveTo>
                        <a:pt x="0" y="0"/>
                      </a:moveTo>
                      <a:lnTo>
                        <a:pt x="5146431" y="4024"/>
                      </a:lnTo>
                      <a:lnTo>
                        <a:pt x="6529755" y="1574915"/>
                      </a:lnTo>
                      <a:lnTo>
                        <a:pt x="9132277" y="1586640"/>
                      </a:lnTo>
                      <a:lnTo>
                        <a:pt x="9144000" y="1923678"/>
                      </a:lnTo>
                      <a:lnTo>
                        <a:pt x="0" y="192367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Arc 8"/>
                <p:cNvSpPr/>
                <p:nvPr/>
              </p:nvSpPr>
              <p:spPr>
                <a:xfrm flipV="1">
                  <a:off x="2051720" y="-3016249"/>
                  <a:ext cx="1548780" cy="1053802"/>
                </a:xfrm>
                <a:prstGeom prst="arc">
                  <a:avLst>
                    <a:gd name="adj1" fmla="val 10800000"/>
                    <a:gd name="adj2" fmla="val 0"/>
                  </a:avLst>
                </a:prstGeom>
                <a:gradFill>
                  <a:gsLst>
                    <a:gs pos="0">
                      <a:srgbClr val="00B0F0"/>
                    </a:gs>
                    <a:gs pos="74000">
                      <a:srgbClr val="5BB0E6"/>
                    </a:gs>
                    <a:gs pos="34000">
                      <a:srgbClr val="5EC4F0"/>
                    </a:gs>
                    <a:gs pos="100000">
                      <a:schemeClr val="tx2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</p:grpSp>
          <p:grpSp>
            <p:nvGrpSpPr>
              <p:cNvPr id="40" name="Group 39"/>
              <p:cNvGrpSpPr/>
              <p:nvPr/>
            </p:nvGrpSpPr>
            <p:grpSpPr>
              <a:xfrm rot="1142483">
                <a:off x="6419601" y="-46788"/>
                <a:ext cx="2576732" cy="2338009"/>
                <a:chOff x="6920667" y="-2664399"/>
                <a:chExt cx="2576732" cy="2338009"/>
              </a:xfrm>
            </p:grpSpPr>
            <p:sp>
              <p:nvSpPr>
                <p:cNvPr id="32" name="Trapezoid 31"/>
                <p:cNvSpPr/>
                <p:nvPr/>
              </p:nvSpPr>
              <p:spPr>
                <a:xfrm rot="2850423">
                  <a:off x="7477991" y="-2730899"/>
                  <a:ext cx="862551" cy="1977200"/>
                </a:xfrm>
                <a:custGeom>
                  <a:avLst/>
                  <a:gdLst>
                    <a:gd name="connsiteX0" fmla="*/ 0 w 862551"/>
                    <a:gd name="connsiteY0" fmla="*/ 1216152 h 1216152"/>
                    <a:gd name="connsiteX1" fmla="*/ 215638 w 862551"/>
                    <a:gd name="connsiteY1" fmla="*/ 0 h 1216152"/>
                    <a:gd name="connsiteX2" fmla="*/ 646913 w 862551"/>
                    <a:gd name="connsiteY2" fmla="*/ 0 h 1216152"/>
                    <a:gd name="connsiteX3" fmla="*/ 862551 w 862551"/>
                    <a:gd name="connsiteY3" fmla="*/ 1216152 h 1216152"/>
                    <a:gd name="connsiteX4" fmla="*/ 0 w 862551"/>
                    <a:gd name="connsiteY4" fmla="*/ 1216152 h 1216152"/>
                    <a:gd name="connsiteX0" fmla="*/ 0 w 862551"/>
                    <a:gd name="connsiteY0" fmla="*/ 1261194 h 1261194"/>
                    <a:gd name="connsiteX1" fmla="*/ 419847 w 862551"/>
                    <a:gd name="connsiteY1" fmla="*/ 0 h 1261194"/>
                    <a:gd name="connsiteX2" fmla="*/ 646913 w 862551"/>
                    <a:gd name="connsiteY2" fmla="*/ 45042 h 1261194"/>
                    <a:gd name="connsiteX3" fmla="*/ 862551 w 862551"/>
                    <a:gd name="connsiteY3" fmla="*/ 1261194 h 1261194"/>
                    <a:gd name="connsiteX4" fmla="*/ 0 w 862551"/>
                    <a:gd name="connsiteY4" fmla="*/ 1261194 h 1261194"/>
                    <a:gd name="connsiteX0" fmla="*/ 0 w 862551"/>
                    <a:gd name="connsiteY0" fmla="*/ 1261194 h 1261194"/>
                    <a:gd name="connsiteX1" fmla="*/ 419847 w 862551"/>
                    <a:gd name="connsiteY1" fmla="*/ 0 h 1261194"/>
                    <a:gd name="connsiteX2" fmla="*/ 553295 w 862551"/>
                    <a:gd name="connsiteY2" fmla="*/ 27483 h 1261194"/>
                    <a:gd name="connsiteX3" fmla="*/ 862551 w 862551"/>
                    <a:gd name="connsiteY3" fmla="*/ 1261194 h 1261194"/>
                    <a:gd name="connsiteX4" fmla="*/ 0 w 862551"/>
                    <a:gd name="connsiteY4" fmla="*/ 1261194 h 12611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2551" h="1261194">
                      <a:moveTo>
                        <a:pt x="0" y="1261194"/>
                      </a:moveTo>
                      <a:lnTo>
                        <a:pt x="419847" y="0"/>
                      </a:lnTo>
                      <a:lnTo>
                        <a:pt x="553295" y="27483"/>
                      </a:lnTo>
                      <a:lnTo>
                        <a:pt x="862551" y="1261194"/>
                      </a:lnTo>
                      <a:lnTo>
                        <a:pt x="0" y="1261194"/>
                      </a:lnTo>
                      <a:close/>
                    </a:path>
                  </a:pathLst>
                </a:custGeom>
                <a:solidFill>
                  <a:schemeClr val="bg1">
                    <a:alpha val="3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3" name="Trapezoid 31"/>
                <p:cNvSpPr/>
                <p:nvPr/>
              </p:nvSpPr>
              <p:spPr>
                <a:xfrm rot="1887720">
                  <a:off x="7725004" y="-2533066"/>
                  <a:ext cx="862551" cy="1977200"/>
                </a:xfrm>
                <a:custGeom>
                  <a:avLst/>
                  <a:gdLst>
                    <a:gd name="connsiteX0" fmla="*/ 0 w 862551"/>
                    <a:gd name="connsiteY0" fmla="*/ 1216152 h 1216152"/>
                    <a:gd name="connsiteX1" fmla="*/ 215638 w 862551"/>
                    <a:gd name="connsiteY1" fmla="*/ 0 h 1216152"/>
                    <a:gd name="connsiteX2" fmla="*/ 646913 w 862551"/>
                    <a:gd name="connsiteY2" fmla="*/ 0 h 1216152"/>
                    <a:gd name="connsiteX3" fmla="*/ 862551 w 862551"/>
                    <a:gd name="connsiteY3" fmla="*/ 1216152 h 1216152"/>
                    <a:gd name="connsiteX4" fmla="*/ 0 w 862551"/>
                    <a:gd name="connsiteY4" fmla="*/ 1216152 h 1216152"/>
                    <a:gd name="connsiteX0" fmla="*/ 0 w 862551"/>
                    <a:gd name="connsiteY0" fmla="*/ 1261194 h 1261194"/>
                    <a:gd name="connsiteX1" fmla="*/ 419847 w 862551"/>
                    <a:gd name="connsiteY1" fmla="*/ 0 h 1261194"/>
                    <a:gd name="connsiteX2" fmla="*/ 646913 w 862551"/>
                    <a:gd name="connsiteY2" fmla="*/ 45042 h 1261194"/>
                    <a:gd name="connsiteX3" fmla="*/ 862551 w 862551"/>
                    <a:gd name="connsiteY3" fmla="*/ 1261194 h 1261194"/>
                    <a:gd name="connsiteX4" fmla="*/ 0 w 862551"/>
                    <a:gd name="connsiteY4" fmla="*/ 1261194 h 1261194"/>
                    <a:gd name="connsiteX0" fmla="*/ 0 w 862551"/>
                    <a:gd name="connsiteY0" fmla="*/ 1261194 h 1261194"/>
                    <a:gd name="connsiteX1" fmla="*/ 419847 w 862551"/>
                    <a:gd name="connsiteY1" fmla="*/ 0 h 1261194"/>
                    <a:gd name="connsiteX2" fmla="*/ 553295 w 862551"/>
                    <a:gd name="connsiteY2" fmla="*/ 27483 h 1261194"/>
                    <a:gd name="connsiteX3" fmla="*/ 862551 w 862551"/>
                    <a:gd name="connsiteY3" fmla="*/ 1261194 h 1261194"/>
                    <a:gd name="connsiteX4" fmla="*/ 0 w 862551"/>
                    <a:gd name="connsiteY4" fmla="*/ 1261194 h 12611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2551" h="1261194">
                      <a:moveTo>
                        <a:pt x="0" y="1261194"/>
                      </a:moveTo>
                      <a:lnTo>
                        <a:pt x="419847" y="0"/>
                      </a:lnTo>
                      <a:lnTo>
                        <a:pt x="553295" y="27483"/>
                      </a:lnTo>
                      <a:lnTo>
                        <a:pt x="862551" y="1261194"/>
                      </a:lnTo>
                      <a:lnTo>
                        <a:pt x="0" y="1261194"/>
                      </a:lnTo>
                      <a:close/>
                    </a:path>
                  </a:pathLst>
                </a:custGeom>
                <a:solidFill>
                  <a:schemeClr val="bg1">
                    <a:alpha val="3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" name="Trapezoid 31"/>
                <p:cNvSpPr/>
                <p:nvPr/>
              </p:nvSpPr>
              <p:spPr>
                <a:xfrm rot="1022336">
                  <a:off x="8052924" y="-2393604"/>
                  <a:ext cx="862551" cy="1977200"/>
                </a:xfrm>
                <a:custGeom>
                  <a:avLst/>
                  <a:gdLst>
                    <a:gd name="connsiteX0" fmla="*/ 0 w 862551"/>
                    <a:gd name="connsiteY0" fmla="*/ 1216152 h 1216152"/>
                    <a:gd name="connsiteX1" fmla="*/ 215638 w 862551"/>
                    <a:gd name="connsiteY1" fmla="*/ 0 h 1216152"/>
                    <a:gd name="connsiteX2" fmla="*/ 646913 w 862551"/>
                    <a:gd name="connsiteY2" fmla="*/ 0 h 1216152"/>
                    <a:gd name="connsiteX3" fmla="*/ 862551 w 862551"/>
                    <a:gd name="connsiteY3" fmla="*/ 1216152 h 1216152"/>
                    <a:gd name="connsiteX4" fmla="*/ 0 w 862551"/>
                    <a:gd name="connsiteY4" fmla="*/ 1216152 h 1216152"/>
                    <a:gd name="connsiteX0" fmla="*/ 0 w 862551"/>
                    <a:gd name="connsiteY0" fmla="*/ 1261194 h 1261194"/>
                    <a:gd name="connsiteX1" fmla="*/ 419847 w 862551"/>
                    <a:gd name="connsiteY1" fmla="*/ 0 h 1261194"/>
                    <a:gd name="connsiteX2" fmla="*/ 646913 w 862551"/>
                    <a:gd name="connsiteY2" fmla="*/ 45042 h 1261194"/>
                    <a:gd name="connsiteX3" fmla="*/ 862551 w 862551"/>
                    <a:gd name="connsiteY3" fmla="*/ 1261194 h 1261194"/>
                    <a:gd name="connsiteX4" fmla="*/ 0 w 862551"/>
                    <a:gd name="connsiteY4" fmla="*/ 1261194 h 1261194"/>
                    <a:gd name="connsiteX0" fmla="*/ 0 w 862551"/>
                    <a:gd name="connsiteY0" fmla="*/ 1261194 h 1261194"/>
                    <a:gd name="connsiteX1" fmla="*/ 419847 w 862551"/>
                    <a:gd name="connsiteY1" fmla="*/ 0 h 1261194"/>
                    <a:gd name="connsiteX2" fmla="*/ 553295 w 862551"/>
                    <a:gd name="connsiteY2" fmla="*/ 27483 h 1261194"/>
                    <a:gd name="connsiteX3" fmla="*/ 862551 w 862551"/>
                    <a:gd name="connsiteY3" fmla="*/ 1261194 h 1261194"/>
                    <a:gd name="connsiteX4" fmla="*/ 0 w 862551"/>
                    <a:gd name="connsiteY4" fmla="*/ 1261194 h 12611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2551" h="1261194">
                      <a:moveTo>
                        <a:pt x="0" y="1261194"/>
                      </a:moveTo>
                      <a:lnTo>
                        <a:pt x="419847" y="0"/>
                      </a:lnTo>
                      <a:lnTo>
                        <a:pt x="553295" y="27483"/>
                      </a:lnTo>
                      <a:lnTo>
                        <a:pt x="862551" y="1261194"/>
                      </a:lnTo>
                      <a:lnTo>
                        <a:pt x="0" y="1261194"/>
                      </a:lnTo>
                      <a:close/>
                    </a:path>
                  </a:pathLst>
                </a:custGeom>
                <a:solidFill>
                  <a:schemeClr val="bg1">
                    <a:alpha val="3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5" name="Trapezoid 31"/>
                <p:cNvSpPr/>
                <p:nvPr/>
              </p:nvSpPr>
              <p:spPr>
                <a:xfrm rot="528944">
                  <a:off x="8299783" y="-2303590"/>
                  <a:ext cx="862551" cy="1977200"/>
                </a:xfrm>
                <a:custGeom>
                  <a:avLst/>
                  <a:gdLst>
                    <a:gd name="connsiteX0" fmla="*/ 0 w 862551"/>
                    <a:gd name="connsiteY0" fmla="*/ 1216152 h 1216152"/>
                    <a:gd name="connsiteX1" fmla="*/ 215638 w 862551"/>
                    <a:gd name="connsiteY1" fmla="*/ 0 h 1216152"/>
                    <a:gd name="connsiteX2" fmla="*/ 646913 w 862551"/>
                    <a:gd name="connsiteY2" fmla="*/ 0 h 1216152"/>
                    <a:gd name="connsiteX3" fmla="*/ 862551 w 862551"/>
                    <a:gd name="connsiteY3" fmla="*/ 1216152 h 1216152"/>
                    <a:gd name="connsiteX4" fmla="*/ 0 w 862551"/>
                    <a:gd name="connsiteY4" fmla="*/ 1216152 h 1216152"/>
                    <a:gd name="connsiteX0" fmla="*/ 0 w 862551"/>
                    <a:gd name="connsiteY0" fmla="*/ 1261194 h 1261194"/>
                    <a:gd name="connsiteX1" fmla="*/ 419847 w 862551"/>
                    <a:gd name="connsiteY1" fmla="*/ 0 h 1261194"/>
                    <a:gd name="connsiteX2" fmla="*/ 646913 w 862551"/>
                    <a:gd name="connsiteY2" fmla="*/ 45042 h 1261194"/>
                    <a:gd name="connsiteX3" fmla="*/ 862551 w 862551"/>
                    <a:gd name="connsiteY3" fmla="*/ 1261194 h 1261194"/>
                    <a:gd name="connsiteX4" fmla="*/ 0 w 862551"/>
                    <a:gd name="connsiteY4" fmla="*/ 1261194 h 1261194"/>
                    <a:gd name="connsiteX0" fmla="*/ 0 w 862551"/>
                    <a:gd name="connsiteY0" fmla="*/ 1261194 h 1261194"/>
                    <a:gd name="connsiteX1" fmla="*/ 419847 w 862551"/>
                    <a:gd name="connsiteY1" fmla="*/ 0 h 1261194"/>
                    <a:gd name="connsiteX2" fmla="*/ 553295 w 862551"/>
                    <a:gd name="connsiteY2" fmla="*/ 27483 h 1261194"/>
                    <a:gd name="connsiteX3" fmla="*/ 862551 w 862551"/>
                    <a:gd name="connsiteY3" fmla="*/ 1261194 h 1261194"/>
                    <a:gd name="connsiteX4" fmla="*/ 0 w 862551"/>
                    <a:gd name="connsiteY4" fmla="*/ 1261194 h 12611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2551" h="1261194">
                      <a:moveTo>
                        <a:pt x="0" y="1261194"/>
                      </a:moveTo>
                      <a:lnTo>
                        <a:pt x="419847" y="0"/>
                      </a:lnTo>
                      <a:lnTo>
                        <a:pt x="553295" y="27483"/>
                      </a:lnTo>
                      <a:lnTo>
                        <a:pt x="862551" y="1261194"/>
                      </a:lnTo>
                      <a:lnTo>
                        <a:pt x="0" y="1261194"/>
                      </a:lnTo>
                      <a:close/>
                    </a:path>
                  </a:pathLst>
                </a:custGeom>
                <a:solidFill>
                  <a:schemeClr val="bg1">
                    <a:alpha val="3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9" name="Trapezoid 31"/>
                <p:cNvSpPr/>
                <p:nvPr/>
              </p:nvSpPr>
              <p:spPr>
                <a:xfrm rot="21060000">
                  <a:off x="8634848" y="-2312923"/>
                  <a:ext cx="862551" cy="1977200"/>
                </a:xfrm>
                <a:custGeom>
                  <a:avLst/>
                  <a:gdLst>
                    <a:gd name="connsiteX0" fmla="*/ 0 w 862551"/>
                    <a:gd name="connsiteY0" fmla="*/ 1216152 h 1216152"/>
                    <a:gd name="connsiteX1" fmla="*/ 215638 w 862551"/>
                    <a:gd name="connsiteY1" fmla="*/ 0 h 1216152"/>
                    <a:gd name="connsiteX2" fmla="*/ 646913 w 862551"/>
                    <a:gd name="connsiteY2" fmla="*/ 0 h 1216152"/>
                    <a:gd name="connsiteX3" fmla="*/ 862551 w 862551"/>
                    <a:gd name="connsiteY3" fmla="*/ 1216152 h 1216152"/>
                    <a:gd name="connsiteX4" fmla="*/ 0 w 862551"/>
                    <a:gd name="connsiteY4" fmla="*/ 1216152 h 1216152"/>
                    <a:gd name="connsiteX0" fmla="*/ 0 w 862551"/>
                    <a:gd name="connsiteY0" fmla="*/ 1261194 h 1261194"/>
                    <a:gd name="connsiteX1" fmla="*/ 419847 w 862551"/>
                    <a:gd name="connsiteY1" fmla="*/ 0 h 1261194"/>
                    <a:gd name="connsiteX2" fmla="*/ 646913 w 862551"/>
                    <a:gd name="connsiteY2" fmla="*/ 45042 h 1261194"/>
                    <a:gd name="connsiteX3" fmla="*/ 862551 w 862551"/>
                    <a:gd name="connsiteY3" fmla="*/ 1261194 h 1261194"/>
                    <a:gd name="connsiteX4" fmla="*/ 0 w 862551"/>
                    <a:gd name="connsiteY4" fmla="*/ 1261194 h 1261194"/>
                    <a:gd name="connsiteX0" fmla="*/ 0 w 862551"/>
                    <a:gd name="connsiteY0" fmla="*/ 1261194 h 1261194"/>
                    <a:gd name="connsiteX1" fmla="*/ 419847 w 862551"/>
                    <a:gd name="connsiteY1" fmla="*/ 0 h 1261194"/>
                    <a:gd name="connsiteX2" fmla="*/ 553295 w 862551"/>
                    <a:gd name="connsiteY2" fmla="*/ 27483 h 1261194"/>
                    <a:gd name="connsiteX3" fmla="*/ 862551 w 862551"/>
                    <a:gd name="connsiteY3" fmla="*/ 1261194 h 1261194"/>
                    <a:gd name="connsiteX4" fmla="*/ 0 w 862551"/>
                    <a:gd name="connsiteY4" fmla="*/ 1261194 h 12611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2551" h="1261194">
                      <a:moveTo>
                        <a:pt x="0" y="1261194"/>
                      </a:moveTo>
                      <a:lnTo>
                        <a:pt x="419847" y="0"/>
                      </a:lnTo>
                      <a:lnTo>
                        <a:pt x="553295" y="27483"/>
                      </a:lnTo>
                      <a:lnTo>
                        <a:pt x="862551" y="1261194"/>
                      </a:lnTo>
                      <a:lnTo>
                        <a:pt x="0" y="1261194"/>
                      </a:lnTo>
                      <a:close/>
                    </a:path>
                  </a:pathLst>
                </a:custGeom>
                <a:solidFill>
                  <a:schemeClr val="bg1">
                    <a:alpha val="3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8491372" y="-2664399"/>
                  <a:ext cx="652636" cy="652636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56" name="Rounded Rectangle 55"/>
            <p:cNvSpPr/>
            <p:nvPr/>
          </p:nvSpPr>
          <p:spPr>
            <a:xfrm>
              <a:off x="5499157" y="2462438"/>
              <a:ext cx="1854845" cy="457200"/>
            </a:xfrm>
            <a:prstGeom prst="roundRect">
              <a:avLst>
                <a:gd name="adj" fmla="val 31250"/>
              </a:avLst>
            </a:prstGeom>
            <a:solidFill>
              <a:schemeClr val="accent1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Bookman Old Style" panose="02050604050505020204" pitchFamily="18" charset="0"/>
                </a:rPr>
                <a:t>Atmosphere</a:t>
              </a:r>
              <a:endParaRPr lang="en-US" b="1" dirty="0">
                <a:solidFill>
                  <a:schemeClr val="tx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1661266" y="2462438"/>
              <a:ext cx="1626818" cy="457200"/>
            </a:xfrm>
            <a:prstGeom prst="roundRect">
              <a:avLst>
                <a:gd name="adj" fmla="val 31250"/>
              </a:avLst>
            </a:prstGeom>
            <a:solidFill>
              <a:schemeClr val="accent1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Bookman Old Style" panose="02050604050505020204" pitchFamily="18" charset="0"/>
                </a:rPr>
                <a:t>Biosphere</a:t>
              </a:r>
              <a:endParaRPr lang="en-US" b="1" dirty="0">
                <a:solidFill>
                  <a:schemeClr val="tx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7033972" y="4240807"/>
              <a:ext cx="2059866" cy="457200"/>
            </a:xfrm>
            <a:prstGeom prst="roundRect">
              <a:avLst>
                <a:gd name="adj" fmla="val 31250"/>
              </a:avLst>
            </a:prstGeom>
            <a:solidFill>
              <a:schemeClr val="accent1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Bookman Old Style" panose="02050604050505020204" pitchFamily="18" charset="0"/>
                </a:rPr>
                <a:t>Hydrosphere</a:t>
              </a:r>
              <a:endParaRPr lang="en-US" b="1" dirty="0">
                <a:solidFill>
                  <a:schemeClr val="tx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878217" y="4190553"/>
              <a:ext cx="1718795" cy="457200"/>
            </a:xfrm>
            <a:prstGeom prst="roundRect">
              <a:avLst>
                <a:gd name="adj" fmla="val 31250"/>
              </a:avLst>
            </a:prstGeom>
            <a:solidFill>
              <a:schemeClr val="accent1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Bookman Old Style" panose="02050604050505020204" pitchFamily="18" charset="0"/>
                </a:rPr>
                <a:t>Lithosphere</a:t>
              </a:r>
              <a:endParaRPr lang="en-US" b="1" dirty="0">
                <a:solidFill>
                  <a:schemeClr val="tx1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727125" y="995165"/>
            <a:ext cx="4534170" cy="3771658"/>
            <a:chOff x="4079520" y="644277"/>
            <a:chExt cx="4534170" cy="3771658"/>
          </a:xfrm>
        </p:grpSpPr>
        <p:grpSp>
          <p:nvGrpSpPr>
            <p:cNvPr id="26" name="Group 25"/>
            <p:cNvGrpSpPr/>
            <p:nvPr/>
          </p:nvGrpSpPr>
          <p:grpSpPr>
            <a:xfrm rot="20640000" flipH="1">
              <a:off x="4520174" y="644277"/>
              <a:ext cx="3771658" cy="3771658"/>
              <a:chOff x="4520174" y="644277"/>
              <a:chExt cx="3771658" cy="377165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5" name="Circular Arrow 14"/>
              <p:cNvSpPr/>
              <p:nvPr/>
            </p:nvSpPr>
            <p:spPr>
              <a:xfrm rot="1140000">
                <a:off x="4520174" y="644277"/>
                <a:ext cx="3771658" cy="3771658"/>
              </a:xfrm>
              <a:prstGeom prst="circularArrow">
                <a:avLst>
                  <a:gd name="adj1" fmla="val 5202"/>
                  <a:gd name="adj2" fmla="val 336015"/>
                  <a:gd name="adj3" fmla="val 21292825"/>
                  <a:gd name="adj4" fmla="val 17723742"/>
                  <a:gd name="adj5" fmla="val 6068"/>
                </a:avLst>
              </a:prstGeom>
              <a:gradFill flip="none" rotWithShape="1">
                <a:gsLst>
                  <a:gs pos="20000">
                    <a:srgbClr val="FFC000"/>
                  </a:gs>
                  <a:gs pos="100000">
                    <a:srgbClr val="FFFF00"/>
                  </a:gs>
                </a:gsLst>
                <a:lin ang="10800000" scaled="1"/>
                <a:tileRect/>
              </a:gradFill>
              <a:ln w="3175">
                <a:solidFill>
                  <a:schemeClr val="tx1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7" name="Circular Arrow 16"/>
              <p:cNvSpPr/>
              <p:nvPr/>
            </p:nvSpPr>
            <p:spPr>
              <a:xfrm rot="3360000">
                <a:off x="4520174" y="644277"/>
                <a:ext cx="3771658" cy="3771658"/>
              </a:xfrm>
              <a:prstGeom prst="circularArrow">
                <a:avLst>
                  <a:gd name="adj1" fmla="val 5202"/>
                  <a:gd name="adj2" fmla="val 336015"/>
                  <a:gd name="adj3" fmla="val 4014266"/>
                  <a:gd name="adj4" fmla="val 20193721"/>
                  <a:gd name="adj5" fmla="val 6068"/>
                </a:avLst>
              </a:prstGeom>
              <a:gradFill>
                <a:gsLst>
                  <a:gs pos="85000">
                    <a:srgbClr val="FFC000"/>
                  </a:gs>
                  <a:gs pos="8000">
                    <a:srgbClr val="FFFF00"/>
                  </a:gs>
                </a:gsLst>
                <a:lin ang="10800000" scaled="1"/>
              </a:gradFill>
              <a:ln w="3175">
                <a:solidFill>
                  <a:schemeClr val="tx1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1" name="Circular Arrow 20"/>
              <p:cNvSpPr/>
              <p:nvPr/>
            </p:nvSpPr>
            <p:spPr>
              <a:xfrm rot="21360000">
                <a:off x="4520174" y="644277"/>
                <a:ext cx="3771658" cy="3771658"/>
              </a:xfrm>
              <a:prstGeom prst="circularArrow">
                <a:avLst>
                  <a:gd name="adj1" fmla="val 5202"/>
                  <a:gd name="adj2" fmla="val 336015"/>
                  <a:gd name="adj3" fmla="val 12297380"/>
                  <a:gd name="adj4" fmla="val 8356598"/>
                  <a:gd name="adj5" fmla="val 6068"/>
                </a:avLst>
              </a:prstGeom>
              <a:gradFill flip="none" rotWithShape="1">
                <a:gsLst>
                  <a:gs pos="20000">
                    <a:srgbClr val="FFC000"/>
                  </a:gs>
                  <a:gs pos="100000">
                    <a:srgbClr val="FFFF00"/>
                  </a:gs>
                </a:gsLst>
                <a:lin ang="10800000" scaled="1"/>
                <a:tileRect/>
              </a:gradFill>
              <a:ln w="3175">
                <a:solidFill>
                  <a:schemeClr val="tx1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3" name="Circular Arrow 22"/>
              <p:cNvSpPr/>
              <p:nvPr/>
            </p:nvSpPr>
            <p:spPr>
              <a:xfrm rot="1200000">
                <a:off x="4520174" y="644277"/>
                <a:ext cx="3771658" cy="3771658"/>
              </a:xfrm>
              <a:prstGeom prst="circularArrow">
                <a:avLst>
                  <a:gd name="adj1" fmla="val 5202"/>
                  <a:gd name="adj2" fmla="val 336015"/>
                  <a:gd name="adj3" fmla="val 16865256"/>
                  <a:gd name="adj4" fmla="val 11747429"/>
                  <a:gd name="adj5" fmla="val 6068"/>
                </a:avLst>
              </a:prstGeom>
              <a:gradFill flip="none" rotWithShape="1">
                <a:gsLst>
                  <a:gs pos="20000">
                    <a:srgbClr val="FFC000"/>
                  </a:gs>
                  <a:gs pos="100000">
                    <a:srgbClr val="FFFF00"/>
                  </a:gs>
                </a:gsLst>
                <a:lin ang="10800000" scaled="1"/>
                <a:tileRect/>
              </a:gradFill>
              <a:ln w="3175">
                <a:solidFill>
                  <a:schemeClr val="tx1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  <p:sp>
          <p:nvSpPr>
            <p:cNvPr id="27" name="Round Diagonal Corner Rectangle 26"/>
            <p:cNvSpPr/>
            <p:nvPr/>
          </p:nvSpPr>
          <p:spPr>
            <a:xfrm>
              <a:off x="5750472" y="670514"/>
              <a:ext cx="1319587" cy="646986"/>
            </a:xfrm>
            <a:prstGeom prst="round2DiagRect">
              <a:avLst/>
            </a:prstGeom>
            <a:solidFill>
              <a:schemeClr val="bg1">
                <a:alpha val="89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>
                  <a:latin typeface="Bookman Old Style" panose="02050604050505020204" pitchFamily="18" charset="0"/>
                </a:rPr>
                <a:t>Carbon </a:t>
              </a:r>
            </a:p>
            <a:p>
              <a:pPr algn="ctr"/>
              <a:r>
                <a:rPr lang="en-US" sz="1600" dirty="0" smtClean="0">
                  <a:latin typeface="Bookman Old Style" panose="02050604050505020204" pitchFamily="18" charset="0"/>
                </a:rPr>
                <a:t>cycle</a:t>
              </a:r>
              <a:endParaRPr lang="en-US" sz="1600" dirty="0">
                <a:latin typeface="Bookman Old Style" panose="02050604050505020204" pitchFamily="18" charset="0"/>
              </a:endParaRPr>
            </a:p>
          </p:txBody>
        </p:sp>
        <p:sp>
          <p:nvSpPr>
            <p:cNvPr id="28" name="Round Diagonal Corner Rectangle 27"/>
            <p:cNvSpPr/>
            <p:nvPr/>
          </p:nvSpPr>
          <p:spPr>
            <a:xfrm>
              <a:off x="7559533" y="2111550"/>
              <a:ext cx="1054157" cy="646986"/>
            </a:xfrm>
            <a:prstGeom prst="round2DiagRect">
              <a:avLst/>
            </a:prstGeom>
            <a:solidFill>
              <a:schemeClr val="bg1">
                <a:alpha val="89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>
                  <a:latin typeface="Bookman Old Style" panose="02050604050505020204" pitchFamily="18" charset="0"/>
                </a:rPr>
                <a:t>Water</a:t>
              </a:r>
            </a:p>
            <a:p>
              <a:pPr algn="ctr"/>
              <a:r>
                <a:rPr lang="en-US" sz="1600" dirty="0" smtClean="0">
                  <a:latin typeface="Bookman Old Style" panose="02050604050505020204" pitchFamily="18" charset="0"/>
                </a:rPr>
                <a:t>cycle</a:t>
              </a:r>
              <a:endParaRPr lang="en-US" sz="1600" dirty="0">
                <a:latin typeface="Bookman Old Style" panose="02050604050505020204" pitchFamily="18" charset="0"/>
              </a:endParaRPr>
            </a:p>
          </p:txBody>
        </p:sp>
        <p:sp>
          <p:nvSpPr>
            <p:cNvPr id="29" name="Round Diagonal Corner Rectangle 28"/>
            <p:cNvSpPr/>
            <p:nvPr/>
          </p:nvSpPr>
          <p:spPr>
            <a:xfrm>
              <a:off x="5782697" y="3700133"/>
              <a:ext cx="1238342" cy="646986"/>
            </a:xfrm>
            <a:prstGeom prst="round2DiagRect">
              <a:avLst/>
            </a:prstGeom>
            <a:solidFill>
              <a:schemeClr val="bg1">
                <a:alpha val="89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>
                  <a:latin typeface="Bookman Old Style" panose="02050604050505020204" pitchFamily="18" charset="0"/>
                </a:rPr>
                <a:t>Oxygen</a:t>
              </a:r>
            </a:p>
            <a:p>
              <a:pPr algn="ctr"/>
              <a:r>
                <a:rPr lang="en-US" sz="1600" dirty="0" smtClean="0">
                  <a:latin typeface="Bookman Old Style" panose="02050604050505020204" pitchFamily="18" charset="0"/>
                </a:rPr>
                <a:t>cycle</a:t>
              </a:r>
              <a:endParaRPr lang="en-US" sz="1600" dirty="0">
                <a:latin typeface="Bookman Old Style" panose="02050604050505020204" pitchFamily="18" charset="0"/>
              </a:endParaRPr>
            </a:p>
          </p:txBody>
        </p:sp>
        <p:sp>
          <p:nvSpPr>
            <p:cNvPr id="30" name="Round Diagonal Corner Rectangle 29"/>
            <p:cNvSpPr/>
            <p:nvPr/>
          </p:nvSpPr>
          <p:spPr>
            <a:xfrm>
              <a:off x="4079520" y="2111550"/>
              <a:ext cx="1381589" cy="646986"/>
            </a:xfrm>
            <a:prstGeom prst="round2DiagRect">
              <a:avLst/>
            </a:prstGeom>
            <a:solidFill>
              <a:schemeClr val="bg1">
                <a:alpha val="89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>
                  <a:latin typeface="Bookman Old Style" panose="02050604050505020204" pitchFamily="18" charset="0"/>
                </a:rPr>
                <a:t>Nitrogen</a:t>
              </a:r>
            </a:p>
            <a:p>
              <a:pPr algn="ctr"/>
              <a:r>
                <a:rPr lang="en-US" sz="1600" dirty="0" smtClean="0">
                  <a:latin typeface="Bookman Old Style" panose="02050604050505020204" pitchFamily="18" charset="0"/>
                </a:rPr>
                <a:t>cycle</a:t>
              </a:r>
              <a:endParaRPr lang="en-US" sz="1600" dirty="0">
                <a:latin typeface="Bookman Old Style" panose="02050604050505020204" pitchFamily="18" charset="0"/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2591780" y="195485"/>
            <a:ext cx="3960440" cy="461665"/>
          </a:xfrm>
          <a:prstGeom prst="rect">
            <a:avLst/>
          </a:prstGeom>
          <a:solidFill>
            <a:schemeClr val="bg1"/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Bookman Old Style" panose="02050604050505020204" pitchFamily="18" charset="0"/>
              </a:rPr>
              <a:t>Biogeochemical cycle</a:t>
            </a:r>
            <a:endParaRPr lang="en-IN" sz="2400" b="1" dirty="0">
              <a:latin typeface="Bookman Old Style" panose="02050604050505020204" pitchFamily="18" charset="0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120638" y="746950"/>
            <a:ext cx="3637390" cy="1634490"/>
          </a:xfrm>
          <a:prstGeom prst="roundRect">
            <a:avLst/>
          </a:prstGeom>
          <a:solidFill>
            <a:schemeClr val="bg1">
              <a:lumMod val="95000"/>
              <a:alpha val="58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effectLst>
                  <a:glow rad="127000">
                    <a:schemeClr val="bg1">
                      <a:alpha val="78000"/>
                    </a:schemeClr>
                  </a:glow>
                </a:effectLst>
                <a:latin typeface="Bookman Old Style" panose="02050604050505020204" pitchFamily="18" charset="0"/>
              </a:rPr>
              <a:t>A constant interaction between the biotic and abiotic components of the biosphere makes it a dynamic, but stable system.</a:t>
            </a:r>
            <a:endParaRPr lang="en-US" dirty="0">
              <a:effectLst>
                <a:glow rad="127000">
                  <a:schemeClr val="bg1">
                    <a:alpha val="78000"/>
                  </a:schemeClr>
                </a:glow>
              </a:effectLst>
              <a:latin typeface="Bookman Old Style" panose="02050604050505020204" pitchFamily="18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120638" y="721236"/>
            <a:ext cx="3637390" cy="1634490"/>
          </a:xfrm>
          <a:prstGeom prst="roundRect">
            <a:avLst/>
          </a:prstGeom>
          <a:solidFill>
            <a:schemeClr val="bg1">
              <a:lumMod val="95000"/>
              <a:alpha val="58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effectLst>
                  <a:glow rad="127000">
                    <a:schemeClr val="bg1">
                      <a:alpha val="78000"/>
                    </a:schemeClr>
                  </a:glow>
                </a:effectLst>
                <a:latin typeface="Bookman Old Style" panose="02050604050505020204" pitchFamily="18" charset="0"/>
              </a:rPr>
              <a:t>These interactions consist of transfer of matter and energy between the different components of the biosphere.</a:t>
            </a:r>
          </a:p>
        </p:txBody>
      </p:sp>
    </p:spTree>
    <p:extLst>
      <p:ext uri="{BB962C8B-B14F-4D97-AF65-F5344CB8AC3E}">
        <p14:creationId xmlns:p14="http://schemas.microsoft.com/office/powerpoint/2010/main" val="3420244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1112" y="-46788"/>
            <a:ext cx="9144000" cy="5172726"/>
            <a:chOff x="11112" y="-46788"/>
            <a:chExt cx="9144000" cy="5172726"/>
          </a:xfrm>
        </p:grpSpPr>
        <p:grpSp>
          <p:nvGrpSpPr>
            <p:cNvPr id="49" name="Group 48"/>
            <p:cNvGrpSpPr/>
            <p:nvPr/>
          </p:nvGrpSpPr>
          <p:grpSpPr>
            <a:xfrm>
              <a:off x="11112" y="-46788"/>
              <a:ext cx="9144000" cy="5172726"/>
              <a:chOff x="11112" y="-46788"/>
              <a:chExt cx="9144000" cy="5172726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11112" y="-17562"/>
                <a:ext cx="9144000" cy="5143500"/>
                <a:chOff x="323528" y="-5709170"/>
                <a:chExt cx="9144000" cy="5143500"/>
              </a:xfrm>
            </p:grpSpPr>
            <p:sp>
              <p:nvSpPr>
                <p:cNvPr id="58" name="Rectangle 57"/>
                <p:cNvSpPr/>
                <p:nvPr/>
              </p:nvSpPr>
              <p:spPr>
                <a:xfrm>
                  <a:off x="323528" y="-5709170"/>
                  <a:ext cx="9144000" cy="3651870"/>
                </a:xfrm>
                <a:prstGeom prst="rect">
                  <a:avLst/>
                </a:prstGeom>
                <a:gradFill>
                  <a:gsLst>
                    <a:gs pos="0">
                      <a:srgbClr val="00B0F0"/>
                    </a:gs>
                    <a:gs pos="100000">
                      <a:schemeClr val="bg1"/>
                    </a:gs>
                    <a:gs pos="34000">
                      <a:srgbClr val="5EC4F0"/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/>
                <p:cNvSpPr/>
                <p:nvPr/>
              </p:nvSpPr>
              <p:spPr>
                <a:xfrm>
                  <a:off x="5471592" y="-2273324"/>
                  <a:ext cx="3995936" cy="1707654"/>
                </a:xfrm>
                <a:prstGeom prst="rect">
                  <a:avLst/>
                </a:prstGeom>
                <a:gradFill>
                  <a:gsLst>
                    <a:gs pos="0">
                      <a:srgbClr val="00B0F0"/>
                    </a:gs>
                    <a:gs pos="74000">
                      <a:srgbClr val="5BB0E6"/>
                    </a:gs>
                    <a:gs pos="34000">
                      <a:srgbClr val="5EC4F0"/>
                    </a:gs>
                    <a:gs pos="100000">
                      <a:schemeClr val="tx2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0" name="Picture 59"/>
                <p:cNvPicPr>
                  <a:picLocks noChangeAspect="1"/>
                </p:cNvPicPr>
                <p:nvPr/>
              </p:nvPicPr>
              <p:blipFill>
                <a:blip r:embed="rId2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11340" y="-5123139"/>
                  <a:ext cx="3418180" cy="3164258"/>
                </a:xfrm>
                <a:prstGeom prst="rect">
                  <a:avLst/>
                </a:prstGeom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p:spPr>
            </p:pic>
            <p:sp>
              <p:nvSpPr>
                <p:cNvPr id="61" name="Rectangle 3"/>
                <p:cNvSpPr/>
                <p:nvPr/>
              </p:nvSpPr>
              <p:spPr>
                <a:xfrm>
                  <a:off x="323528" y="-2489348"/>
                  <a:ext cx="9144000" cy="1923678"/>
                </a:xfrm>
                <a:custGeom>
                  <a:avLst/>
                  <a:gdLst>
                    <a:gd name="connsiteX0" fmla="*/ 0 w 9144000"/>
                    <a:gd name="connsiteY0" fmla="*/ 0 h 1923678"/>
                    <a:gd name="connsiteX1" fmla="*/ 9144000 w 9144000"/>
                    <a:gd name="connsiteY1" fmla="*/ 0 h 1923678"/>
                    <a:gd name="connsiteX2" fmla="*/ 9144000 w 9144000"/>
                    <a:gd name="connsiteY2" fmla="*/ 1923678 h 1923678"/>
                    <a:gd name="connsiteX3" fmla="*/ 0 w 9144000"/>
                    <a:gd name="connsiteY3" fmla="*/ 1923678 h 1923678"/>
                    <a:gd name="connsiteX4" fmla="*/ 0 w 9144000"/>
                    <a:gd name="connsiteY4" fmla="*/ 0 h 1923678"/>
                    <a:gd name="connsiteX0" fmla="*/ 0 w 9144000"/>
                    <a:gd name="connsiteY0" fmla="*/ 0 h 1923678"/>
                    <a:gd name="connsiteX1" fmla="*/ 9144000 w 9144000"/>
                    <a:gd name="connsiteY1" fmla="*/ 1923678 h 1923678"/>
                    <a:gd name="connsiteX2" fmla="*/ 0 w 9144000"/>
                    <a:gd name="connsiteY2" fmla="*/ 1923678 h 1923678"/>
                    <a:gd name="connsiteX3" fmla="*/ 0 w 9144000"/>
                    <a:gd name="connsiteY3" fmla="*/ 0 h 1923678"/>
                    <a:gd name="connsiteX0" fmla="*/ 0 w 9144000"/>
                    <a:gd name="connsiteY0" fmla="*/ 0 h 1923678"/>
                    <a:gd name="connsiteX1" fmla="*/ 6142892 w 9144000"/>
                    <a:gd name="connsiteY1" fmla="*/ 1270116 h 1923678"/>
                    <a:gd name="connsiteX2" fmla="*/ 9144000 w 9144000"/>
                    <a:gd name="connsiteY2" fmla="*/ 1923678 h 1923678"/>
                    <a:gd name="connsiteX3" fmla="*/ 0 w 9144000"/>
                    <a:gd name="connsiteY3" fmla="*/ 1923678 h 1923678"/>
                    <a:gd name="connsiteX4" fmla="*/ 0 w 9144000"/>
                    <a:gd name="connsiteY4" fmla="*/ 0 h 1923678"/>
                    <a:gd name="connsiteX0" fmla="*/ 0 w 9144000"/>
                    <a:gd name="connsiteY0" fmla="*/ 0 h 1923678"/>
                    <a:gd name="connsiteX1" fmla="*/ 5967046 w 9144000"/>
                    <a:gd name="connsiteY1" fmla="*/ 4024 h 1923678"/>
                    <a:gd name="connsiteX2" fmla="*/ 9144000 w 9144000"/>
                    <a:gd name="connsiteY2" fmla="*/ 1923678 h 1923678"/>
                    <a:gd name="connsiteX3" fmla="*/ 0 w 9144000"/>
                    <a:gd name="connsiteY3" fmla="*/ 1923678 h 1923678"/>
                    <a:gd name="connsiteX4" fmla="*/ 0 w 9144000"/>
                    <a:gd name="connsiteY4" fmla="*/ 0 h 1923678"/>
                    <a:gd name="connsiteX0" fmla="*/ 0 w 9144000"/>
                    <a:gd name="connsiteY0" fmla="*/ 0 h 1923678"/>
                    <a:gd name="connsiteX1" fmla="*/ 5967046 w 9144000"/>
                    <a:gd name="connsiteY1" fmla="*/ 4024 h 1923678"/>
                    <a:gd name="connsiteX2" fmla="*/ 7702062 w 9144000"/>
                    <a:gd name="connsiteY2" fmla="*/ 1070824 h 1923678"/>
                    <a:gd name="connsiteX3" fmla="*/ 9144000 w 9144000"/>
                    <a:gd name="connsiteY3" fmla="*/ 1923678 h 1923678"/>
                    <a:gd name="connsiteX4" fmla="*/ 0 w 9144000"/>
                    <a:gd name="connsiteY4" fmla="*/ 1923678 h 1923678"/>
                    <a:gd name="connsiteX5" fmla="*/ 0 w 9144000"/>
                    <a:gd name="connsiteY5" fmla="*/ 0 h 1923678"/>
                    <a:gd name="connsiteX0" fmla="*/ 0 w 9144000"/>
                    <a:gd name="connsiteY0" fmla="*/ 0 h 1923678"/>
                    <a:gd name="connsiteX1" fmla="*/ 5967046 w 9144000"/>
                    <a:gd name="connsiteY1" fmla="*/ 4024 h 1923678"/>
                    <a:gd name="connsiteX2" fmla="*/ 7784124 w 9144000"/>
                    <a:gd name="connsiteY2" fmla="*/ 1598362 h 1923678"/>
                    <a:gd name="connsiteX3" fmla="*/ 9144000 w 9144000"/>
                    <a:gd name="connsiteY3" fmla="*/ 1923678 h 1923678"/>
                    <a:gd name="connsiteX4" fmla="*/ 0 w 9144000"/>
                    <a:gd name="connsiteY4" fmla="*/ 1923678 h 1923678"/>
                    <a:gd name="connsiteX5" fmla="*/ 0 w 9144000"/>
                    <a:gd name="connsiteY5" fmla="*/ 0 h 1923678"/>
                    <a:gd name="connsiteX0" fmla="*/ 0 w 9144000"/>
                    <a:gd name="connsiteY0" fmla="*/ 0 h 1923678"/>
                    <a:gd name="connsiteX1" fmla="*/ 5967046 w 9144000"/>
                    <a:gd name="connsiteY1" fmla="*/ 4024 h 1923678"/>
                    <a:gd name="connsiteX2" fmla="*/ 7784124 w 9144000"/>
                    <a:gd name="connsiteY2" fmla="*/ 1598362 h 1923678"/>
                    <a:gd name="connsiteX3" fmla="*/ 8593015 w 9144000"/>
                    <a:gd name="connsiteY3" fmla="*/ 1785932 h 1923678"/>
                    <a:gd name="connsiteX4" fmla="*/ 9144000 w 9144000"/>
                    <a:gd name="connsiteY4" fmla="*/ 1923678 h 1923678"/>
                    <a:gd name="connsiteX5" fmla="*/ 0 w 9144000"/>
                    <a:gd name="connsiteY5" fmla="*/ 1923678 h 1923678"/>
                    <a:gd name="connsiteX6" fmla="*/ 0 w 9144000"/>
                    <a:gd name="connsiteY6" fmla="*/ 0 h 1923678"/>
                    <a:gd name="connsiteX0" fmla="*/ 0 w 9144000"/>
                    <a:gd name="connsiteY0" fmla="*/ 0 h 1923678"/>
                    <a:gd name="connsiteX1" fmla="*/ 5967046 w 9144000"/>
                    <a:gd name="connsiteY1" fmla="*/ 4024 h 1923678"/>
                    <a:gd name="connsiteX2" fmla="*/ 7784124 w 9144000"/>
                    <a:gd name="connsiteY2" fmla="*/ 1598362 h 1923678"/>
                    <a:gd name="connsiteX3" fmla="*/ 9132277 w 9144000"/>
                    <a:gd name="connsiteY3" fmla="*/ 1586640 h 1923678"/>
                    <a:gd name="connsiteX4" fmla="*/ 9144000 w 9144000"/>
                    <a:gd name="connsiteY4" fmla="*/ 1923678 h 1923678"/>
                    <a:gd name="connsiteX5" fmla="*/ 0 w 9144000"/>
                    <a:gd name="connsiteY5" fmla="*/ 1923678 h 1923678"/>
                    <a:gd name="connsiteX6" fmla="*/ 0 w 9144000"/>
                    <a:gd name="connsiteY6" fmla="*/ 0 h 1923678"/>
                    <a:gd name="connsiteX0" fmla="*/ 0 w 9144000"/>
                    <a:gd name="connsiteY0" fmla="*/ 0 h 1923678"/>
                    <a:gd name="connsiteX1" fmla="*/ 5146431 w 9144000"/>
                    <a:gd name="connsiteY1" fmla="*/ 4024 h 1923678"/>
                    <a:gd name="connsiteX2" fmla="*/ 7784124 w 9144000"/>
                    <a:gd name="connsiteY2" fmla="*/ 1598362 h 1923678"/>
                    <a:gd name="connsiteX3" fmla="*/ 9132277 w 9144000"/>
                    <a:gd name="connsiteY3" fmla="*/ 1586640 h 1923678"/>
                    <a:gd name="connsiteX4" fmla="*/ 9144000 w 9144000"/>
                    <a:gd name="connsiteY4" fmla="*/ 1923678 h 1923678"/>
                    <a:gd name="connsiteX5" fmla="*/ 0 w 9144000"/>
                    <a:gd name="connsiteY5" fmla="*/ 1923678 h 1923678"/>
                    <a:gd name="connsiteX6" fmla="*/ 0 w 9144000"/>
                    <a:gd name="connsiteY6" fmla="*/ 0 h 1923678"/>
                    <a:gd name="connsiteX0" fmla="*/ 0 w 9144000"/>
                    <a:gd name="connsiteY0" fmla="*/ 0 h 1923678"/>
                    <a:gd name="connsiteX1" fmla="*/ 5146431 w 9144000"/>
                    <a:gd name="connsiteY1" fmla="*/ 4024 h 1923678"/>
                    <a:gd name="connsiteX2" fmla="*/ 6529755 w 9144000"/>
                    <a:gd name="connsiteY2" fmla="*/ 1574915 h 1923678"/>
                    <a:gd name="connsiteX3" fmla="*/ 9132277 w 9144000"/>
                    <a:gd name="connsiteY3" fmla="*/ 1586640 h 1923678"/>
                    <a:gd name="connsiteX4" fmla="*/ 9144000 w 9144000"/>
                    <a:gd name="connsiteY4" fmla="*/ 1923678 h 1923678"/>
                    <a:gd name="connsiteX5" fmla="*/ 0 w 9144000"/>
                    <a:gd name="connsiteY5" fmla="*/ 1923678 h 1923678"/>
                    <a:gd name="connsiteX6" fmla="*/ 0 w 9144000"/>
                    <a:gd name="connsiteY6" fmla="*/ 0 h 19236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144000" h="1923678">
                      <a:moveTo>
                        <a:pt x="0" y="0"/>
                      </a:moveTo>
                      <a:lnTo>
                        <a:pt x="5146431" y="4024"/>
                      </a:lnTo>
                      <a:lnTo>
                        <a:pt x="6529755" y="1574915"/>
                      </a:lnTo>
                      <a:lnTo>
                        <a:pt x="9132277" y="1586640"/>
                      </a:lnTo>
                      <a:lnTo>
                        <a:pt x="9144000" y="1923678"/>
                      </a:lnTo>
                      <a:lnTo>
                        <a:pt x="0" y="192367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Arc 61"/>
                <p:cNvSpPr/>
                <p:nvPr/>
              </p:nvSpPr>
              <p:spPr>
                <a:xfrm flipV="1">
                  <a:off x="2051720" y="-3016249"/>
                  <a:ext cx="1548780" cy="1053802"/>
                </a:xfrm>
                <a:prstGeom prst="arc">
                  <a:avLst>
                    <a:gd name="adj1" fmla="val 10800000"/>
                    <a:gd name="adj2" fmla="val 0"/>
                  </a:avLst>
                </a:prstGeom>
                <a:gradFill>
                  <a:gsLst>
                    <a:gs pos="0">
                      <a:srgbClr val="00B0F0"/>
                    </a:gs>
                    <a:gs pos="74000">
                      <a:srgbClr val="5BB0E6"/>
                    </a:gs>
                    <a:gs pos="34000">
                      <a:srgbClr val="5EC4F0"/>
                    </a:gs>
                    <a:gs pos="100000">
                      <a:schemeClr val="tx2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</p:grpSp>
          <p:grpSp>
            <p:nvGrpSpPr>
              <p:cNvPr id="51" name="Group 50"/>
              <p:cNvGrpSpPr/>
              <p:nvPr/>
            </p:nvGrpSpPr>
            <p:grpSpPr>
              <a:xfrm rot="1142483">
                <a:off x="6419601" y="-46788"/>
                <a:ext cx="2576732" cy="2338009"/>
                <a:chOff x="6920667" y="-2664399"/>
                <a:chExt cx="2576732" cy="2338009"/>
              </a:xfrm>
            </p:grpSpPr>
            <p:sp>
              <p:nvSpPr>
                <p:cNvPr id="52" name="Trapezoid 31"/>
                <p:cNvSpPr/>
                <p:nvPr/>
              </p:nvSpPr>
              <p:spPr>
                <a:xfrm rot="2850423">
                  <a:off x="7477991" y="-2730899"/>
                  <a:ext cx="862551" cy="1977200"/>
                </a:xfrm>
                <a:custGeom>
                  <a:avLst/>
                  <a:gdLst>
                    <a:gd name="connsiteX0" fmla="*/ 0 w 862551"/>
                    <a:gd name="connsiteY0" fmla="*/ 1216152 h 1216152"/>
                    <a:gd name="connsiteX1" fmla="*/ 215638 w 862551"/>
                    <a:gd name="connsiteY1" fmla="*/ 0 h 1216152"/>
                    <a:gd name="connsiteX2" fmla="*/ 646913 w 862551"/>
                    <a:gd name="connsiteY2" fmla="*/ 0 h 1216152"/>
                    <a:gd name="connsiteX3" fmla="*/ 862551 w 862551"/>
                    <a:gd name="connsiteY3" fmla="*/ 1216152 h 1216152"/>
                    <a:gd name="connsiteX4" fmla="*/ 0 w 862551"/>
                    <a:gd name="connsiteY4" fmla="*/ 1216152 h 1216152"/>
                    <a:gd name="connsiteX0" fmla="*/ 0 w 862551"/>
                    <a:gd name="connsiteY0" fmla="*/ 1261194 h 1261194"/>
                    <a:gd name="connsiteX1" fmla="*/ 419847 w 862551"/>
                    <a:gd name="connsiteY1" fmla="*/ 0 h 1261194"/>
                    <a:gd name="connsiteX2" fmla="*/ 646913 w 862551"/>
                    <a:gd name="connsiteY2" fmla="*/ 45042 h 1261194"/>
                    <a:gd name="connsiteX3" fmla="*/ 862551 w 862551"/>
                    <a:gd name="connsiteY3" fmla="*/ 1261194 h 1261194"/>
                    <a:gd name="connsiteX4" fmla="*/ 0 w 862551"/>
                    <a:gd name="connsiteY4" fmla="*/ 1261194 h 1261194"/>
                    <a:gd name="connsiteX0" fmla="*/ 0 w 862551"/>
                    <a:gd name="connsiteY0" fmla="*/ 1261194 h 1261194"/>
                    <a:gd name="connsiteX1" fmla="*/ 419847 w 862551"/>
                    <a:gd name="connsiteY1" fmla="*/ 0 h 1261194"/>
                    <a:gd name="connsiteX2" fmla="*/ 553295 w 862551"/>
                    <a:gd name="connsiteY2" fmla="*/ 27483 h 1261194"/>
                    <a:gd name="connsiteX3" fmla="*/ 862551 w 862551"/>
                    <a:gd name="connsiteY3" fmla="*/ 1261194 h 1261194"/>
                    <a:gd name="connsiteX4" fmla="*/ 0 w 862551"/>
                    <a:gd name="connsiteY4" fmla="*/ 1261194 h 12611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2551" h="1261194">
                      <a:moveTo>
                        <a:pt x="0" y="1261194"/>
                      </a:moveTo>
                      <a:lnTo>
                        <a:pt x="419847" y="0"/>
                      </a:lnTo>
                      <a:lnTo>
                        <a:pt x="553295" y="27483"/>
                      </a:lnTo>
                      <a:lnTo>
                        <a:pt x="862551" y="1261194"/>
                      </a:lnTo>
                      <a:lnTo>
                        <a:pt x="0" y="1261194"/>
                      </a:lnTo>
                      <a:close/>
                    </a:path>
                  </a:pathLst>
                </a:custGeom>
                <a:solidFill>
                  <a:schemeClr val="bg1">
                    <a:alpha val="3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" name="Trapezoid 31"/>
                <p:cNvSpPr/>
                <p:nvPr/>
              </p:nvSpPr>
              <p:spPr>
                <a:xfrm rot="1887720">
                  <a:off x="7725004" y="-2533066"/>
                  <a:ext cx="862551" cy="1977200"/>
                </a:xfrm>
                <a:custGeom>
                  <a:avLst/>
                  <a:gdLst>
                    <a:gd name="connsiteX0" fmla="*/ 0 w 862551"/>
                    <a:gd name="connsiteY0" fmla="*/ 1216152 h 1216152"/>
                    <a:gd name="connsiteX1" fmla="*/ 215638 w 862551"/>
                    <a:gd name="connsiteY1" fmla="*/ 0 h 1216152"/>
                    <a:gd name="connsiteX2" fmla="*/ 646913 w 862551"/>
                    <a:gd name="connsiteY2" fmla="*/ 0 h 1216152"/>
                    <a:gd name="connsiteX3" fmla="*/ 862551 w 862551"/>
                    <a:gd name="connsiteY3" fmla="*/ 1216152 h 1216152"/>
                    <a:gd name="connsiteX4" fmla="*/ 0 w 862551"/>
                    <a:gd name="connsiteY4" fmla="*/ 1216152 h 1216152"/>
                    <a:gd name="connsiteX0" fmla="*/ 0 w 862551"/>
                    <a:gd name="connsiteY0" fmla="*/ 1261194 h 1261194"/>
                    <a:gd name="connsiteX1" fmla="*/ 419847 w 862551"/>
                    <a:gd name="connsiteY1" fmla="*/ 0 h 1261194"/>
                    <a:gd name="connsiteX2" fmla="*/ 646913 w 862551"/>
                    <a:gd name="connsiteY2" fmla="*/ 45042 h 1261194"/>
                    <a:gd name="connsiteX3" fmla="*/ 862551 w 862551"/>
                    <a:gd name="connsiteY3" fmla="*/ 1261194 h 1261194"/>
                    <a:gd name="connsiteX4" fmla="*/ 0 w 862551"/>
                    <a:gd name="connsiteY4" fmla="*/ 1261194 h 1261194"/>
                    <a:gd name="connsiteX0" fmla="*/ 0 w 862551"/>
                    <a:gd name="connsiteY0" fmla="*/ 1261194 h 1261194"/>
                    <a:gd name="connsiteX1" fmla="*/ 419847 w 862551"/>
                    <a:gd name="connsiteY1" fmla="*/ 0 h 1261194"/>
                    <a:gd name="connsiteX2" fmla="*/ 553295 w 862551"/>
                    <a:gd name="connsiteY2" fmla="*/ 27483 h 1261194"/>
                    <a:gd name="connsiteX3" fmla="*/ 862551 w 862551"/>
                    <a:gd name="connsiteY3" fmla="*/ 1261194 h 1261194"/>
                    <a:gd name="connsiteX4" fmla="*/ 0 w 862551"/>
                    <a:gd name="connsiteY4" fmla="*/ 1261194 h 12611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2551" h="1261194">
                      <a:moveTo>
                        <a:pt x="0" y="1261194"/>
                      </a:moveTo>
                      <a:lnTo>
                        <a:pt x="419847" y="0"/>
                      </a:lnTo>
                      <a:lnTo>
                        <a:pt x="553295" y="27483"/>
                      </a:lnTo>
                      <a:lnTo>
                        <a:pt x="862551" y="1261194"/>
                      </a:lnTo>
                      <a:lnTo>
                        <a:pt x="0" y="1261194"/>
                      </a:lnTo>
                      <a:close/>
                    </a:path>
                  </a:pathLst>
                </a:custGeom>
                <a:solidFill>
                  <a:schemeClr val="bg1">
                    <a:alpha val="3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" name="Trapezoid 31"/>
                <p:cNvSpPr/>
                <p:nvPr/>
              </p:nvSpPr>
              <p:spPr>
                <a:xfrm rot="1022336">
                  <a:off x="8052924" y="-2393604"/>
                  <a:ext cx="862551" cy="1977200"/>
                </a:xfrm>
                <a:custGeom>
                  <a:avLst/>
                  <a:gdLst>
                    <a:gd name="connsiteX0" fmla="*/ 0 w 862551"/>
                    <a:gd name="connsiteY0" fmla="*/ 1216152 h 1216152"/>
                    <a:gd name="connsiteX1" fmla="*/ 215638 w 862551"/>
                    <a:gd name="connsiteY1" fmla="*/ 0 h 1216152"/>
                    <a:gd name="connsiteX2" fmla="*/ 646913 w 862551"/>
                    <a:gd name="connsiteY2" fmla="*/ 0 h 1216152"/>
                    <a:gd name="connsiteX3" fmla="*/ 862551 w 862551"/>
                    <a:gd name="connsiteY3" fmla="*/ 1216152 h 1216152"/>
                    <a:gd name="connsiteX4" fmla="*/ 0 w 862551"/>
                    <a:gd name="connsiteY4" fmla="*/ 1216152 h 1216152"/>
                    <a:gd name="connsiteX0" fmla="*/ 0 w 862551"/>
                    <a:gd name="connsiteY0" fmla="*/ 1261194 h 1261194"/>
                    <a:gd name="connsiteX1" fmla="*/ 419847 w 862551"/>
                    <a:gd name="connsiteY1" fmla="*/ 0 h 1261194"/>
                    <a:gd name="connsiteX2" fmla="*/ 646913 w 862551"/>
                    <a:gd name="connsiteY2" fmla="*/ 45042 h 1261194"/>
                    <a:gd name="connsiteX3" fmla="*/ 862551 w 862551"/>
                    <a:gd name="connsiteY3" fmla="*/ 1261194 h 1261194"/>
                    <a:gd name="connsiteX4" fmla="*/ 0 w 862551"/>
                    <a:gd name="connsiteY4" fmla="*/ 1261194 h 1261194"/>
                    <a:gd name="connsiteX0" fmla="*/ 0 w 862551"/>
                    <a:gd name="connsiteY0" fmla="*/ 1261194 h 1261194"/>
                    <a:gd name="connsiteX1" fmla="*/ 419847 w 862551"/>
                    <a:gd name="connsiteY1" fmla="*/ 0 h 1261194"/>
                    <a:gd name="connsiteX2" fmla="*/ 553295 w 862551"/>
                    <a:gd name="connsiteY2" fmla="*/ 27483 h 1261194"/>
                    <a:gd name="connsiteX3" fmla="*/ 862551 w 862551"/>
                    <a:gd name="connsiteY3" fmla="*/ 1261194 h 1261194"/>
                    <a:gd name="connsiteX4" fmla="*/ 0 w 862551"/>
                    <a:gd name="connsiteY4" fmla="*/ 1261194 h 12611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2551" h="1261194">
                      <a:moveTo>
                        <a:pt x="0" y="1261194"/>
                      </a:moveTo>
                      <a:lnTo>
                        <a:pt x="419847" y="0"/>
                      </a:lnTo>
                      <a:lnTo>
                        <a:pt x="553295" y="27483"/>
                      </a:lnTo>
                      <a:lnTo>
                        <a:pt x="862551" y="1261194"/>
                      </a:lnTo>
                      <a:lnTo>
                        <a:pt x="0" y="1261194"/>
                      </a:lnTo>
                      <a:close/>
                    </a:path>
                  </a:pathLst>
                </a:custGeom>
                <a:solidFill>
                  <a:schemeClr val="bg1">
                    <a:alpha val="3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5" name="Trapezoid 31"/>
                <p:cNvSpPr/>
                <p:nvPr/>
              </p:nvSpPr>
              <p:spPr>
                <a:xfrm rot="528944">
                  <a:off x="8299783" y="-2303590"/>
                  <a:ext cx="862551" cy="1977200"/>
                </a:xfrm>
                <a:custGeom>
                  <a:avLst/>
                  <a:gdLst>
                    <a:gd name="connsiteX0" fmla="*/ 0 w 862551"/>
                    <a:gd name="connsiteY0" fmla="*/ 1216152 h 1216152"/>
                    <a:gd name="connsiteX1" fmla="*/ 215638 w 862551"/>
                    <a:gd name="connsiteY1" fmla="*/ 0 h 1216152"/>
                    <a:gd name="connsiteX2" fmla="*/ 646913 w 862551"/>
                    <a:gd name="connsiteY2" fmla="*/ 0 h 1216152"/>
                    <a:gd name="connsiteX3" fmla="*/ 862551 w 862551"/>
                    <a:gd name="connsiteY3" fmla="*/ 1216152 h 1216152"/>
                    <a:gd name="connsiteX4" fmla="*/ 0 w 862551"/>
                    <a:gd name="connsiteY4" fmla="*/ 1216152 h 1216152"/>
                    <a:gd name="connsiteX0" fmla="*/ 0 w 862551"/>
                    <a:gd name="connsiteY0" fmla="*/ 1261194 h 1261194"/>
                    <a:gd name="connsiteX1" fmla="*/ 419847 w 862551"/>
                    <a:gd name="connsiteY1" fmla="*/ 0 h 1261194"/>
                    <a:gd name="connsiteX2" fmla="*/ 646913 w 862551"/>
                    <a:gd name="connsiteY2" fmla="*/ 45042 h 1261194"/>
                    <a:gd name="connsiteX3" fmla="*/ 862551 w 862551"/>
                    <a:gd name="connsiteY3" fmla="*/ 1261194 h 1261194"/>
                    <a:gd name="connsiteX4" fmla="*/ 0 w 862551"/>
                    <a:gd name="connsiteY4" fmla="*/ 1261194 h 1261194"/>
                    <a:gd name="connsiteX0" fmla="*/ 0 w 862551"/>
                    <a:gd name="connsiteY0" fmla="*/ 1261194 h 1261194"/>
                    <a:gd name="connsiteX1" fmla="*/ 419847 w 862551"/>
                    <a:gd name="connsiteY1" fmla="*/ 0 h 1261194"/>
                    <a:gd name="connsiteX2" fmla="*/ 553295 w 862551"/>
                    <a:gd name="connsiteY2" fmla="*/ 27483 h 1261194"/>
                    <a:gd name="connsiteX3" fmla="*/ 862551 w 862551"/>
                    <a:gd name="connsiteY3" fmla="*/ 1261194 h 1261194"/>
                    <a:gd name="connsiteX4" fmla="*/ 0 w 862551"/>
                    <a:gd name="connsiteY4" fmla="*/ 1261194 h 12611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2551" h="1261194">
                      <a:moveTo>
                        <a:pt x="0" y="1261194"/>
                      </a:moveTo>
                      <a:lnTo>
                        <a:pt x="419847" y="0"/>
                      </a:lnTo>
                      <a:lnTo>
                        <a:pt x="553295" y="27483"/>
                      </a:lnTo>
                      <a:lnTo>
                        <a:pt x="862551" y="1261194"/>
                      </a:lnTo>
                      <a:lnTo>
                        <a:pt x="0" y="1261194"/>
                      </a:lnTo>
                      <a:close/>
                    </a:path>
                  </a:pathLst>
                </a:custGeom>
                <a:solidFill>
                  <a:schemeClr val="bg1">
                    <a:alpha val="3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6" name="Trapezoid 31"/>
                <p:cNvSpPr/>
                <p:nvPr/>
              </p:nvSpPr>
              <p:spPr>
                <a:xfrm rot="21060000">
                  <a:off x="8634848" y="-2312923"/>
                  <a:ext cx="862551" cy="1977200"/>
                </a:xfrm>
                <a:custGeom>
                  <a:avLst/>
                  <a:gdLst>
                    <a:gd name="connsiteX0" fmla="*/ 0 w 862551"/>
                    <a:gd name="connsiteY0" fmla="*/ 1216152 h 1216152"/>
                    <a:gd name="connsiteX1" fmla="*/ 215638 w 862551"/>
                    <a:gd name="connsiteY1" fmla="*/ 0 h 1216152"/>
                    <a:gd name="connsiteX2" fmla="*/ 646913 w 862551"/>
                    <a:gd name="connsiteY2" fmla="*/ 0 h 1216152"/>
                    <a:gd name="connsiteX3" fmla="*/ 862551 w 862551"/>
                    <a:gd name="connsiteY3" fmla="*/ 1216152 h 1216152"/>
                    <a:gd name="connsiteX4" fmla="*/ 0 w 862551"/>
                    <a:gd name="connsiteY4" fmla="*/ 1216152 h 1216152"/>
                    <a:gd name="connsiteX0" fmla="*/ 0 w 862551"/>
                    <a:gd name="connsiteY0" fmla="*/ 1261194 h 1261194"/>
                    <a:gd name="connsiteX1" fmla="*/ 419847 w 862551"/>
                    <a:gd name="connsiteY1" fmla="*/ 0 h 1261194"/>
                    <a:gd name="connsiteX2" fmla="*/ 646913 w 862551"/>
                    <a:gd name="connsiteY2" fmla="*/ 45042 h 1261194"/>
                    <a:gd name="connsiteX3" fmla="*/ 862551 w 862551"/>
                    <a:gd name="connsiteY3" fmla="*/ 1261194 h 1261194"/>
                    <a:gd name="connsiteX4" fmla="*/ 0 w 862551"/>
                    <a:gd name="connsiteY4" fmla="*/ 1261194 h 1261194"/>
                    <a:gd name="connsiteX0" fmla="*/ 0 w 862551"/>
                    <a:gd name="connsiteY0" fmla="*/ 1261194 h 1261194"/>
                    <a:gd name="connsiteX1" fmla="*/ 419847 w 862551"/>
                    <a:gd name="connsiteY1" fmla="*/ 0 h 1261194"/>
                    <a:gd name="connsiteX2" fmla="*/ 553295 w 862551"/>
                    <a:gd name="connsiteY2" fmla="*/ 27483 h 1261194"/>
                    <a:gd name="connsiteX3" fmla="*/ 862551 w 862551"/>
                    <a:gd name="connsiteY3" fmla="*/ 1261194 h 1261194"/>
                    <a:gd name="connsiteX4" fmla="*/ 0 w 862551"/>
                    <a:gd name="connsiteY4" fmla="*/ 1261194 h 12611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2551" h="1261194">
                      <a:moveTo>
                        <a:pt x="0" y="1261194"/>
                      </a:moveTo>
                      <a:lnTo>
                        <a:pt x="419847" y="0"/>
                      </a:lnTo>
                      <a:lnTo>
                        <a:pt x="553295" y="27483"/>
                      </a:lnTo>
                      <a:lnTo>
                        <a:pt x="862551" y="1261194"/>
                      </a:lnTo>
                      <a:lnTo>
                        <a:pt x="0" y="1261194"/>
                      </a:lnTo>
                      <a:close/>
                    </a:path>
                  </a:pathLst>
                </a:custGeom>
                <a:solidFill>
                  <a:schemeClr val="bg1">
                    <a:alpha val="3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7" name="Oval 56"/>
                <p:cNvSpPr/>
                <p:nvPr/>
              </p:nvSpPr>
              <p:spPr>
                <a:xfrm>
                  <a:off x="8491372" y="-2664399"/>
                  <a:ext cx="652636" cy="652636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68" name="Rounded Rectangle 67"/>
            <p:cNvSpPr/>
            <p:nvPr/>
          </p:nvSpPr>
          <p:spPr>
            <a:xfrm>
              <a:off x="5499157" y="2462438"/>
              <a:ext cx="1854845" cy="457200"/>
            </a:xfrm>
            <a:prstGeom prst="roundRect">
              <a:avLst>
                <a:gd name="adj" fmla="val 31250"/>
              </a:avLst>
            </a:prstGeom>
            <a:solidFill>
              <a:schemeClr val="accent1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Bookman Old Style" panose="02050604050505020204" pitchFamily="18" charset="0"/>
                </a:rPr>
                <a:t>Atmosphere</a:t>
              </a:r>
              <a:endParaRPr lang="en-US" b="1" dirty="0">
                <a:solidFill>
                  <a:schemeClr val="tx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1661266" y="2462438"/>
              <a:ext cx="1626818" cy="457200"/>
            </a:xfrm>
            <a:prstGeom prst="roundRect">
              <a:avLst>
                <a:gd name="adj" fmla="val 31250"/>
              </a:avLst>
            </a:prstGeom>
            <a:solidFill>
              <a:schemeClr val="accent1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Bookman Old Style" panose="02050604050505020204" pitchFamily="18" charset="0"/>
                </a:rPr>
                <a:t>Biosphere</a:t>
              </a:r>
              <a:endParaRPr lang="en-US" b="1" dirty="0">
                <a:solidFill>
                  <a:schemeClr val="tx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7033972" y="4240807"/>
              <a:ext cx="2059866" cy="457200"/>
            </a:xfrm>
            <a:prstGeom prst="roundRect">
              <a:avLst>
                <a:gd name="adj" fmla="val 31250"/>
              </a:avLst>
            </a:prstGeom>
            <a:solidFill>
              <a:schemeClr val="accent1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Bookman Old Style" panose="02050604050505020204" pitchFamily="18" charset="0"/>
                </a:rPr>
                <a:t>Hydrosphere</a:t>
              </a:r>
              <a:endParaRPr lang="en-US" b="1" dirty="0">
                <a:solidFill>
                  <a:schemeClr val="tx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1878217" y="4190553"/>
              <a:ext cx="1718795" cy="457200"/>
            </a:xfrm>
            <a:prstGeom prst="roundRect">
              <a:avLst>
                <a:gd name="adj" fmla="val 31250"/>
              </a:avLst>
            </a:prstGeom>
            <a:solidFill>
              <a:schemeClr val="accent1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Bookman Old Style" panose="02050604050505020204" pitchFamily="18" charset="0"/>
                </a:rPr>
                <a:t>Lithosphere</a:t>
              </a:r>
              <a:endParaRPr lang="en-US" b="1" dirty="0">
                <a:solidFill>
                  <a:schemeClr val="tx1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69542" y="821657"/>
            <a:ext cx="4130850" cy="3945166"/>
            <a:chOff x="3969542" y="821657"/>
            <a:chExt cx="4130850" cy="3945166"/>
          </a:xfrm>
        </p:grpSpPr>
        <p:grpSp>
          <p:nvGrpSpPr>
            <p:cNvPr id="26" name="Group 25"/>
            <p:cNvGrpSpPr/>
            <p:nvPr/>
          </p:nvGrpSpPr>
          <p:grpSpPr>
            <a:xfrm rot="20640000" flipH="1">
              <a:off x="4167779" y="995165"/>
              <a:ext cx="3771658" cy="3771658"/>
              <a:chOff x="4520174" y="644277"/>
              <a:chExt cx="3771658" cy="377165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5" name="Circular Arrow 14"/>
              <p:cNvSpPr/>
              <p:nvPr/>
            </p:nvSpPr>
            <p:spPr>
              <a:xfrm rot="1140000">
                <a:off x="4520174" y="644277"/>
                <a:ext cx="3771658" cy="3771658"/>
              </a:xfrm>
              <a:prstGeom prst="circularArrow">
                <a:avLst>
                  <a:gd name="adj1" fmla="val 5202"/>
                  <a:gd name="adj2" fmla="val 336015"/>
                  <a:gd name="adj3" fmla="val 21292825"/>
                  <a:gd name="adj4" fmla="val 17723742"/>
                  <a:gd name="adj5" fmla="val 6068"/>
                </a:avLst>
              </a:prstGeom>
              <a:gradFill flip="none" rotWithShape="1">
                <a:gsLst>
                  <a:gs pos="20000">
                    <a:srgbClr val="FFC000"/>
                  </a:gs>
                  <a:gs pos="100000">
                    <a:srgbClr val="FFFF00"/>
                  </a:gs>
                </a:gsLst>
                <a:lin ang="10800000" scaled="1"/>
                <a:tileRect/>
              </a:gradFill>
              <a:ln w="3175">
                <a:solidFill>
                  <a:schemeClr val="tx1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7" name="Circular Arrow 16"/>
              <p:cNvSpPr/>
              <p:nvPr/>
            </p:nvSpPr>
            <p:spPr>
              <a:xfrm rot="3360000">
                <a:off x="4520174" y="644277"/>
                <a:ext cx="3771658" cy="3771658"/>
              </a:xfrm>
              <a:prstGeom prst="circularArrow">
                <a:avLst>
                  <a:gd name="adj1" fmla="val 5202"/>
                  <a:gd name="adj2" fmla="val 336015"/>
                  <a:gd name="adj3" fmla="val 4014266"/>
                  <a:gd name="adj4" fmla="val 20193721"/>
                  <a:gd name="adj5" fmla="val 6068"/>
                </a:avLst>
              </a:prstGeom>
              <a:gradFill>
                <a:gsLst>
                  <a:gs pos="85000">
                    <a:srgbClr val="FFC000"/>
                  </a:gs>
                  <a:gs pos="8000">
                    <a:srgbClr val="FFFF00"/>
                  </a:gs>
                </a:gsLst>
                <a:lin ang="10800000" scaled="1"/>
              </a:gradFill>
              <a:ln w="3175">
                <a:solidFill>
                  <a:schemeClr val="tx1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1" name="Circular Arrow 20"/>
              <p:cNvSpPr/>
              <p:nvPr/>
            </p:nvSpPr>
            <p:spPr>
              <a:xfrm rot="21360000">
                <a:off x="4520174" y="644277"/>
                <a:ext cx="3771658" cy="3771658"/>
              </a:xfrm>
              <a:prstGeom prst="circularArrow">
                <a:avLst>
                  <a:gd name="adj1" fmla="val 5202"/>
                  <a:gd name="adj2" fmla="val 336015"/>
                  <a:gd name="adj3" fmla="val 12297380"/>
                  <a:gd name="adj4" fmla="val 8356598"/>
                  <a:gd name="adj5" fmla="val 6068"/>
                </a:avLst>
              </a:prstGeom>
              <a:gradFill flip="none" rotWithShape="1">
                <a:gsLst>
                  <a:gs pos="20000">
                    <a:srgbClr val="FFC000"/>
                  </a:gs>
                  <a:gs pos="100000">
                    <a:srgbClr val="FFFF00"/>
                  </a:gs>
                </a:gsLst>
                <a:lin ang="10800000" scaled="1"/>
                <a:tileRect/>
              </a:gradFill>
              <a:ln w="3175">
                <a:solidFill>
                  <a:schemeClr val="tx1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3" name="Circular Arrow 22"/>
              <p:cNvSpPr/>
              <p:nvPr/>
            </p:nvSpPr>
            <p:spPr>
              <a:xfrm rot="1200000">
                <a:off x="4520174" y="644277"/>
                <a:ext cx="3771658" cy="3771658"/>
              </a:xfrm>
              <a:prstGeom prst="circularArrow">
                <a:avLst>
                  <a:gd name="adj1" fmla="val 5202"/>
                  <a:gd name="adj2" fmla="val 336015"/>
                  <a:gd name="adj3" fmla="val 16865256"/>
                  <a:gd name="adj4" fmla="val 11747429"/>
                  <a:gd name="adj5" fmla="val 6068"/>
                </a:avLst>
              </a:prstGeom>
              <a:gradFill flip="none" rotWithShape="1">
                <a:gsLst>
                  <a:gs pos="20000">
                    <a:srgbClr val="FFC000"/>
                  </a:gs>
                  <a:gs pos="100000">
                    <a:srgbClr val="FFFF00"/>
                  </a:gs>
                </a:gsLst>
                <a:lin ang="10800000" scaled="1"/>
                <a:tileRect/>
              </a:gradFill>
              <a:ln w="3175">
                <a:solidFill>
                  <a:schemeClr val="tx1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  <p:grpSp>
          <p:nvGrpSpPr>
            <p:cNvPr id="6" name="Group 5"/>
            <p:cNvGrpSpPr/>
            <p:nvPr/>
          </p:nvGrpSpPr>
          <p:grpSpPr>
            <a:xfrm>
              <a:off x="3969542" y="2495893"/>
              <a:ext cx="834215" cy="476071"/>
              <a:chOff x="3969542" y="2495893"/>
              <a:chExt cx="834215" cy="476071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3969542" y="2495893"/>
                <a:ext cx="484835" cy="476071"/>
              </a:xfrm>
              <a:prstGeom prst="ellipse">
                <a:avLst/>
              </a:prstGeom>
              <a:gradFill flip="none" rotWithShape="1">
                <a:gsLst>
                  <a:gs pos="73000">
                    <a:schemeClr val="tx2">
                      <a:lumMod val="60000"/>
                      <a:lumOff val="40000"/>
                    </a:schemeClr>
                  </a:gs>
                  <a:gs pos="39000">
                    <a:srgbClr val="A3C2E8"/>
                  </a:gs>
                  <a:gs pos="15000">
                    <a:schemeClr val="tx2">
                      <a:lumMod val="20000"/>
                      <a:lumOff val="8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smtClean="0">
                    <a:latin typeface="Bookman Old Style" panose="02050604050505020204" pitchFamily="18" charset="0"/>
                  </a:rPr>
                  <a:t>N</a:t>
                </a:r>
                <a:endParaRPr lang="en-US" sz="1600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4318922" y="2495893"/>
                <a:ext cx="484835" cy="476071"/>
              </a:xfrm>
              <a:prstGeom prst="ellipse">
                <a:avLst/>
              </a:prstGeom>
              <a:gradFill flip="none" rotWithShape="1">
                <a:gsLst>
                  <a:gs pos="73000">
                    <a:schemeClr val="tx2">
                      <a:lumMod val="60000"/>
                      <a:lumOff val="40000"/>
                    </a:schemeClr>
                  </a:gs>
                  <a:gs pos="39000">
                    <a:srgbClr val="A3C2E8"/>
                  </a:gs>
                  <a:gs pos="15000">
                    <a:schemeClr val="tx2">
                      <a:lumMod val="20000"/>
                      <a:lumOff val="8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smtClean="0">
                    <a:latin typeface="Bookman Old Style" panose="02050604050505020204" pitchFamily="18" charset="0"/>
                  </a:rPr>
                  <a:t>N</a:t>
                </a:r>
                <a:endParaRPr lang="en-US" sz="1600" dirty="0">
                  <a:latin typeface="Bookman Old Style" panose="02050604050505020204" pitchFamily="18" charset="0"/>
                </a:endParaRPr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5790912" y="4264655"/>
              <a:ext cx="834215" cy="476071"/>
              <a:chOff x="5790912" y="4264655"/>
              <a:chExt cx="834215" cy="476071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5790912" y="4264655"/>
                <a:ext cx="484835" cy="476071"/>
              </a:xfrm>
              <a:prstGeom prst="ellipse">
                <a:avLst/>
              </a:prstGeom>
              <a:gradFill flip="none" rotWithShape="1">
                <a:gsLst>
                  <a:gs pos="73000">
                    <a:schemeClr val="tx2">
                      <a:lumMod val="60000"/>
                      <a:lumOff val="40000"/>
                    </a:schemeClr>
                  </a:gs>
                  <a:gs pos="39000">
                    <a:srgbClr val="A3C2E8"/>
                  </a:gs>
                  <a:gs pos="15000">
                    <a:schemeClr val="tx2">
                      <a:lumMod val="20000"/>
                      <a:lumOff val="8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smtClean="0">
                    <a:latin typeface="Bookman Old Style" panose="02050604050505020204" pitchFamily="18" charset="0"/>
                  </a:rPr>
                  <a:t>O</a:t>
                </a:r>
                <a:endParaRPr lang="en-US" sz="1600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6140292" y="4264655"/>
                <a:ext cx="484835" cy="476071"/>
              </a:xfrm>
              <a:prstGeom prst="ellipse">
                <a:avLst/>
              </a:prstGeom>
              <a:gradFill flip="none" rotWithShape="1">
                <a:gsLst>
                  <a:gs pos="73000">
                    <a:schemeClr val="tx2">
                      <a:lumMod val="60000"/>
                      <a:lumOff val="40000"/>
                    </a:schemeClr>
                  </a:gs>
                  <a:gs pos="39000">
                    <a:srgbClr val="A3C2E8"/>
                  </a:gs>
                  <a:gs pos="15000">
                    <a:schemeClr val="tx2">
                      <a:lumMod val="20000"/>
                      <a:lumOff val="8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smtClean="0">
                    <a:latin typeface="Bookman Old Style" panose="02050604050505020204" pitchFamily="18" charset="0"/>
                  </a:rPr>
                  <a:t>O</a:t>
                </a:r>
                <a:endParaRPr lang="en-US" sz="1600" dirty="0">
                  <a:latin typeface="Bookman Old Style" panose="02050604050505020204" pitchFamily="18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7341120" y="2326713"/>
              <a:ext cx="759272" cy="749093"/>
              <a:chOff x="6248188" y="2199288"/>
              <a:chExt cx="759272" cy="749093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6248188" y="2558868"/>
                <a:ext cx="409892" cy="389513"/>
              </a:xfrm>
              <a:prstGeom prst="ellipse">
                <a:avLst/>
              </a:prstGeom>
              <a:gradFill flip="none" rotWithShape="1">
                <a:gsLst>
                  <a:gs pos="73000">
                    <a:schemeClr val="tx2">
                      <a:lumMod val="60000"/>
                      <a:lumOff val="40000"/>
                    </a:schemeClr>
                  </a:gs>
                  <a:gs pos="39000">
                    <a:srgbClr val="A3C2E8"/>
                  </a:gs>
                  <a:gs pos="15000">
                    <a:schemeClr val="tx2">
                      <a:lumMod val="20000"/>
                      <a:lumOff val="8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 smtClean="0">
                    <a:latin typeface="Bookman Old Style" panose="02050604050505020204" pitchFamily="18" charset="0"/>
                  </a:rPr>
                  <a:t>H</a:t>
                </a:r>
                <a:endParaRPr lang="en-US" sz="1200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597568" y="2558868"/>
                <a:ext cx="409892" cy="389513"/>
              </a:xfrm>
              <a:prstGeom prst="ellipse">
                <a:avLst/>
              </a:prstGeom>
              <a:gradFill flip="none" rotWithShape="1">
                <a:gsLst>
                  <a:gs pos="73000">
                    <a:schemeClr val="tx2">
                      <a:lumMod val="60000"/>
                      <a:lumOff val="40000"/>
                    </a:schemeClr>
                  </a:gs>
                  <a:gs pos="39000">
                    <a:srgbClr val="A3C2E8"/>
                  </a:gs>
                  <a:gs pos="15000">
                    <a:schemeClr val="tx2">
                      <a:lumMod val="20000"/>
                      <a:lumOff val="8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 smtClean="0">
                    <a:latin typeface="Bookman Old Style" panose="02050604050505020204" pitchFamily="18" charset="0"/>
                  </a:rPr>
                  <a:t>H</a:t>
                </a:r>
                <a:endParaRPr lang="en-US" sz="1200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373811" y="2199288"/>
                <a:ext cx="484835" cy="476071"/>
              </a:xfrm>
              <a:prstGeom prst="ellipse">
                <a:avLst/>
              </a:prstGeom>
              <a:gradFill flip="none" rotWithShape="1">
                <a:gsLst>
                  <a:gs pos="73000">
                    <a:schemeClr val="tx2">
                      <a:lumMod val="60000"/>
                      <a:lumOff val="40000"/>
                    </a:schemeClr>
                  </a:gs>
                  <a:gs pos="39000">
                    <a:srgbClr val="A3C2E8"/>
                  </a:gs>
                  <a:gs pos="15000">
                    <a:schemeClr val="tx2">
                      <a:lumMod val="20000"/>
                      <a:lumOff val="8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smtClean="0">
                    <a:latin typeface="Bookman Old Style" panose="02050604050505020204" pitchFamily="18" charset="0"/>
                  </a:rPr>
                  <a:t>O</a:t>
                </a:r>
                <a:endParaRPr lang="en-US" sz="1600" dirty="0">
                  <a:latin typeface="Bookman Old Style" panose="02050604050505020204" pitchFamily="18" charset="0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5721421" y="821657"/>
              <a:ext cx="759272" cy="749093"/>
              <a:chOff x="5721421" y="821657"/>
              <a:chExt cx="759272" cy="749093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5721421" y="1181237"/>
                <a:ext cx="409892" cy="389513"/>
              </a:xfrm>
              <a:prstGeom prst="ellipse">
                <a:avLst/>
              </a:prstGeom>
              <a:gradFill flip="none" rotWithShape="1">
                <a:gsLst>
                  <a:gs pos="73000">
                    <a:schemeClr val="tx2">
                      <a:lumMod val="60000"/>
                      <a:lumOff val="40000"/>
                    </a:schemeClr>
                  </a:gs>
                  <a:gs pos="39000">
                    <a:srgbClr val="A3C2E8"/>
                  </a:gs>
                  <a:gs pos="15000">
                    <a:schemeClr val="tx2">
                      <a:lumMod val="20000"/>
                      <a:lumOff val="8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 smtClean="0">
                    <a:latin typeface="Bookman Old Style" panose="02050604050505020204" pitchFamily="18" charset="0"/>
                  </a:rPr>
                  <a:t>o</a:t>
                </a:r>
                <a:endParaRPr lang="en-US" sz="1200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6070801" y="1181237"/>
                <a:ext cx="409892" cy="389513"/>
              </a:xfrm>
              <a:prstGeom prst="ellipse">
                <a:avLst/>
              </a:prstGeom>
              <a:gradFill flip="none" rotWithShape="1">
                <a:gsLst>
                  <a:gs pos="73000">
                    <a:schemeClr val="tx2">
                      <a:lumMod val="60000"/>
                      <a:lumOff val="40000"/>
                    </a:schemeClr>
                  </a:gs>
                  <a:gs pos="39000">
                    <a:srgbClr val="A3C2E8"/>
                  </a:gs>
                  <a:gs pos="15000">
                    <a:schemeClr val="tx2">
                      <a:lumMod val="20000"/>
                      <a:lumOff val="8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>
                    <a:latin typeface="Bookman Old Style" panose="02050604050505020204" pitchFamily="18" charset="0"/>
                  </a:rPr>
                  <a:t>o</a:t>
                </a:r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847044" y="821657"/>
                <a:ext cx="484835" cy="476071"/>
              </a:xfrm>
              <a:prstGeom prst="ellipse">
                <a:avLst/>
              </a:prstGeom>
              <a:gradFill flip="none" rotWithShape="1">
                <a:gsLst>
                  <a:gs pos="73000">
                    <a:schemeClr val="tx2">
                      <a:lumMod val="60000"/>
                      <a:lumOff val="40000"/>
                    </a:schemeClr>
                  </a:gs>
                  <a:gs pos="39000">
                    <a:srgbClr val="A3C2E8"/>
                  </a:gs>
                  <a:gs pos="15000">
                    <a:schemeClr val="tx2">
                      <a:lumMod val="20000"/>
                      <a:lumOff val="8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smtClean="0">
                    <a:latin typeface="Bookman Old Style" panose="02050604050505020204" pitchFamily="18" charset="0"/>
                  </a:rPr>
                  <a:t>C</a:t>
                </a:r>
                <a:endParaRPr lang="en-US" sz="1600" dirty="0">
                  <a:latin typeface="Bookman Old Style" panose="02050604050505020204" pitchFamily="18" charset="0"/>
                </a:endParaRPr>
              </a:p>
            </p:txBody>
          </p:sp>
        </p:grpSp>
      </p:grpSp>
      <p:sp>
        <p:nvSpPr>
          <p:cNvPr id="64" name="Rounded Rectangle 63"/>
          <p:cNvSpPr/>
          <p:nvPr/>
        </p:nvSpPr>
        <p:spPr>
          <a:xfrm>
            <a:off x="79524" y="708850"/>
            <a:ext cx="3637390" cy="1328023"/>
          </a:xfrm>
          <a:prstGeom prst="roundRect">
            <a:avLst/>
          </a:prstGeom>
          <a:solidFill>
            <a:schemeClr val="bg1">
              <a:lumMod val="95000"/>
              <a:alpha val="58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effectLst>
                  <a:glow rad="127000">
                    <a:schemeClr val="bg1">
                      <a:alpha val="78000"/>
                    </a:schemeClr>
                  </a:glow>
                </a:effectLst>
                <a:latin typeface="Bookman Old Style" panose="02050604050505020204" pitchFamily="18" charset="0"/>
              </a:rPr>
              <a:t>There are various cycles such as water cycle, nitrogen cycle, carbon cycle, oxygen cycle.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79524" y="708850"/>
            <a:ext cx="3637390" cy="1021556"/>
          </a:xfrm>
          <a:prstGeom prst="roundRect">
            <a:avLst/>
          </a:prstGeom>
          <a:solidFill>
            <a:schemeClr val="bg1">
              <a:lumMod val="95000"/>
              <a:alpha val="58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effectLst>
                  <a:glow rad="127000">
                    <a:schemeClr val="bg1">
                      <a:alpha val="78000"/>
                    </a:schemeClr>
                  </a:glow>
                </a:effectLst>
                <a:latin typeface="Bookman Old Style" panose="02050604050505020204" pitchFamily="18" charset="0"/>
              </a:rPr>
              <a:t>This interaction occurs through different cycles called biogeochemical cycles.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591780" y="195485"/>
            <a:ext cx="3960440" cy="461665"/>
          </a:xfrm>
          <a:prstGeom prst="rect">
            <a:avLst/>
          </a:prstGeom>
          <a:solidFill>
            <a:schemeClr val="bg1"/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Bookman Old Style" panose="02050604050505020204" pitchFamily="18" charset="0"/>
              </a:rPr>
              <a:t>Biogeochemical cycle</a:t>
            </a:r>
            <a:endParaRPr lang="en-IN" sz="24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34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3" grpId="0" animBg="1"/>
      <p:bldP spid="63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112" y="-17562"/>
            <a:ext cx="9144000" cy="3651870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chemeClr val="bg1"/>
              </a:gs>
              <a:gs pos="34000">
                <a:srgbClr val="5EC4F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159176" y="3418284"/>
            <a:ext cx="3995936" cy="1707654"/>
          </a:xfrm>
          <a:prstGeom prst="rect">
            <a:avLst/>
          </a:prstGeom>
          <a:gradFill>
            <a:gsLst>
              <a:gs pos="0">
                <a:srgbClr val="00B0F0"/>
              </a:gs>
              <a:gs pos="74000">
                <a:srgbClr val="5BB0E6"/>
              </a:gs>
              <a:gs pos="34000">
                <a:srgbClr val="5EC4F0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924" y="568469"/>
            <a:ext cx="3418180" cy="3164258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14338" name="Picture 2" descr="C:\Users\ADMIN\Desktop\Bio\SnowCappedMountains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3"/>
          <a:stretch/>
        </p:blipFill>
        <p:spPr bwMode="auto">
          <a:xfrm>
            <a:off x="1588" y="123478"/>
            <a:ext cx="2109782" cy="2759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9" name="Picture 3" descr="C:\Users\ADMIN\Desktop\Bio\Mountai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0" y="677597"/>
            <a:ext cx="3708400" cy="370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 descr="C:\Users\ADMIN\Desktop\Bio\Mountains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54"/>
          <a:stretch/>
        </p:blipFill>
        <p:spPr bwMode="auto">
          <a:xfrm>
            <a:off x="11112" y="1347614"/>
            <a:ext cx="1974131" cy="2484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3"/>
          <p:cNvSpPr/>
          <p:nvPr/>
        </p:nvSpPr>
        <p:spPr>
          <a:xfrm>
            <a:off x="11112" y="3202260"/>
            <a:ext cx="9144000" cy="1923678"/>
          </a:xfrm>
          <a:custGeom>
            <a:avLst/>
            <a:gdLst>
              <a:gd name="connsiteX0" fmla="*/ 0 w 9144000"/>
              <a:gd name="connsiteY0" fmla="*/ 0 h 1923678"/>
              <a:gd name="connsiteX1" fmla="*/ 9144000 w 9144000"/>
              <a:gd name="connsiteY1" fmla="*/ 0 h 1923678"/>
              <a:gd name="connsiteX2" fmla="*/ 9144000 w 9144000"/>
              <a:gd name="connsiteY2" fmla="*/ 1923678 h 1923678"/>
              <a:gd name="connsiteX3" fmla="*/ 0 w 9144000"/>
              <a:gd name="connsiteY3" fmla="*/ 1923678 h 1923678"/>
              <a:gd name="connsiteX4" fmla="*/ 0 w 9144000"/>
              <a:gd name="connsiteY4" fmla="*/ 0 h 1923678"/>
              <a:gd name="connsiteX0" fmla="*/ 0 w 9144000"/>
              <a:gd name="connsiteY0" fmla="*/ 0 h 1923678"/>
              <a:gd name="connsiteX1" fmla="*/ 9144000 w 9144000"/>
              <a:gd name="connsiteY1" fmla="*/ 1923678 h 1923678"/>
              <a:gd name="connsiteX2" fmla="*/ 0 w 9144000"/>
              <a:gd name="connsiteY2" fmla="*/ 1923678 h 1923678"/>
              <a:gd name="connsiteX3" fmla="*/ 0 w 9144000"/>
              <a:gd name="connsiteY3" fmla="*/ 0 h 1923678"/>
              <a:gd name="connsiteX0" fmla="*/ 0 w 9144000"/>
              <a:gd name="connsiteY0" fmla="*/ 0 h 1923678"/>
              <a:gd name="connsiteX1" fmla="*/ 6142892 w 9144000"/>
              <a:gd name="connsiteY1" fmla="*/ 1270116 h 1923678"/>
              <a:gd name="connsiteX2" fmla="*/ 9144000 w 9144000"/>
              <a:gd name="connsiteY2" fmla="*/ 1923678 h 1923678"/>
              <a:gd name="connsiteX3" fmla="*/ 0 w 9144000"/>
              <a:gd name="connsiteY3" fmla="*/ 1923678 h 1923678"/>
              <a:gd name="connsiteX4" fmla="*/ 0 w 9144000"/>
              <a:gd name="connsiteY4" fmla="*/ 0 h 1923678"/>
              <a:gd name="connsiteX0" fmla="*/ 0 w 9144000"/>
              <a:gd name="connsiteY0" fmla="*/ 0 h 1923678"/>
              <a:gd name="connsiteX1" fmla="*/ 5967046 w 9144000"/>
              <a:gd name="connsiteY1" fmla="*/ 4024 h 1923678"/>
              <a:gd name="connsiteX2" fmla="*/ 9144000 w 9144000"/>
              <a:gd name="connsiteY2" fmla="*/ 1923678 h 1923678"/>
              <a:gd name="connsiteX3" fmla="*/ 0 w 9144000"/>
              <a:gd name="connsiteY3" fmla="*/ 1923678 h 1923678"/>
              <a:gd name="connsiteX4" fmla="*/ 0 w 9144000"/>
              <a:gd name="connsiteY4" fmla="*/ 0 h 1923678"/>
              <a:gd name="connsiteX0" fmla="*/ 0 w 9144000"/>
              <a:gd name="connsiteY0" fmla="*/ 0 h 1923678"/>
              <a:gd name="connsiteX1" fmla="*/ 5967046 w 9144000"/>
              <a:gd name="connsiteY1" fmla="*/ 4024 h 1923678"/>
              <a:gd name="connsiteX2" fmla="*/ 7702062 w 9144000"/>
              <a:gd name="connsiteY2" fmla="*/ 1070824 h 1923678"/>
              <a:gd name="connsiteX3" fmla="*/ 9144000 w 9144000"/>
              <a:gd name="connsiteY3" fmla="*/ 1923678 h 1923678"/>
              <a:gd name="connsiteX4" fmla="*/ 0 w 9144000"/>
              <a:gd name="connsiteY4" fmla="*/ 1923678 h 1923678"/>
              <a:gd name="connsiteX5" fmla="*/ 0 w 9144000"/>
              <a:gd name="connsiteY5" fmla="*/ 0 h 1923678"/>
              <a:gd name="connsiteX0" fmla="*/ 0 w 9144000"/>
              <a:gd name="connsiteY0" fmla="*/ 0 h 1923678"/>
              <a:gd name="connsiteX1" fmla="*/ 5967046 w 9144000"/>
              <a:gd name="connsiteY1" fmla="*/ 4024 h 1923678"/>
              <a:gd name="connsiteX2" fmla="*/ 7784124 w 9144000"/>
              <a:gd name="connsiteY2" fmla="*/ 1598362 h 1923678"/>
              <a:gd name="connsiteX3" fmla="*/ 9144000 w 9144000"/>
              <a:gd name="connsiteY3" fmla="*/ 1923678 h 1923678"/>
              <a:gd name="connsiteX4" fmla="*/ 0 w 9144000"/>
              <a:gd name="connsiteY4" fmla="*/ 1923678 h 1923678"/>
              <a:gd name="connsiteX5" fmla="*/ 0 w 9144000"/>
              <a:gd name="connsiteY5" fmla="*/ 0 h 1923678"/>
              <a:gd name="connsiteX0" fmla="*/ 0 w 9144000"/>
              <a:gd name="connsiteY0" fmla="*/ 0 h 1923678"/>
              <a:gd name="connsiteX1" fmla="*/ 5967046 w 9144000"/>
              <a:gd name="connsiteY1" fmla="*/ 4024 h 1923678"/>
              <a:gd name="connsiteX2" fmla="*/ 7784124 w 9144000"/>
              <a:gd name="connsiteY2" fmla="*/ 1598362 h 1923678"/>
              <a:gd name="connsiteX3" fmla="*/ 8593015 w 9144000"/>
              <a:gd name="connsiteY3" fmla="*/ 1785932 h 1923678"/>
              <a:gd name="connsiteX4" fmla="*/ 9144000 w 9144000"/>
              <a:gd name="connsiteY4" fmla="*/ 1923678 h 1923678"/>
              <a:gd name="connsiteX5" fmla="*/ 0 w 9144000"/>
              <a:gd name="connsiteY5" fmla="*/ 1923678 h 1923678"/>
              <a:gd name="connsiteX6" fmla="*/ 0 w 9144000"/>
              <a:gd name="connsiteY6" fmla="*/ 0 h 1923678"/>
              <a:gd name="connsiteX0" fmla="*/ 0 w 9144000"/>
              <a:gd name="connsiteY0" fmla="*/ 0 h 1923678"/>
              <a:gd name="connsiteX1" fmla="*/ 5967046 w 9144000"/>
              <a:gd name="connsiteY1" fmla="*/ 4024 h 1923678"/>
              <a:gd name="connsiteX2" fmla="*/ 7784124 w 9144000"/>
              <a:gd name="connsiteY2" fmla="*/ 1598362 h 1923678"/>
              <a:gd name="connsiteX3" fmla="*/ 9132277 w 9144000"/>
              <a:gd name="connsiteY3" fmla="*/ 1586640 h 1923678"/>
              <a:gd name="connsiteX4" fmla="*/ 9144000 w 9144000"/>
              <a:gd name="connsiteY4" fmla="*/ 1923678 h 1923678"/>
              <a:gd name="connsiteX5" fmla="*/ 0 w 9144000"/>
              <a:gd name="connsiteY5" fmla="*/ 1923678 h 1923678"/>
              <a:gd name="connsiteX6" fmla="*/ 0 w 9144000"/>
              <a:gd name="connsiteY6" fmla="*/ 0 h 1923678"/>
              <a:gd name="connsiteX0" fmla="*/ 0 w 9144000"/>
              <a:gd name="connsiteY0" fmla="*/ 0 h 1923678"/>
              <a:gd name="connsiteX1" fmla="*/ 5146431 w 9144000"/>
              <a:gd name="connsiteY1" fmla="*/ 4024 h 1923678"/>
              <a:gd name="connsiteX2" fmla="*/ 7784124 w 9144000"/>
              <a:gd name="connsiteY2" fmla="*/ 1598362 h 1923678"/>
              <a:gd name="connsiteX3" fmla="*/ 9132277 w 9144000"/>
              <a:gd name="connsiteY3" fmla="*/ 1586640 h 1923678"/>
              <a:gd name="connsiteX4" fmla="*/ 9144000 w 9144000"/>
              <a:gd name="connsiteY4" fmla="*/ 1923678 h 1923678"/>
              <a:gd name="connsiteX5" fmla="*/ 0 w 9144000"/>
              <a:gd name="connsiteY5" fmla="*/ 1923678 h 1923678"/>
              <a:gd name="connsiteX6" fmla="*/ 0 w 9144000"/>
              <a:gd name="connsiteY6" fmla="*/ 0 h 1923678"/>
              <a:gd name="connsiteX0" fmla="*/ 0 w 9144000"/>
              <a:gd name="connsiteY0" fmla="*/ 0 h 1923678"/>
              <a:gd name="connsiteX1" fmla="*/ 5146431 w 9144000"/>
              <a:gd name="connsiteY1" fmla="*/ 4024 h 1923678"/>
              <a:gd name="connsiteX2" fmla="*/ 6529755 w 9144000"/>
              <a:gd name="connsiteY2" fmla="*/ 1574915 h 1923678"/>
              <a:gd name="connsiteX3" fmla="*/ 9132277 w 9144000"/>
              <a:gd name="connsiteY3" fmla="*/ 1586640 h 1923678"/>
              <a:gd name="connsiteX4" fmla="*/ 9144000 w 9144000"/>
              <a:gd name="connsiteY4" fmla="*/ 1923678 h 1923678"/>
              <a:gd name="connsiteX5" fmla="*/ 0 w 9144000"/>
              <a:gd name="connsiteY5" fmla="*/ 1923678 h 1923678"/>
              <a:gd name="connsiteX6" fmla="*/ 0 w 9144000"/>
              <a:gd name="connsiteY6" fmla="*/ 0 h 1923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1923678">
                <a:moveTo>
                  <a:pt x="0" y="0"/>
                </a:moveTo>
                <a:lnTo>
                  <a:pt x="5146431" y="4024"/>
                </a:lnTo>
                <a:lnTo>
                  <a:pt x="6529755" y="1574915"/>
                </a:lnTo>
                <a:lnTo>
                  <a:pt x="9132277" y="1586640"/>
                </a:lnTo>
                <a:lnTo>
                  <a:pt x="9144000" y="1923678"/>
                </a:lnTo>
                <a:lnTo>
                  <a:pt x="0" y="1923678"/>
                </a:lnTo>
                <a:lnTo>
                  <a:pt x="0" y="0"/>
                </a:lnTo>
                <a:close/>
              </a:path>
            </a:pathLst>
          </a:custGeom>
          <a:solidFill>
            <a:srgbClr val="8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 rot="11006336">
            <a:off x="1457301" y="2507211"/>
            <a:ext cx="4909556" cy="1832808"/>
          </a:xfrm>
          <a:custGeom>
            <a:avLst/>
            <a:gdLst>
              <a:gd name="connsiteX0" fmla="*/ 38100 w 4789579"/>
              <a:gd name="connsiteY0" fmla="*/ 192903 h 1272403"/>
              <a:gd name="connsiteX1" fmla="*/ 63500 w 4789579"/>
              <a:gd name="connsiteY1" fmla="*/ 345303 h 1272403"/>
              <a:gd name="connsiteX2" fmla="*/ 101600 w 4789579"/>
              <a:gd name="connsiteY2" fmla="*/ 383403 h 1272403"/>
              <a:gd name="connsiteX3" fmla="*/ 127000 w 4789579"/>
              <a:gd name="connsiteY3" fmla="*/ 434203 h 1272403"/>
              <a:gd name="connsiteX4" fmla="*/ 139700 w 4789579"/>
              <a:gd name="connsiteY4" fmla="*/ 472303 h 1272403"/>
              <a:gd name="connsiteX5" fmla="*/ 254000 w 4789579"/>
              <a:gd name="connsiteY5" fmla="*/ 535803 h 1272403"/>
              <a:gd name="connsiteX6" fmla="*/ 292100 w 4789579"/>
              <a:gd name="connsiteY6" fmla="*/ 561203 h 1272403"/>
              <a:gd name="connsiteX7" fmla="*/ 368300 w 4789579"/>
              <a:gd name="connsiteY7" fmla="*/ 573903 h 1272403"/>
              <a:gd name="connsiteX8" fmla="*/ 444500 w 4789579"/>
              <a:gd name="connsiteY8" fmla="*/ 599303 h 1272403"/>
              <a:gd name="connsiteX9" fmla="*/ 482600 w 4789579"/>
              <a:gd name="connsiteY9" fmla="*/ 612003 h 1272403"/>
              <a:gd name="connsiteX10" fmla="*/ 520700 w 4789579"/>
              <a:gd name="connsiteY10" fmla="*/ 637403 h 1272403"/>
              <a:gd name="connsiteX11" fmla="*/ 571500 w 4789579"/>
              <a:gd name="connsiteY11" fmla="*/ 650103 h 1272403"/>
              <a:gd name="connsiteX12" fmla="*/ 685800 w 4789579"/>
              <a:gd name="connsiteY12" fmla="*/ 675503 h 1272403"/>
              <a:gd name="connsiteX13" fmla="*/ 736600 w 4789579"/>
              <a:gd name="connsiteY13" fmla="*/ 700903 h 1272403"/>
              <a:gd name="connsiteX14" fmla="*/ 1244600 w 4789579"/>
              <a:gd name="connsiteY14" fmla="*/ 726303 h 1272403"/>
              <a:gd name="connsiteX15" fmla="*/ 1384300 w 4789579"/>
              <a:gd name="connsiteY15" fmla="*/ 739003 h 1272403"/>
              <a:gd name="connsiteX16" fmla="*/ 1447800 w 4789579"/>
              <a:gd name="connsiteY16" fmla="*/ 751703 h 1272403"/>
              <a:gd name="connsiteX17" fmla="*/ 1536700 w 4789579"/>
              <a:gd name="connsiteY17" fmla="*/ 764403 h 1272403"/>
              <a:gd name="connsiteX18" fmla="*/ 1638300 w 4789579"/>
              <a:gd name="connsiteY18" fmla="*/ 789803 h 1272403"/>
              <a:gd name="connsiteX19" fmla="*/ 1689100 w 4789579"/>
              <a:gd name="connsiteY19" fmla="*/ 802503 h 1272403"/>
              <a:gd name="connsiteX20" fmla="*/ 1765300 w 4789579"/>
              <a:gd name="connsiteY20" fmla="*/ 827903 h 1272403"/>
              <a:gd name="connsiteX21" fmla="*/ 1841500 w 4789579"/>
              <a:gd name="connsiteY21" fmla="*/ 840603 h 1272403"/>
              <a:gd name="connsiteX22" fmla="*/ 1917700 w 4789579"/>
              <a:gd name="connsiteY22" fmla="*/ 878703 h 1272403"/>
              <a:gd name="connsiteX23" fmla="*/ 1955800 w 4789579"/>
              <a:gd name="connsiteY23" fmla="*/ 904103 h 1272403"/>
              <a:gd name="connsiteX24" fmla="*/ 2057400 w 4789579"/>
              <a:gd name="connsiteY24" fmla="*/ 929503 h 1272403"/>
              <a:gd name="connsiteX25" fmla="*/ 3276600 w 4789579"/>
              <a:gd name="connsiteY25" fmla="*/ 929503 h 1272403"/>
              <a:gd name="connsiteX26" fmla="*/ 3327400 w 4789579"/>
              <a:gd name="connsiteY26" fmla="*/ 954903 h 1272403"/>
              <a:gd name="connsiteX27" fmla="*/ 3416300 w 4789579"/>
              <a:gd name="connsiteY27" fmla="*/ 980303 h 1272403"/>
              <a:gd name="connsiteX28" fmla="*/ 3492500 w 4789579"/>
              <a:gd name="connsiteY28" fmla="*/ 1031103 h 1272403"/>
              <a:gd name="connsiteX29" fmla="*/ 3581400 w 4789579"/>
              <a:gd name="connsiteY29" fmla="*/ 1069203 h 1272403"/>
              <a:gd name="connsiteX30" fmla="*/ 3632200 w 4789579"/>
              <a:gd name="connsiteY30" fmla="*/ 1107303 h 1272403"/>
              <a:gd name="connsiteX31" fmla="*/ 3746500 w 4789579"/>
              <a:gd name="connsiteY31" fmla="*/ 1145403 h 1272403"/>
              <a:gd name="connsiteX32" fmla="*/ 3848100 w 4789579"/>
              <a:gd name="connsiteY32" fmla="*/ 1183503 h 1272403"/>
              <a:gd name="connsiteX33" fmla="*/ 4064000 w 4789579"/>
              <a:gd name="connsiteY33" fmla="*/ 1170803 h 1272403"/>
              <a:gd name="connsiteX34" fmla="*/ 4102100 w 4789579"/>
              <a:gd name="connsiteY34" fmla="*/ 1158103 h 1272403"/>
              <a:gd name="connsiteX35" fmla="*/ 4406900 w 4789579"/>
              <a:gd name="connsiteY35" fmla="*/ 1170803 h 1272403"/>
              <a:gd name="connsiteX36" fmla="*/ 4445000 w 4789579"/>
              <a:gd name="connsiteY36" fmla="*/ 1183503 h 1272403"/>
              <a:gd name="connsiteX37" fmla="*/ 4521200 w 4789579"/>
              <a:gd name="connsiteY37" fmla="*/ 1196203 h 1272403"/>
              <a:gd name="connsiteX38" fmla="*/ 4546600 w 4789579"/>
              <a:gd name="connsiteY38" fmla="*/ 1234303 h 1272403"/>
              <a:gd name="connsiteX39" fmla="*/ 4622800 w 4789579"/>
              <a:gd name="connsiteY39" fmla="*/ 1259703 h 1272403"/>
              <a:gd name="connsiteX40" fmla="*/ 4660900 w 4789579"/>
              <a:gd name="connsiteY40" fmla="*/ 1272403 h 1272403"/>
              <a:gd name="connsiteX41" fmla="*/ 4762500 w 4789579"/>
              <a:gd name="connsiteY41" fmla="*/ 1259703 h 1272403"/>
              <a:gd name="connsiteX42" fmla="*/ 4775200 w 4789579"/>
              <a:gd name="connsiteY42" fmla="*/ 1208903 h 1272403"/>
              <a:gd name="connsiteX43" fmla="*/ 4762500 w 4789579"/>
              <a:gd name="connsiteY43" fmla="*/ 993003 h 1272403"/>
              <a:gd name="connsiteX44" fmla="*/ 4533900 w 4789579"/>
              <a:gd name="connsiteY44" fmla="*/ 980303 h 1272403"/>
              <a:gd name="connsiteX45" fmla="*/ 4432300 w 4789579"/>
              <a:gd name="connsiteY45" fmla="*/ 942203 h 1272403"/>
              <a:gd name="connsiteX46" fmla="*/ 4343400 w 4789579"/>
              <a:gd name="connsiteY46" fmla="*/ 929503 h 1272403"/>
              <a:gd name="connsiteX47" fmla="*/ 4292600 w 4789579"/>
              <a:gd name="connsiteY47" fmla="*/ 916803 h 1272403"/>
              <a:gd name="connsiteX48" fmla="*/ 4254500 w 4789579"/>
              <a:gd name="connsiteY48" fmla="*/ 891403 h 1272403"/>
              <a:gd name="connsiteX49" fmla="*/ 4216400 w 4789579"/>
              <a:gd name="connsiteY49" fmla="*/ 853303 h 1272403"/>
              <a:gd name="connsiteX50" fmla="*/ 4152900 w 4789579"/>
              <a:gd name="connsiteY50" fmla="*/ 840603 h 1272403"/>
              <a:gd name="connsiteX51" fmla="*/ 3886200 w 4789579"/>
              <a:gd name="connsiteY51" fmla="*/ 827903 h 1272403"/>
              <a:gd name="connsiteX52" fmla="*/ 3771900 w 4789579"/>
              <a:gd name="connsiteY52" fmla="*/ 802503 h 1272403"/>
              <a:gd name="connsiteX53" fmla="*/ 3746500 w 4789579"/>
              <a:gd name="connsiteY53" fmla="*/ 764403 h 1272403"/>
              <a:gd name="connsiteX54" fmla="*/ 3708400 w 4789579"/>
              <a:gd name="connsiteY54" fmla="*/ 739003 h 1272403"/>
              <a:gd name="connsiteX55" fmla="*/ 3683000 w 4789579"/>
              <a:gd name="connsiteY55" fmla="*/ 700903 h 1272403"/>
              <a:gd name="connsiteX56" fmla="*/ 3670300 w 4789579"/>
              <a:gd name="connsiteY56" fmla="*/ 662803 h 1272403"/>
              <a:gd name="connsiteX57" fmla="*/ 3606800 w 4789579"/>
              <a:gd name="connsiteY57" fmla="*/ 573903 h 1272403"/>
              <a:gd name="connsiteX58" fmla="*/ 3543300 w 4789579"/>
              <a:gd name="connsiteY58" fmla="*/ 548503 h 1272403"/>
              <a:gd name="connsiteX59" fmla="*/ 3492500 w 4789579"/>
              <a:gd name="connsiteY59" fmla="*/ 510403 h 1272403"/>
              <a:gd name="connsiteX60" fmla="*/ 3454400 w 4789579"/>
              <a:gd name="connsiteY60" fmla="*/ 497703 h 1272403"/>
              <a:gd name="connsiteX61" fmla="*/ 3327400 w 4789579"/>
              <a:gd name="connsiteY61" fmla="*/ 472303 h 1272403"/>
              <a:gd name="connsiteX62" fmla="*/ 3289300 w 4789579"/>
              <a:gd name="connsiteY62" fmla="*/ 459603 h 1272403"/>
              <a:gd name="connsiteX63" fmla="*/ 2374900 w 4789579"/>
              <a:gd name="connsiteY63" fmla="*/ 421503 h 1272403"/>
              <a:gd name="connsiteX64" fmla="*/ 1727200 w 4789579"/>
              <a:gd name="connsiteY64" fmla="*/ 396103 h 1272403"/>
              <a:gd name="connsiteX65" fmla="*/ 1168400 w 4789579"/>
              <a:gd name="connsiteY65" fmla="*/ 383403 h 1272403"/>
              <a:gd name="connsiteX66" fmla="*/ 1104900 w 4789579"/>
              <a:gd name="connsiteY66" fmla="*/ 370703 h 1272403"/>
              <a:gd name="connsiteX67" fmla="*/ 1016000 w 4789579"/>
              <a:gd name="connsiteY67" fmla="*/ 358003 h 1272403"/>
              <a:gd name="connsiteX68" fmla="*/ 977900 w 4789579"/>
              <a:gd name="connsiteY68" fmla="*/ 345303 h 1272403"/>
              <a:gd name="connsiteX69" fmla="*/ 901700 w 4789579"/>
              <a:gd name="connsiteY69" fmla="*/ 307203 h 1272403"/>
              <a:gd name="connsiteX70" fmla="*/ 774700 w 4789579"/>
              <a:gd name="connsiteY70" fmla="*/ 154803 h 1272403"/>
              <a:gd name="connsiteX71" fmla="*/ 736600 w 4789579"/>
              <a:gd name="connsiteY71" fmla="*/ 142103 h 1272403"/>
              <a:gd name="connsiteX72" fmla="*/ 698500 w 4789579"/>
              <a:gd name="connsiteY72" fmla="*/ 104003 h 1272403"/>
              <a:gd name="connsiteX73" fmla="*/ 660400 w 4789579"/>
              <a:gd name="connsiteY73" fmla="*/ 91303 h 1272403"/>
              <a:gd name="connsiteX74" fmla="*/ 609600 w 4789579"/>
              <a:gd name="connsiteY74" fmla="*/ 65903 h 1272403"/>
              <a:gd name="connsiteX75" fmla="*/ 571500 w 4789579"/>
              <a:gd name="connsiteY75" fmla="*/ 53203 h 1272403"/>
              <a:gd name="connsiteX76" fmla="*/ 520700 w 4789579"/>
              <a:gd name="connsiteY76" fmla="*/ 27803 h 1272403"/>
              <a:gd name="connsiteX77" fmla="*/ 406400 w 4789579"/>
              <a:gd name="connsiteY77" fmla="*/ 2403 h 1272403"/>
              <a:gd name="connsiteX78" fmla="*/ 165100 w 4789579"/>
              <a:gd name="connsiteY78" fmla="*/ 40503 h 1272403"/>
              <a:gd name="connsiteX79" fmla="*/ 139700 w 4789579"/>
              <a:gd name="connsiteY79" fmla="*/ 78603 h 1272403"/>
              <a:gd name="connsiteX80" fmla="*/ 101600 w 4789579"/>
              <a:gd name="connsiteY80" fmla="*/ 180203 h 1272403"/>
              <a:gd name="connsiteX81" fmla="*/ 76200 w 4789579"/>
              <a:gd name="connsiteY81" fmla="*/ 218303 h 1272403"/>
              <a:gd name="connsiteX82" fmla="*/ 0 w 4789579"/>
              <a:gd name="connsiteY82" fmla="*/ 243703 h 1272403"/>
              <a:gd name="connsiteX0" fmla="*/ 38100 w 4783851"/>
              <a:gd name="connsiteY0" fmla="*/ 192903 h 1283086"/>
              <a:gd name="connsiteX1" fmla="*/ 63500 w 4783851"/>
              <a:gd name="connsiteY1" fmla="*/ 345303 h 1283086"/>
              <a:gd name="connsiteX2" fmla="*/ 101600 w 4783851"/>
              <a:gd name="connsiteY2" fmla="*/ 383403 h 1283086"/>
              <a:gd name="connsiteX3" fmla="*/ 127000 w 4783851"/>
              <a:gd name="connsiteY3" fmla="*/ 434203 h 1283086"/>
              <a:gd name="connsiteX4" fmla="*/ 139700 w 4783851"/>
              <a:gd name="connsiteY4" fmla="*/ 472303 h 1283086"/>
              <a:gd name="connsiteX5" fmla="*/ 254000 w 4783851"/>
              <a:gd name="connsiteY5" fmla="*/ 535803 h 1283086"/>
              <a:gd name="connsiteX6" fmla="*/ 292100 w 4783851"/>
              <a:gd name="connsiteY6" fmla="*/ 561203 h 1283086"/>
              <a:gd name="connsiteX7" fmla="*/ 368300 w 4783851"/>
              <a:gd name="connsiteY7" fmla="*/ 573903 h 1283086"/>
              <a:gd name="connsiteX8" fmla="*/ 444500 w 4783851"/>
              <a:gd name="connsiteY8" fmla="*/ 599303 h 1283086"/>
              <a:gd name="connsiteX9" fmla="*/ 482600 w 4783851"/>
              <a:gd name="connsiteY9" fmla="*/ 612003 h 1283086"/>
              <a:gd name="connsiteX10" fmla="*/ 520700 w 4783851"/>
              <a:gd name="connsiteY10" fmla="*/ 637403 h 1283086"/>
              <a:gd name="connsiteX11" fmla="*/ 571500 w 4783851"/>
              <a:gd name="connsiteY11" fmla="*/ 650103 h 1283086"/>
              <a:gd name="connsiteX12" fmla="*/ 685800 w 4783851"/>
              <a:gd name="connsiteY12" fmla="*/ 675503 h 1283086"/>
              <a:gd name="connsiteX13" fmla="*/ 736600 w 4783851"/>
              <a:gd name="connsiteY13" fmla="*/ 700903 h 1283086"/>
              <a:gd name="connsiteX14" fmla="*/ 1244600 w 4783851"/>
              <a:gd name="connsiteY14" fmla="*/ 726303 h 1283086"/>
              <a:gd name="connsiteX15" fmla="*/ 1384300 w 4783851"/>
              <a:gd name="connsiteY15" fmla="*/ 739003 h 1283086"/>
              <a:gd name="connsiteX16" fmla="*/ 1447800 w 4783851"/>
              <a:gd name="connsiteY16" fmla="*/ 751703 h 1283086"/>
              <a:gd name="connsiteX17" fmla="*/ 1536700 w 4783851"/>
              <a:gd name="connsiteY17" fmla="*/ 764403 h 1283086"/>
              <a:gd name="connsiteX18" fmla="*/ 1638300 w 4783851"/>
              <a:gd name="connsiteY18" fmla="*/ 789803 h 1283086"/>
              <a:gd name="connsiteX19" fmla="*/ 1689100 w 4783851"/>
              <a:gd name="connsiteY19" fmla="*/ 802503 h 1283086"/>
              <a:gd name="connsiteX20" fmla="*/ 1765300 w 4783851"/>
              <a:gd name="connsiteY20" fmla="*/ 827903 h 1283086"/>
              <a:gd name="connsiteX21" fmla="*/ 1841500 w 4783851"/>
              <a:gd name="connsiteY21" fmla="*/ 840603 h 1283086"/>
              <a:gd name="connsiteX22" fmla="*/ 1917700 w 4783851"/>
              <a:gd name="connsiteY22" fmla="*/ 878703 h 1283086"/>
              <a:gd name="connsiteX23" fmla="*/ 1955800 w 4783851"/>
              <a:gd name="connsiteY23" fmla="*/ 904103 h 1283086"/>
              <a:gd name="connsiteX24" fmla="*/ 2057400 w 4783851"/>
              <a:gd name="connsiteY24" fmla="*/ 929503 h 1283086"/>
              <a:gd name="connsiteX25" fmla="*/ 3276600 w 4783851"/>
              <a:gd name="connsiteY25" fmla="*/ 929503 h 1283086"/>
              <a:gd name="connsiteX26" fmla="*/ 3327400 w 4783851"/>
              <a:gd name="connsiteY26" fmla="*/ 954903 h 1283086"/>
              <a:gd name="connsiteX27" fmla="*/ 3416300 w 4783851"/>
              <a:gd name="connsiteY27" fmla="*/ 980303 h 1283086"/>
              <a:gd name="connsiteX28" fmla="*/ 3492500 w 4783851"/>
              <a:gd name="connsiteY28" fmla="*/ 1031103 h 1283086"/>
              <a:gd name="connsiteX29" fmla="*/ 3581400 w 4783851"/>
              <a:gd name="connsiteY29" fmla="*/ 1069203 h 1283086"/>
              <a:gd name="connsiteX30" fmla="*/ 3632200 w 4783851"/>
              <a:gd name="connsiteY30" fmla="*/ 1107303 h 1283086"/>
              <a:gd name="connsiteX31" fmla="*/ 3746500 w 4783851"/>
              <a:gd name="connsiteY31" fmla="*/ 1145403 h 1283086"/>
              <a:gd name="connsiteX32" fmla="*/ 3848100 w 4783851"/>
              <a:gd name="connsiteY32" fmla="*/ 1183503 h 1283086"/>
              <a:gd name="connsiteX33" fmla="*/ 4064000 w 4783851"/>
              <a:gd name="connsiteY33" fmla="*/ 1170803 h 1283086"/>
              <a:gd name="connsiteX34" fmla="*/ 4102100 w 4783851"/>
              <a:gd name="connsiteY34" fmla="*/ 1158103 h 1283086"/>
              <a:gd name="connsiteX35" fmla="*/ 4406900 w 4783851"/>
              <a:gd name="connsiteY35" fmla="*/ 1170803 h 1283086"/>
              <a:gd name="connsiteX36" fmla="*/ 4445000 w 4783851"/>
              <a:gd name="connsiteY36" fmla="*/ 1183503 h 1283086"/>
              <a:gd name="connsiteX37" fmla="*/ 4521200 w 4783851"/>
              <a:gd name="connsiteY37" fmla="*/ 1196203 h 1283086"/>
              <a:gd name="connsiteX38" fmla="*/ 4546600 w 4783851"/>
              <a:gd name="connsiteY38" fmla="*/ 1234303 h 1283086"/>
              <a:gd name="connsiteX39" fmla="*/ 4622800 w 4783851"/>
              <a:gd name="connsiteY39" fmla="*/ 1259703 h 1283086"/>
              <a:gd name="connsiteX40" fmla="*/ 4660900 w 4783851"/>
              <a:gd name="connsiteY40" fmla="*/ 1272403 h 1283086"/>
              <a:gd name="connsiteX41" fmla="*/ 4762500 w 4783851"/>
              <a:gd name="connsiteY41" fmla="*/ 1259703 h 1283086"/>
              <a:gd name="connsiteX42" fmla="*/ 4762500 w 4783851"/>
              <a:gd name="connsiteY42" fmla="*/ 993003 h 1283086"/>
              <a:gd name="connsiteX43" fmla="*/ 4533900 w 4783851"/>
              <a:gd name="connsiteY43" fmla="*/ 980303 h 1283086"/>
              <a:gd name="connsiteX44" fmla="*/ 4432300 w 4783851"/>
              <a:gd name="connsiteY44" fmla="*/ 942203 h 1283086"/>
              <a:gd name="connsiteX45" fmla="*/ 4343400 w 4783851"/>
              <a:gd name="connsiteY45" fmla="*/ 929503 h 1283086"/>
              <a:gd name="connsiteX46" fmla="*/ 4292600 w 4783851"/>
              <a:gd name="connsiteY46" fmla="*/ 916803 h 1283086"/>
              <a:gd name="connsiteX47" fmla="*/ 4254500 w 4783851"/>
              <a:gd name="connsiteY47" fmla="*/ 891403 h 1283086"/>
              <a:gd name="connsiteX48" fmla="*/ 4216400 w 4783851"/>
              <a:gd name="connsiteY48" fmla="*/ 853303 h 1283086"/>
              <a:gd name="connsiteX49" fmla="*/ 4152900 w 4783851"/>
              <a:gd name="connsiteY49" fmla="*/ 840603 h 1283086"/>
              <a:gd name="connsiteX50" fmla="*/ 3886200 w 4783851"/>
              <a:gd name="connsiteY50" fmla="*/ 827903 h 1283086"/>
              <a:gd name="connsiteX51" fmla="*/ 3771900 w 4783851"/>
              <a:gd name="connsiteY51" fmla="*/ 802503 h 1283086"/>
              <a:gd name="connsiteX52" fmla="*/ 3746500 w 4783851"/>
              <a:gd name="connsiteY52" fmla="*/ 764403 h 1283086"/>
              <a:gd name="connsiteX53" fmla="*/ 3708400 w 4783851"/>
              <a:gd name="connsiteY53" fmla="*/ 739003 h 1283086"/>
              <a:gd name="connsiteX54" fmla="*/ 3683000 w 4783851"/>
              <a:gd name="connsiteY54" fmla="*/ 700903 h 1283086"/>
              <a:gd name="connsiteX55" fmla="*/ 3670300 w 4783851"/>
              <a:gd name="connsiteY55" fmla="*/ 662803 h 1283086"/>
              <a:gd name="connsiteX56" fmla="*/ 3606800 w 4783851"/>
              <a:gd name="connsiteY56" fmla="*/ 573903 h 1283086"/>
              <a:gd name="connsiteX57" fmla="*/ 3543300 w 4783851"/>
              <a:gd name="connsiteY57" fmla="*/ 548503 h 1283086"/>
              <a:gd name="connsiteX58" fmla="*/ 3492500 w 4783851"/>
              <a:gd name="connsiteY58" fmla="*/ 510403 h 1283086"/>
              <a:gd name="connsiteX59" fmla="*/ 3454400 w 4783851"/>
              <a:gd name="connsiteY59" fmla="*/ 497703 h 1283086"/>
              <a:gd name="connsiteX60" fmla="*/ 3327400 w 4783851"/>
              <a:gd name="connsiteY60" fmla="*/ 472303 h 1283086"/>
              <a:gd name="connsiteX61" fmla="*/ 3289300 w 4783851"/>
              <a:gd name="connsiteY61" fmla="*/ 459603 h 1283086"/>
              <a:gd name="connsiteX62" fmla="*/ 2374900 w 4783851"/>
              <a:gd name="connsiteY62" fmla="*/ 421503 h 1283086"/>
              <a:gd name="connsiteX63" fmla="*/ 1727200 w 4783851"/>
              <a:gd name="connsiteY63" fmla="*/ 396103 h 1283086"/>
              <a:gd name="connsiteX64" fmla="*/ 1168400 w 4783851"/>
              <a:gd name="connsiteY64" fmla="*/ 383403 h 1283086"/>
              <a:gd name="connsiteX65" fmla="*/ 1104900 w 4783851"/>
              <a:gd name="connsiteY65" fmla="*/ 370703 h 1283086"/>
              <a:gd name="connsiteX66" fmla="*/ 1016000 w 4783851"/>
              <a:gd name="connsiteY66" fmla="*/ 358003 h 1283086"/>
              <a:gd name="connsiteX67" fmla="*/ 977900 w 4783851"/>
              <a:gd name="connsiteY67" fmla="*/ 345303 h 1283086"/>
              <a:gd name="connsiteX68" fmla="*/ 901700 w 4783851"/>
              <a:gd name="connsiteY68" fmla="*/ 307203 h 1283086"/>
              <a:gd name="connsiteX69" fmla="*/ 774700 w 4783851"/>
              <a:gd name="connsiteY69" fmla="*/ 154803 h 1283086"/>
              <a:gd name="connsiteX70" fmla="*/ 736600 w 4783851"/>
              <a:gd name="connsiteY70" fmla="*/ 142103 h 1283086"/>
              <a:gd name="connsiteX71" fmla="*/ 698500 w 4783851"/>
              <a:gd name="connsiteY71" fmla="*/ 104003 h 1283086"/>
              <a:gd name="connsiteX72" fmla="*/ 660400 w 4783851"/>
              <a:gd name="connsiteY72" fmla="*/ 91303 h 1283086"/>
              <a:gd name="connsiteX73" fmla="*/ 609600 w 4783851"/>
              <a:gd name="connsiteY73" fmla="*/ 65903 h 1283086"/>
              <a:gd name="connsiteX74" fmla="*/ 571500 w 4783851"/>
              <a:gd name="connsiteY74" fmla="*/ 53203 h 1283086"/>
              <a:gd name="connsiteX75" fmla="*/ 520700 w 4783851"/>
              <a:gd name="connsiteY75" fmla="*/ 27803 h 1283086"/>
              <a:gd name="connsiteX76" fmla="*/ 406400 w 4783851"/>
              <a:gd name="connsiteY76" fmla="*/ 2403 h 1283086"/>
              <a:gd name="connsiteX77" fmla="*/ 165100 w 4783851"/>
              <a:gd name="connsiteY77" fmla="*/ 40503 h 1283086"/>
              <a:gd name="connsiteX78" fmla="*/ 139700 w 4783851"/>
              <a:gd name="connsiteY78" fmla="*/ 78603 h 1283086"/>
              <a:gd name="connsiteX79" fmla="*/ 101600 w 4783851"/>
              <a:gd name="connsiteY79" fmla="*/ 180203 h 1283086"/>
              <a:gd name="connsiteX80" fmla="*/ 76200 w 4783851"/>
              <a:gd name="connsiteY80" fmla="*/ 218303 h 1283086"/>
              <a:gd name="connsiteX81" fmla="*/ 0 w 4783851"/>
              <a:gd name="connsiteY81" fmla="*/ 243703 h 1283086"/>
              <a:gd name="connsiteX0" fmla="*/ 38100 w 4765434"/>
              <a:gd name="connsiteY0" fmla="*/ 192903 h 1290071"/>
              <a:gd name="connsiteX1" fmla="*/ 63500 w 4765434"/>
              <a:gd name="connsiteY1" fmla="*/ 345303 h 1290071"/>
              <a:gd name="connsiteX2" fmla="*/ 101600 w 4765434"/>
              <a:gd name="connsiteY2" fmla="*/ 383403 h 1290071"/>
              <a:gd name="connsiteX3" fmla="*/ 127000 w 4765434"/>
              <a:gd name="connsiteY3" fmla="*/ 434203 h 1290071"/>
              <a:gd name="connsiteX4" fmla="*/ 139700 w 4765434"/>
              <a:gd name="connsiteY4" fmla="*/ 472303 h 1290071"/>
              <a:gd name="connsiteX5" fmla="*/ 254000 w 4765434"/>
              <a:gd name="connsiteY5" fmla="*/ 535803 h 1290071"/>
              <a:gd name="connsiteX6" fmla="*/ 292100 w 4765434"/>
              <a:gd name="connsiteY6" fmla="*/ 561203 h 1290071"/>
              <a:gd name="connsiteX7" fmla="*/ 368300 w 4765434"/>
              <a:gd name="connsiteY7" fmla="*/ 573903 h 1290071"/>
              <a:gd name="connsiteX8" fmla="*/ 444500 w 4765434"/>
              <a:gd name="connsiteY8" fmla="*/ 599303 h 1290071"/>
              <a:gd name="connsiteX9" fmla="*/ 482600 w 4765434"/>
              <a:gd name="connsiteY9" fmla="*/ 612003 h 1290071"/>
              <a:gd name="connsiteX10" fmla="*/ 520700 w 4765434"/>
              <a:gd name="connsiteY10" fmla="*/ 637403 h 1290071"/>
              <a:gd name="connsiteX11" fmla="*/ 571500 w 4765434"/>
              <a:gd name="connsiteY11" fmla="*/ 650103 h 1290071"/>
              <a:gd name="connsiteX12" fmla="*/ 685800 w 4765434"/>
              <a:gd name="connsiteY12" fmla="*/ 675503 h 1290071"/>
              <a:gd name="connsiteX13" fmla="*/ 736600 w 4765434"/>
              <a:gd name="connsiteY13" fmla="*/ 700903 h 1290071"/>
              <a:gd name="connsiteX14" fmla="*/ 1244600 w 4765434"/>
              <a:gd name="connsiteY14" fmla="*/ 726303 h 1290071"/>
              <a:gd name="connsiteX15" fmla="*/ 1384300 w 4765434"/>
              <a:gd name="connsiteY15" fmla="*/ 739003 h 1290071"/>
              <a:gd name="connsiteX16" fmla="*/ 1447800 w 4765434"/>
              <a:gd name="connsiteY16" fmla="*/ 751703 h 1290071"/>
              <a:gd name="connsiteX17" fmla="*/ 1536700 w 4765434"/>
              <a:gd name="connsiteY17" fmla="*/ 764403 h 1290071"/>
              <a:gd name="connsiteX18" fmla="*/ 1638300 w 4765434"/>
              <a:gd name="connsiteY18" fmla="*/ 789803 h 1290071"/>
              <a:gd name="connsiteX19" fmla="*/ 1689100 w 4765434"/>
              <a:gd name="connsiteY19" fmla="*/ 802503 h 1290071"/>
              <a:gd name="connsiteX20" fmla="*/ 1765300 w 4765434"/>
              <a:gd name="connsiteY20" fmla="*/ 827903 h 1290071"/>
              <a:gd name="connsiteX21" fmla="*/ 1841500 w 4765434"/>
              <a:gd name="connsiteY21" fmla="*/ 840603 h 1290071"/>
              <a:gd name="connsiteX22" fmla="*/ 1917700 w 4765434"/>
              <a:gd name="connsiteY22" fmla="*/ 878703 h 1290071"/>
              <a:gd name="connsiteX23" fmla="*/ 1955800 w 4765434"/>
              <a:gd name="connsiteY23" fmla="*/ 904103 h 1290071"/>
              <a:gd name="connsiteX24" fmla="*/ 2057400 w 4765434"/>
              <a:gd name="connsiteY24" fmla="*/ 929503 h 1290071"/>
              <a:gd name="connsiteX25" fmla="*/ 3276600 w 4765434"/>
              <a:gd name="connsiteY25" fmla="*/ 929503 h 1290071"/>
              <a:gd name="connsiteX26" fmla="*/ 3327400 w 4765434"/>
              <a:gd name="connsiteY26" fmla="*/ 954903 h 1290071"/>
              <a:gd name="connsiteX27" fmla="*/ 3416300 w 4765434"/>
              <a:gd name="connsiteY27" fmla="*/ 980303 h 1290071"/>
              <a:gd name="connsiteX28" fmla="*/ 3492500 w 4765434"/>
              <a:gd name="connsiteY28" fmla="*/ 1031103 h 1290071"/>
              <a:gd name="connsiteX29" fmla="*/ 3581400 w 4765434"/>
              <a:gd name="connsiteY29" fmla="*/ 1069203 h 1290071"/>
              <a:gd name="connsiteX30" fmla="*/ 3632200 w 4765434"/>
              <a:gd name="connsiteY30" fmla="*/ 1107303 h 1290071"/>
              <a:gd name="connsiteX31" fmla="*/ 3746500 w 4765434"/>
              <a:gd name="connsiteY31" fmla="*/ 1145403 h 1290071"/>
              <a:gd name="connsiteX32" fmla="*/ 3848100 w 4765434"/>
              <a:gd name="connsiteY32" fmla="*/ 1183503 h 1290071"/>
              <a:gd name="connsiteX33" fmla="*/ 4064000 w 4765434"/>
              <a:gd name="connsiteY33" fmla="*/ 1170803 h 1290071"/>
              <a:gd name="connsiteX34" fmla="*/ 4102100 w 4765434"/>
              <a:gd name="connsiteY34" fmla="*/ 1158103 h 1290071"/>
              <a:gd name="connsiteX35" fmla="*/ 4406900 w 4765434"/>
              <a:gd name="connsiteY35" fmla="*/ 1170803 h 1290071"/>
              <a:gd name="connsiteX36" fmla="*/ 4445000 w 4765434"/>
              <a:gd name="connsiteY36" fmla="*/ 1183503 h 1290071"/>
              <a:gd name="connsiteX37" fmla="*/ 4521200 w 4765434"/>
              <a:gd name="connsiteY37" fmla="*/ 1196203 h 1290071"/>
              <a:gd name="connsiteX38" fmla="*/ 4546600 w 4765434"/>
              <a:gd name="connsiteY38" fmla="*/ 1234303 h 1290071"/>
              <a:gd name="connsiteX39" fmla="*/ 4622800 w 4765434"/>
              <a:gd name="connsiteY39" fmla="*/ 1259703 h 1290071"/>
              <a:gd name="connsiteX40" fmla="*/ 4660900 w 4765434"/>
              <a:gd name="connsiteY40" fmla="*/ 1272403 h 1290071"/>
              <a:gd name="connsiteX41" fmla="*/ 4762500 w 4765434"/>
              <a:gd name="connsiteY41" fmla="*/ 993003 h 1290071"/>
              <a:gd name="connsiteX42" fmla="*/ 4533900 w 4765434"/>
              <a:gd name="connsiteY42" fmla="*/ 980303 h 1290071"/>
              <a:gd name="connsiteX43" fmla="*/ 4432300 w 4765434"/>
              <a:gd name="connsiteY43" fmla="*/ 942203 h 1290071"/>
              <a:gd name="connsiteX44" fmla="*/ 4343400 w 4765434"/>
              <a:gd name="connsiteY44" fmla="*/ 929503 h 1290071"/>
              <a:gd name="connsiteX45" fmla="*/ 4292600 w 4765434"/>
              <a:gd name="connsiteY45" fmla="*/ 916803 h 1290071"/>
              <a:gd name="connsiteX46" fmla="*/ 4254500 w 4765434"/>
              <a:gd name="connsiteY46" fmla="*/ 891403 h 1290071"/>
              <a:gd name="connsiteX47" fmla="*/ 4216400 w 4765434"/>
              <a:gd name="connsiteY47" fmla="*/ 853303 h 1290071"/>
              <a:gd name="connsiteX48" fmla="*/ 4152900 w 4765434"/>
              <a:gd name="connsiteY48" fmla="*/ 840603 h 1290071"/>
              <a:gd name="connsiteX49" fmla="*/ 3886200 w 4765434"/>
              <a:gd name="connsiteY49" fmla="*/ 827903 h 1290071"/>
              <a:gd name="connsiteX50" fmla="*/ 3771900 w 4765434"/>
              <a:gd name="connsiteY50" fmla="*/ 802503 h 1290071"/>
              <a:gd name="connsiteX51" fmla="*/ 3746500 w 4765434"/>
              <a:gd name="connsiteY51" fmla="*/ 764403 h 1290071"/>
              <a:gd name="connsiteX52" fmla="*/ 3708400 w 4765434"/>
              <a:gd name="connsiteY52" fmla="*/ 739003 h 1290071"/>
              <a:gd name="connsiteX53" fmla="*/ 3683000 w 4765434"/>
              <a:gd name="connsiteY53" fmla="*/ 700903 h 1290071"/>
              <a:gd name="connsiteX54" fmla="*/ 3670300 w 4765434"/>
              <a:gd name="connsiteY54" fmla="*/ 662803 h 1290071"/>
              <a:gd name="connsiteX55" fmla="*/ 3606800 w 4765434"/>
              <a:gd name="connsiteY55" fmla="*/ 573903 h 1290071"/>
              <a:gd name="connsiteX56" fmla="*/ 3543300 w 4765434"/>
              <a:gd name="connsiteY56" fmla="*/ 548503 h 1290071"/>
              <a:gd name="connsiteX57" fmla="*/ 3492500 w 4765434"/>
              <a:gd name="connsiteY57" fmla="*/ 510403 h 1290071"/>
              <a:gd name="connsiteX58" fmla="*/ 3454400 w 4765434"/>
              <a:gd name="connsiteY58" fmla="*/ 497703 h 1290071"/>
              <a:gd name="connsiteX59" fmla="*/ 3327400 w 4765434"/>
              <a:gd name="connsiteY59" fmla="*/ 472303 h 1290071"/>
              <a:gd name="connsiteX60" fmla="*/ 3289300 w 4765434"/>
              <a:gd name="connsiteY60" fmla="*/ 459603 h 1290071"/>
              <a:gd name="connsiteX61" fmla="*/ 2374900 w 4765434"/>
              <a:gd name="connsiteY61" fmla="*/ 421503 h 1290071"/>
              <a:gd name="connsiteX62" fmla="*/ 1727200 w 4765434"/>
              <a:gd name="connsiteY62" fmla="*/ 396103 h 1290071"/>
              <a:gd name="connsiteX63" fmla="*/ 1168400 w 4765434"/>
              <a:gd name="connsiteY63" fmla="*/ 383403 h 1290071"/>
              <a:gd name="connsiteX64" fmla="*/ 1104900 w 4765434"/>
              <a:gd name="connsiteY64" fmla="*/ 370703 h 1290071"/>
              <a:gd name="connsiteX65" fmla="*/ 1016000 w 4765434"/>
              <a:gd name="connsiteY65" fmla="*/ 358003 h 1290071"/>
              <a:gd name="connsiteX66" fmla="*/ 977900 w 4765434"/>
              <a:gd name="connsiteY66" fmla="*/ 345303 h 1290071"/>
              <a:gd name="connsiteX67" fmla="*/ 901700 w 4765434"/>
              <a:gd name="connsiteY67" fmla="*/ 307203 h 1290071"/>
              <a:gd name="connsiteX68" fmla="*/ 774700 w 4765434"/>
              <a:gd name="connsiteY68" fmla="*/ 154803 h 1290071"/>
              <a:gd name="connsiteX69" fmla="*/ 736600 w 4765434"/>
              <a:gd name="connsiteY69" fmla="*/ 142103 h 1290071"/>
              <a:gd name="connsiteX70" fmla="*/ 698500 w 4765434"/>
              <a:gd name="connsiteY70" fmla="*/ 104003 h 1290071"/>
              <a:gd name="connsiteX71" fmla="*/ 660400 w 4765434"/>
              <a:gd name="connsiteY71" fmla="*/ 91303 h 1290071"/>
              <a:gd name="connsiteX72" fmla="*/ 609600 w 4765434"/>
              <a:gd name="connsiteY72" fmla="*/ 65903 h 1290071"/>
              <a:gd name="connsiteX73" fmla="*/ 571500 w 4765434"/>
              <a:gd name="connsiteY73" fmla="*/ 53203 h 1290071"/>
              <a:gd name="connsiteX74" fmla="*/ 520700 w 4765434"/>
              <a:gd name="connsiteY74" fmla="*/ 27803 h 1290071"/>
              <a:gd name="connsiteX75" fmla="*/ 406400 w 4765434"/>
              <a:gd name="connsiteY75" fmla="*/ 2403 h 1290071"/>
              <a:gd name="connsiteX76" fmla="*/ 165100 w 4765434"/>
              <a:gd name="connsiteY76" fmla="*/ 40503 h 1290071"/>
              <a:gd name="connsiteX77" fmla="*/ 139700 w 4765434"/>
              <a:gd name="connsiteY77" fmla="*/ 78603 h 1290071"/>
              <a:gd name="connsiteX78" fmla="*/ 101600 w 4765434"/>
              <a:gd name="connsiteY78" fmla="*/ 180203 h 1290071"/>
              <a:gd name="connsiteX79" fmla="*/ 76200 w 4765434"/>
              <a:gd name="connsiteY79" fmla="*/ 218303 h 1290071"/>
              <a:gd name="connsiteX80" fmla="*/ 0 w 4765434"/>
              <a:gd name="connsiteY80" fmla="*/ 243703 h 1290071"/>
              <a:gd name="connsiteX0" fmla="*/ 38100 w 4763774"/>
              <a:gd name="connsiteY0" fmla="*/ 192903 h 1274773"/>
              <a:gd name="connsiteX1" fmla="*/ 63500 w 4763774"/>
              <a:gd name="connsiteY1" fmla="*/ 345303 h 1274773"/>
              <a:gd name="connsiteX2" fmla="*/ 101600 w 4763774"/>
              <a:gd name="connsiteY2" fmla="*/ 383403 h 1274773"/>
              <a:gd name="connsiteX3" fmla="*/ 127000 w 4763774"/>
              <a:gd name="connsiteY3" fmla="*/ 434203 h 1274773"/>
              <a:gd name="connsiteX4" fmla="*/ 139700 w 4763774"/>
              <a:gd name="connsiteY4" fmla="*/ 472303 h 1274773"/>
              <a:gd name="connsiteX5" fmla="*/ 254000 w 4763774"/>
              <a:gd name="connsiteY5" fmla="*/ 535803 h 1274773"/>
              <a:gd name="connsiteX6" fmla="*/ 292100 w 4763774"/>
              <a:gd name="connsiteY6" fmla="*/ 561203 h 1274773"/>
              <a:gd name="connsiteX7" fmla="*/ 368300 w 4763774"/>
              <a:gd name="connsiteY7" fmla="*/ 573903 h 1274773"/>
              <a:gd name="connsiteX8" fmla="*/ 444500 w 4763774"/>
              <a:gd name="connsiteY8" fmla="*/ 599303 h 1274773"/>
              <a:gd name="connsiteX9" fmla="*/ 482600 w 4763774"/>
              <a:gd name="connsiteY9" fmla="*/ 612003 h 1274773"/>
              <a:gd name="connsiteX10" fmla="*/ 520700 w 4763774"/>
              <a:gd name="connsiteY10" fmla="*/ 637403 h 1274773"/>
              <a:gd name="connsiteX11" fmla="*/ 571500 w 4763774"/>
              <a:gd name="connsiteY11" fmla="*/ 650103 h 1274773"/>
              <a:gd name="connsiteX12" fmla="*/ 685800 w 4763774"/>
              <a:gd name="connsiteY12" fmla="*/ 675503 h 1274773"/>
              <a:gd name="connsiteX13" fmla="*/ 736600 w 4763774"/>
              <a:gd name="connsiteY13" fmla="*/ 700903 h 1274773"/>
              <a:gd name="connsiteX14" fmla="*/ 1244600 w 4763774"/>
              <a:gd name="connsiteY14" fmla="*/ 726303 h 1274773"/>
              <a:gd name="connsiteX15" fmla="*/ 1384300 w 4763774"/>
              <a:gd name="connsiteY15" fmla="*/ 739003 h 1274773"/>
              <a:gd name="connsiteX16" fmla="*/ 1447800 w 4763774"/>
              <a:gd name="connsiteY16" fmla="*/ 751703 h 1274773"/>
              <a:gd name="connsiteX17" fmla="*/ 1536700 w 4763774"/>
              <a:gd name="connsiteY17" fmla="*/ 764403 h 1274773"/>
              <a:gd name="connsiteX18" fmla="*/ 1638300 w 4763774"/>
              <a:gd name="connsiteY18" fmla="*/ 789803 h 1274773"/>
              <a:gd name="connsiteX19" fmla="*/ 1689100 w 4763774"/>
              <a:gd name="connsiteY19" fmla="*/ 802503 h 1274773"/>
              <a:gd name="connsiteX20" fmla="*/ 1765300 w 4763774"/>
              <a:gd name="connsiteY20" fmla="*/ 827903 h 1274773"/>
              <a:gd name="connsiteX21" fmla="*/ 1841500 w 4763774"/>
              <a:gd name="connsiteY21" fmla="*/ 840603 h 1274773"/>
              <a:gd name="connsiteX22" fmla="*/ 1917700 w 4763774"/>
              <a:gd name="connsiteY22" fmla="*/ 878703 h 1274773"/>
              <a:gd name="connsiteX23" fmla="*/ 1955800 w 4763774"/>
              <a:gd name="connsiteY23" fmla="*/ 904103 h 1274773"/>
              <a:gd name="connsiteX24" fmla="*/ 2057400 w 4763774"/>
              <a:gd name="connsiteY24" fmla="*/ 929503 h 1274773"/>
              <a:gd name="connsiteX25" fmla="*/ 3276600 w 4763774"/>
              <a:gd name="connsiteY25" fmla="*/ 929503 h 1274773"/>
              <a:gd name="connsiteX26" fmla="*/ 3327400 w 4763774"/>
              <a:gd name="connsiteY26" fmla="*/ 954903 h 1274773"/>
              <a:gd name="connsiteX27" fmla="*/ 3416300 w 4763774"/>
              <a:gd name="connsiteY27" fmla="*/ 980303 h 1274773"/>
              <a:gd name="connsiteX28" fmla="*/ 3492500 w 4763774"/>
              <a:gd name="connsiteY28" fmla="*/ 1031103 h 1274773"/>
              <a:gd name="connsiteX29" fmla="*/ 3581400 w 4763774"/>
              <a:gd name="connsiteY29" fmla="*/ 1069203 h 1274773"/>
              <a:gd name="connsiteX30" fmla="*/ 3632200 w 4763774"/>
              <a:gd name="connsiteY30" fmla="*/ 1107303 h 1274773"/>
              <a:gd name="connsiteX31" fmla="*/ 3746500 w 4763774"/>
              <a:gd name="connsiteY31" fmla="*/ 1145403 h 1274773"/>
              <a:gd name="connsiteX32" fmla="*/ 3848100 w 4763774"/>
              <a:gd name="connsiteY32" fmla="*/ 1183503 h 1274773"/>
              <a:gd name="connsiteX33" fmla="*/ 4064000 w 4763774"/>
              <a:gd name="connsiteY33" fmla="*/ 1170803 h 1274773"/>
              <a:gd name="connsiteX34" fmla="*/ 4102100 w 4763774"/>
              <a:gd name="connsiteY34" fmla="*/ 1158103 h 1274773"/>
              <a:gd name="connsiteX35" fmla="*/ 4406900 w 4763774"/>
              <a:gd name="connsiteY35" fmla="*/ 1170803 h 1274773"/>
              <a:gd name="connsiteX36" fmla="*/ 4445000 w 4763774"/>
              <a:gd name="connsiteY36" fmla="*/ 1183503 h 1274773"/>
              <a:gd name="connsiteX37" fmla="*/ 4521200 w 4763774"/>
              <a:gd name="connsiteY37" fmla="*/ 1196203 h 1274773"/>
              <a:gd name="connsiteX38" fmla="*/ 4546600 w 4763774"/>
              <a:gd name="connsiteY38" fmla="*/ 1234303 h 1274773"/>
              <a:gd name="connsiteX39" fmla="*/ 4622800 w 4763774"/>
              <a:gd name="connsiteY39" fmla="*/ 1259703 h 1274773"/>
              <a:gd name="connsiteX40" fmla="*/ 4762500 w 4763774"/>
              <a:gd name="connsiteY40" fmla="*/ 993003 h 1274773"/>
              <a:gd name="connsiteX41" fmla="*/ 4533900 w 4763774"/>
              <a:gd name="connsiteY41" fmla="*/ 980303 h 1274773"/>
              <a:gd name="connsiteX42" fmla="*/ 4432300 w 4763774"/>
              <a:gd name="connsiteY42" fmla="*/ 942203 h 1274773"/>
              <a:gd name="connsiteX43" fmla="*/ 4343400 w 4763774"/>
              <a:gd name="connsiteY43" fmla="*/ 929503 h 1274773"/>
              <a:gd name="connsiteX44" fmla="*/ 4292600 w 4763774"/>
              <a:gd name="connsiteY44" fmla="*/ 916803 h 1274773"/>
              <a:gd name="connsiteX45" fmla="*/ 4254500 w 4763774"/>
              <a:gd name="connsiteY45" fmla="*/ 891403 h 1274773"/>
              <a:gd name="connsiteX46" fmla="*/ 4216400 w 4763774"/>
              <a:gd name="connsiteY46" fmla="*/ 853303 h 1274773"/>
              <a:gd name="connsiteX47" fmla="*/ 4152900 w 4763774"/>
              <a:gd name="connsiteY47" fmla="*/ 840603 h 1274773"/>
              <a:gd name="connsiteX48" fmla="*/ 3886200 w 4763774"/>
              <a:gd name="connsiteY48" fmla="*/ 827903 h 1274773"/>
              <a:gd name="connsiteX49" fmla="*/ 3771900 w 4763774"/>
              <a:gd name="connsiteY49" fmla="*/ 802503 h 1274773"/>
              <a:gd name="connsiteX50" fmla="*/ 3746500 w 4763774"/>
              <a:gd name="connsiteY50" fmla="*/ 764403 h 1274773"/>
              <a:gd name="connsiteX51" fmla="*/ 3708400 w 4763774"/>
              <a:gd name="connsiteY51" fmla="*/ 739003 h 1274773"/>
              <a:gd name="connsiteX52" fmla="*/ 3683000 w 4763774"/>
              <a:gd name="connsiteY52" fmla="*/ 700903 h 1274773"/>
              <a:gd name="connsiteX53" fmla="*/ 3670300 w 4763774"/>
              <a:gd name="connsiteY53" fmla="*/ 662803 h 1274773"/>
              <a:gd name="connsiteX54" fmla="*/ 3606800 w 4763774"/>
              <a:gd name="connsiteY54" fmla="*/ 573903 h 1274773"/>
              <a:gd name="connsiteX55" fmla="*/ 3543300 w 4763774"/>
              <a:gd name="connsiteY55" fmla="*/ 548503 h 1274773"/>
              <a:gd name="connsiteX56" fmla="*/ 3492500 w 4763774"/>
              <a:gd name="connsiteY56" fmla="*/ 510403 h 1274773"/>
              <a:gd name="connsiteX57" fmla="*/ 3454400 w 4763774"/>
              <a:gd name="connsiteY57" fmla="*/ 497703 h 1274773"/>
              <a:gd name="connsiteX58" fmla="*/ 3327400 w 4763774"/>
              <a:gd name="connsiteY58" fmla="*/ 472303 h 1274773"/>
              <a:gd name="connsiteX59" fmla="*/ 3289300 w 4763774"/>
              <a:gd name="connsiteY59" fmla="*/ 459603 h 1274773"/>
              <a:gd name="connsiteX60" fmla="*/ 2374900 w 4763774"/>
              <a:gd name="connsiteY60" fmla="*/ 421503 h 1274773"/>
              <a:gd name="connsiteX61" fmla="*/ 1727200 w 4763774"/>
              <a:gd name="connsiteY61" fmla="*/ 396103 h 1274773"/>
              <a:gd name="connsiteX62" fmla="*/ 1168400 w 4763774"/>
              <a:gd name="connsiteY62" fmla="*/ 383403 h 1274773"/>
              <a:gd name="connsiteX63" fmla="*/ 1104900 w 4763774"/>
              <a:gd name="connsiteY63" fmla="*/ 370703 h 1274773"/>
              <a:gd name="connsiteX64" fmla="*/ 1016000 w 4763774"/>
              <a:gd name="connsiteY64" fmla="*/ 358003 h 1274773"/>
              <a:gd name="connsiteX65" fmla="*/ 977900 w 4763774"/>
              <a:gd name="connsiteY65" fmla="*/ 345303 h 1274773"/>
              <a:gd name="connsiteX66" fmla="*/ 901700 w 4763774"/>
              <a:gd name="connsiteY66" fmla="*/ 307203 h 1274773"/>
              <a:gd name="connsiteX67" fmla="*/ 774700 w 4763774"/>
              <a:gd name="connsiteY67" fmla="*/ 154803 h 1274773"/>
              <a:gd name="connsiteX68" fmla="*/ 736600 w 4763774"/>
              <a:gd name="connsiteY68" fmla="*/ 142103 h 1274773"/>
              <a:gd name="connsiteX69" fmla="*/ 698500 w 4763774"/>
              <a:gd name="connsiteY69" fmla="*/ 104003 h 1274773"/>
              <a:gd name="connsiteX70" fmla="*/ 660400 w 4763774"/>
              <a:gd name="connsiteY70" fmla="*/ 91303 h 1274773"/>
              <a:gd name="connsiteX71" fmla="*/ 609600 w 4763774"/>
              <a:gd name="connsiteY71" fmla="*/ 65903 h 1274773"/>
              <a:gd name="connsiteX72" fmla="*/ 571500 w 4763774"/>
              <a:gd name="connsiteY72" fmla="*/ 53203 h 1274773"/>
              <a:gd name="connsiteX73" fmla="*/ 520700 w 4763774"/>
              <a:gd name="connsiteY73" fmla="*/ 27803 h 1274773"/>
              <a:gd name="connsiteX74" fmla="*/ 406400 w 4763774"/>
              <a:gd name="connsiteY74" fmla="*/ 2403 h 1274773"/>
              <a:gd name="connsiteX75" fmla="*/ 165100 w 4763774"/>
              <a:gd name="connsiteY75" fmla="*/ 40503 h 1274773"/>
              <a:gd name="connsiteX76" fmla="*/ 139700 w 4763774"/>
              <a:gd name="connsiteY76" fmla="*/ 78603 h 1274773"/>
              <a:gd name="connsiteX77" fmla="*/ 101600 w 4763774"/>
              <a:gd name="connsiteY77" fmla="*/ 180203 h 1274773"/>
              <a:gd name="connsiteX78" fmla="*/ 76200 w 4763774"/>
              <a:gd name="connsiteY78" fmla="*/ 218303 h 1274773"/>
              <a:gd name="connsiteX79" fmla="*/ 0 w 4763774"/>
              <a:gd name="connsiteY79" fmla="*/ 243703 h 1274773"/>
              <a:gd name="connsiteX0" fmla="*/ 38100 w 4762518"/>
              <a:gd name="connsiteY0" fmla="*/ 192903 h 1244004"/>
              <a:gd name="connsiteX1" fmla="*/ 63500 w 4762518"/>
              <a:gd name="connsiteY1" fmla="*/ 345303 h 1244004"/>
              <a:gd name="connsiteX2" fmla="*/ 101600 w 4762518"/>
              <a:gd name="connsiteY2" fmla="*/ 383403 h 1244004"/>
              <a:gd name="connsiteX3" fmla="*/ 127000 w 4762518"/>
              <a:gd name="connsiteY3" fmla="*/ 434203 h 1244004"/>
              <a:gd name="connsiteX4" fmla="*/ 139700 w 4762518"/>
              <a:gd name="connsiteY4" fmla="*/ 472303 h 1244004"/>
              <a:gd name="connsiteX5" fmla="*/ 254000 w 4762518"/>
              <a:gd name="connsiteY5" fmla="*/ 535803 h 1244004"/>
              <a:gd name="connsiteX6" fmla="*/ 292100 w 4762518"/>
              <a:gd name="connsiteY6" fmla="*/ 561203 h 1244004"/>
              <a:gd name="connsiteX7" fmla="*/ 368300 w 4762518"/>
              <a:gd name="connsiteY7" fmla="*/ 573903 h 1244004"/>
              <a:gd name="connsiteX8" fmla="*/ 444500 w 4762518"/>
              <a:gd name="connsiteY8" fmla="*/ 599303 h 1244004"/>
              <a:gd name="connsiteX9" fmla="*/ 482600 w 4762518"/>
              <a:gd name="connsiteY9" fmla="*/ 612003 h 1244004"/>
              <a:gd name="connsiteX10" fmla="*/ 520700 w 4762518"/>
              <a:gd name="connsiteY10" fmla="*/ 637403 h 1244004"/>
              <a:gd name="connsiteX11" fmla="*/ 571500 w 4762518"/>
              <a:gd name="connsiteY11" fmla="*/ 650103 h 1244004"/>
              <a:gd name="connsiteX12" fmla="*/ 685800 w 4762518"/>
              <a:gd name="connsiteY12" fmla="*/ 675503 h 1244004"/>
              <a:gd name="connsiteX13" fmla="*/ 736600 w 4762518"/>
              <a:gd name="connsiteY13" fmla="*/ 700903 h 1244004"/>
              <a:gd name="connsiteX14" fmla="*/ 1244600 w 4762518"/>
              <a:gd name="connsiteY14" fmla="*/ 726303 h 1244004"/>
              <a:gd name="connsiteX15" fmla="*/ 1384300 w 4762518"/>
              <a:gd name="connsiteY15" fmla="*/ 739003 h 1244004"/>
              <a:gd name="connsiteX16" fmla="*/ 1447800 w 4762518"/>
              <a:gd name="connsiteY16" fmla="*/ 751703 h 1244004"/>
              <a:gd name="connsiteX17" fmla="*/ 1536700 w 4762518"/>
              <a:gd name="connsiteY17" fmla="*/ 764403 h 1244004"/>
              <a:gd name="connsiteX18" fmla="*/ 1638300 w 4762518"/>
              <a:gd name="connsiteY18" fmla="*/ 789803 h 1244004"/>
              <a:gd name="connsiteX19" fmla="*/ 1689100 w 4762518"/>
              <a:gd name="connsiteY19" fmla="*/ 802503 h 1244004"/>
              <a:gd name="connsiteX20" fmla="*/ 1765300 w 4762518"/>
              <a:gd name="connsiteY20" fmla="*/ 827903 h 1244004"/>
              <a:gd name="connsiteX21" fmla="*/ 1841500 w 4762518"/>
              <a:gd name="connsiteY21" fmla="*/ 840603 h 1244004"/>
              <a:gd name="connsiteX22" fmla="*/ 1917700 w 4762518"/>
              <a:gd name="connsiteY22" fmla="*/ 878703 h 1244004"/>
              <a:gd name="connsiteX23" fmla="*/ 1955800 w 4762518"/>
              <a:gd name="connsiteY23" fmla="*/ 904103 h 1244004"/>
              <a:gd name="connsiteX24" fmla="*/ 2057400 w 4762518"/>
              <a:gd name="connsiteY24" fmla="*/ 929503 h 1244004"/>
              <a:gd name="connsiteX25" fmla="*/ 3276600 w 4762518"/>
              <a:gd name="connsiteY25" fmla="*/ 929503 h 1244004"/>
              <a:gd name="connsiteX26" fmla="*/ 3327400 w 4762518"/>
              <a:gd name="connsiteY26" fmla="*/ 954903 h 1244004"/>
              <a:gd name="connsiteX27" fmla="*/ 3416300 w 4762518"/>
              <a:gd name="connsiteY27" fmla="*/ 980303 h 1244004"/>
              <a:gd name="connsiteX28" fmla="*/ 3492500 w 4762518"/>
              <a:gd name="connsiteY28" fmla="*/ 1031103 h 1244004"/>
              <a:gd name="connsiteX29" fmla="*/ 3581400 w 4762518"/>
              <a:gd name="connsiteY29" fmla="*/ 1069203 h 1244004"/>
              <a:gd name="connsiteX30" fmla="*/ 3632200 w 4762518"/>
              <a:gd name="connsiteY30" fmla="*/ 1107303 h 1244004"/>
              <a:gd name="connsiteX31" fmla="*/ 3746500 w 4762518"/>
              <a:gd name="connsiteY31" fmla="*/ 1145403 h 1244004"/>
              <a:gd name="connsiteX32" fmla="*/ 3848100 w 4762518"/>
              <a:gd name="connsiteY32" fmla="*/ 1183503 h 1244004"/>
              <a:gd name="connsiteX33" fmla="*/ 4064000 w 4762518"/>
              <a:gd name="connsiteY33" fmla="*/ 1170803 h 1244004"/>
              <a:gd name="connsiteX34" fmla="*/ 4102100 w 4762518"/>
              <a:gd name="connsiteY34" fmla="*/ 1158103 h 1244004"/>
              <a:gd name="connsiteX35" fmla="*/ 4406900 w 4762518"/>
              <a:gd name="connsiteY35" fmla="*/ 1170803 h 1244004"/>
              <a:gd name="connsiteX36" fmla="*/ 4445000 w 4762518"/>
              <a:gd name="connsiteY36" fmla="*/ 1183503 h 1244004"/>
              <a:gd name="connsiteX37" fmla="*/ 4521200 w 4762518"/>
              <a:gd name="connsiteY37" fmla="*/ 1196203 h 1244004"/>
              <a:gd name="connsiteX38" fmla="*/ 4546600 w 4762518"/>
              <a:gd name="connsiteY38" fmla="*/ 1234303 h 1244004"/>
              <a:gd name="connsiteX39" fmla="*/ 4762500 w 4762518"/>
              <a:gd name="connsiteY39" fmla="*/ 993003 h 1244004"/>
              <a:gd name="connsiteX40" fmla="*/ 4533900 w 4762518"/>
              <a:gd name="connsiteY40" fmla="*/ 980303 h 1244004"/>
              <a:gd name="connsiteX41" fmla="*/ 4432300 w 4762518"/>
              <a:gd name="connsiteY41" fmla="*/ 942203 h 1244004"/>
              <a:gd name="connsiteX42" fmla="*/ 4343400 w 4762518"/>
              <a:gd name="connsiteY42" fmla="*/ 929503 h 1244004"/>
              <a:gd name="connsiteX43" fmla="*/ 4292600 w 4762518"/>
              <a:gd name="connsiteY43" fmla="*/ 916803 h 1244004"/>
              <a:gd name="connsiteX44" fmla="*/ 4254500 w 4762518"/>
              <a:gd name="connsiteY44" fmla="*/ 891403 h 1244004"/>
              <a:gd name="connsiteX45" fmla="*/ 4216400 w 4762518"/>
              <a:gd name="connsiteY45" fmla="*/ 853303 h 1244004"/>
              <a:gd name="connsiteX46" fmla="*/ 4152900 w 4762518"/>
              <a:gd name="connsiteY46" fmla="*/ 840603 h 1244004"/>
              <a:gd name="connsiteX47" fmla="*/ 3886200 w 4762518"/>
              <a:gd name="connsiteY47" fmla="*/ 827903 h 1244004"/>
              <a:gd name="connsiteX48" fmla="*/ 3771900 w 4762518"/>
              <a:gd name="connsiteY48" fmla="*/ 802503 h 1244004"/>
              <a:gd name="connsiteX49" fmla="*/ 3746500 w 4762518"/>
              <a:gd name="connsiteY49" fmla="*/ 764403 h 1244004"/>
              <a:gd name="connsiteX50" fmla="*/ 3708400 w 4762518"/>
              <a:gd name="connsiteY50" fmla="*/ 739003 h 1244004"/>
              <a:gd name="connsiteX51" fmla="*/ 3683000 w 4762518"/>
              <a:gd name="connsiteY51" fmla="*/ 700903 h 1244004"/>
              <a:gd name="connsiteX52" fmla="*/ 3670300 w 4762518"/>
              <a:gd name="connsiteY52" fmla="*/ 662803 h 1244004"/>
              <a:gd name="connsiteX53" fmla="*/ 3606800 w 4762518"/>
              <a:gd name="connsiteY53" fmla="*/ 573903 h 1244004"/>
              <a:gd name="connsiteX54" fmla="*/ 3543300 w 4762518"/>
              <a:gd name="connsiteY54" fmla="*/ 548503 h 1244004"/>
              <a:gd name="connsiteX55" fmla="*/ 3492500 w 4762518"/>
              <a:gd name="connsiteY55" fmla="*/ 510403 h 1244004"/>
              <a:gd name="connsiteX56" fmla="*/ 3454400 w 4762518"/>
              <a:gd name="connsiteY56" fmla="*/ 497703 h 1244004"/>
              <a:gd name="connsiteX57" fmla="*/ 3327400 w 4762518"/>
              <a:gd name="connsiteY57" fmla="*/ 472303 h 1244004"/>
              <a:gd name="connsiteX58" fmla="*/ 3289300 w 4762518"/>
              <a:gd name="connsiteY58" fmla="*/ 459603 h 1244004"/>
              <a:gd name="connsiteX59" fmla="*/ 2374900 w 4762518"/>
              <a:gd name="connsiteY59" fmla="*/ 421503 h 1244004"/>
              <a:gd name="connsiteX60" fmla="*/ 1727200 w 4762518"/>
              <a:gd name="connsiteY60" fmla="*/ 396103 h 1244004"/>
              <a:gd name="connsiteX61" fmla="*/ 1168400 w 4762518"/>
              <a:gd name="connsiteY61" fmla="*/ 383403 h 1244004"/>
              <a:gd name="connsiteX62" fmla="*/ 1104900 w 4762518"/>
              <a:gd name="connsiteY62" fmla="*/ 370703 h 1244004"/>
              <a:gd name="connsiteX63" fmla="*/ 1016000 w 4762518"/>
              <a:gd name="connsiteY63" fmla="*/ 358003 h 1244004"/>
              <a:gd name="connsiteX64" fmla="*/ 977900 w 4762518"/>
              <a:gd name="connsiteY64" fmla="*/ 345303 h 1244004"/>
              <a:gd name="connsiteX65" fmla="*/ 901700 w 4762518"/>
              <a:gd name="connsiteY65" fmla="*/ 307203 h 1244004"/>
              <a:gd name="connsiteX66" fmla="*/ 774700 w 4762518"/>
              <a:gd name="connsiteY66" fmla="*/ 154803 h 1244004"/>
              <a:gd name="connsiteX67" fmla="*/ 736600 w 4762518"/>
              <a:gd name="connsiteY67" fmla="*/ 142103 h 1244004"/>
              <a:gd name="connsiteX68" fmla="*/ 698500 w 4762518"/>
              <a:gd name="connsiteY68" fmla="*/ 104003 h 1244004"/>
              <a:gd name="connsiteX69" fmla="*/ 660400 w 4762518"/>
              <a:gd name="connsiteY69" fmla="*/ 91303 h 1244004"/>
              <a:gd name="connsiteX70" fmla="*/ 609600 w 4762518"/>
              <a:gd name="connsiteY70" fmla="*/ 65903 h 1244004"/>
              <a:gd name="connsiteX71" fmla="*/ 571500 w 4762518"/>
              <a:gd name="connsiteY71" fmla="*/ 53203 h 1244004"/>
              <a:gd name="connsiteX72" fmla="*/ 520700 w 4762518"/>
              <a:gd name="connsiteY72" fmla="*/ 27803 h 1244004"/>
              <a:gd name="connsiteX73" fmla="*/ 406400 w 4762518"/>
              <a:gd name="connsiteY73" fmla="*/ 2403 h 1244004"/>
              <a:gd name="connsiteX74" fmla="*/ 165100 w 4762518"/>
              <a:gd name="connsiteY74" fmla="*/ 40503 h 1244004"/>
              <a:gd name="connsiteX75" fmla="*/ 139700 w 4762518"/>
              <a:gd name="connsiteY75" fmla="*/ 78603 h 1244004"/>
              <a:gd name="connsiteX76" fmla="*/ 101600 w 4762518"/>
              <a:gd name="connsiteY76" fmla="*/ 180203 h 1244004"/>
              <a:gd name="connsiteX77" fmla="*/ 76200 w 4762518"/>
              <a:gd name="connsiteY77" fmla="*/ 218303 h 1244004"/>
              <a:gd name="connsiteX78" fmla="*/ 0 w 4762518"/>
              <a:gd name="connsiteY78" fmla="*/ 243703 h 1244004"/>
              <a:gd name="connsiteX0" fmla="*/ 38100 w 4762518"/>
              <a:gd name="connsiteY0" fmla="*/ 192903 h 1244004"/>
              <a:gd name="connsiteX1" fmla="*/ 63500 w 4762518"/>
              <a:gd name="connsiteY1" fmla="*/ 345303 h 1244004"/>
              <a:gd name="connsiteX2" fmla="*/ 101600 w 4762518"/>
              <a:gd name="connsiteY2" fmla="*/ 383403 h 1244004"/>
              <a:gd name="connsiteX3" fmla="*/ 127000 w 4762518"/>
              <a:gd name="connsiteY3" fmla="*/ 434203 h 1244004"/>
              <a:gd name="connsiteX4" fmla="*/ 139700 w 4762518"/>
              <a:gd name="connsiteY4" fmla="*/ 472303 h 1244004"/>
              <a:gd name="connsiteX5" fmla="*/ 254000 w 4762518"/>
              <a:gd name="connsiteY5" fmla="*/ 535803 h 1244004"/>
              <a:gd name="connsiteX6" fmla="*/ 292100 w 4762518"/>
              <a:gd name="connsiteY6" fmla="*/ 561203 h 1244004"/>
              <a:gd name="connsiteX7" fmla="*/ 368300 w 4762518"/>
              <a:gd name="connsiteY7" fmla="*/ 573903 h 1244004"/>
              <a:gd name="connsiteX8" fmla="*/ 444500 w 4762518"/>
              <a:gd name="connsiteY8" fmla="*/ 599303 h 1244004"/>
              <a:gd name="connsiteX9" fmla="*/ 482600 w 4762518"/>
              <a:gd name="connsiteY9" fmla="*/ 612003 h 1244004"/>
              <a:gd name="connsiteX10" fmla="*/ 520700 w 4762518"/>
              <a:gd name="connsiteY10" fmla="*/ 637403 h 1244004"/>
              <a:gd name="connsiteX11" fmla="*/ 571500 w 4762518"/>
              <a:gd name="connsiteY11" fmla="*/ 650103 h 1244004"/>
              <a:gd name="connsiteX12" fmla="*/ 685800 w 4762518"/>
              <a:gd name="connsiteY12" fmla="*/ 675503 h 1244004"/>
              <a:gd name="connsiteX13" fmla="*/ 736600 w 4762518"/>
              <a:gd name="connsiteY13" fmla="*/ 700903 h 1244004"/>
              <a:gd name="connsiteX14" fmla="*/ 1244600 w 4762518"/>
              <a:gd name="connsiteY14" fmla="*/ 726303 h 1244004"/>
              <a:gd name="connsiteX15" fmla="*/ 1384300 w 4762518"/>
              <a:gd name="connsiteY15" fmla="*/ 739003 h 1244004"/>
              <a:gd name="connsiteX16" fmla="*/ 1447800 w 4762518"/>
              <a:gd name="connsiteY16" fmla="*/ 751703 h 1244004"/>
              <a:gd name="connsiteX17" fmla="*/ 1536700 w 4762518"/>
              <a:gd name="connsiteY17" fmla="*/ 764403 h 1244004"/>
              <a:gd name="connsiteX18" fmla="*/ 1638300 w 4762518"/>
              <a:gd name="connsiteY18" fmla="*/ 789803 h 1244004"/>
              <a:gd name="connsiteX19" fmla="*/ 1689100 w 4762518"/>
              <a:gd name="connsiteY19" fmla="*/ 802503 h 1244004"/>
              <a:gd name="connsiteX20" fmla="*/ 1765300 w 4762518"/>
              <a:gd name="connsiteY20" fmla="*/ 827903 h 1244004"/>
              <a:gd name="connsiteX21" fmla="*/ 1841500 w 4762518"/>
              <a:gd name="connsiteY21" fmla="*/ 840603 h 1244004"/>
              <a:gd name="connsiteX22" fmla="*/ 1917700 w 4762518"/>
              <a:gd name="connsiteY22" fmla="*/ 878703 h 1244004"/>
              <a:gd name="connsiteX23" fmla="*/ 1955800 w 4762518"/>
              <a:gd name="connsiteY23" fmla="*/ 904103 h 1244004"/>
              <a:gd name="connsiteX24" fmla="*/ 2057400 w 4762518"/>
              <a:gd name="connsiteY24" fmla="*/ 929503 h 1244004"/>
              <a:gd name="connsiteX25" fmla="*/ 3276600 w 4762518"/>
              <a:gd name="connsiteY25" fmla="*/ 929503 h 1244004"/>
              <a:gd name="connsiteX26" fmla="*/ 3327400 w 4762518"/>
              <a:gd name="connsiteY26" fmla="*/ 954903 h 1244004"/>
              <a:gd name="connsiteX27" fmla="*/ 3416300 w 4762518"/>
              <a:gd name="connsiteY27" fmla="*/ 980303 h 1244004"/>
              <a:gd name="connsiteX28" fmla="*/ 3492500 w 4762518"/>
              <a:gd name="connsiteY28" fmla="*/ 1031103 h 1244004"/>
              <a:gd name="connsiteX29" fmla="*/ 3581400 w 4762518"/>
              <a:gd name="connsiteY29" fmla="*/ 1069203 h 1244004"/>
              <a:gd name="connsiteX30" fmla="*/ 3632200 w 4762518"/>
              <a:gd name="connsiteY30" fmla="*/ 1107303 h 1244004"/>
              <a:gd name="connsiteX31" fmla="*/ 3746500 w 4762518"/>
              <a:gd name="connsiteY31" fmla="*/ 1145403 h 1244004"/>
              <a:gd name="connsiteX32" fmla="*/ 4064000 w 4762518"/>
              <a:gd name="connsiteY32" fmla="*/ 1170803 h 1244004"/>
              <a:gd name="connsiteX33" fmla="*/ 4102100 w 4762518"/>
              <a:gd name="connsiteY33" fmla="*/ 1158103 h 1244004"/>
              <a:gd name="connsiteX34" fmla="*/ 4406900 w 4762518"/>
              <a:gd name="connsiteY34" fmla="*/ 1170803 h 1244004"/>
              <a:gd name="connsiteX35" fmla="*/ 4445000 w 4762518"/>
              <a:gd name="connsiteY35" fmla="*/ 1183503 h 1244004"/>
              <a:gd name="connsiteX36" fmla="*/ 4521200 w 4762518"/>
              <a:gd name="connsiteY36" fmla="*/ 1196203 h 1244004"/>
              <a:gd name="connsiteX37" fmla="*/ 4546600 w 4762518"/>
              <a:gd name="connsiteY37" fmla="*/ 1234303 h 1244004"/>
              <a:gd name="connsiteX38" fmla="*/ 4762500 w 4762518"/>
              <a:gd name="connsiteY38" fmla="*/ 993003 h 1244004"/>
              <a:gd name="connsiteX39" fmla="*/ 4533900 w 4762518"/>
              <a:gd name="connsiteY39" fmla="*/ 980303 h 1244004"/>
              <a:gd name="connsiteX40" fmla="*/ 4432300 w 4762518"/>
              <a:gd name="connsiteY40" fmla="*/ 942203 h 1244004"/>
              <a:gd name="connsiteX41" fmla="*/ 4343400 w 4762518"/>
              <a:gd name="connsiteY41" fmla="*/ 929503 h 1244004"/>
              <a:gd name="connsiteX42" fmla="*/ 4292600 w 4762518"/>
              <a:gd name="connsiteY42" fmla="*/ 916803 h 1244004"/>
              <a:gd name="connsiteX43" fmla="*/ 4254500 w 4762518"/>
              <a:gd name="connsiteY43" fmla="*/ 891403 h 1244004"/>
              <a:gd name="connsiteX44" fmla="*/ 4216400 w 4762518"/>
              <a:gd name="connsiteY44" fmla="*/ 853303 h 1244004"/>
              <a:gd name="connsiteX45" fmla="*/ 4152900 w 4762518"/>
              <a:gd name="connsiteY45" fmla="*/ 840603 h 1244004"/>
              <a:gd name="connsiteX46" fmla="*/ 3886200 w 4762518"/>
              <a:gd name="connsiteY46" fmla="*/ 827903 h 1244004"/>
              <a:gd name="connsiteX47" fmla="*/ 3771900 w 4762518"/>
              <a:gd name="connsiteY47" fmla="*/ 802503 h 1244004"/>
              <a:gd name="connsiteX48" fmla="*/ 3746500 w 4762518"/>
              <a:gd name="connsiteY48" fmla="*/ 764403 h 1244004"/>
              <a:gd name="connsiteX49" fmla="*/ 3708400 w 4762518"/>
              <a:gd name="connsiteY49" fmla="*/ 739003 h 1244004"/>
              <a:gd name="connsiteX50" fmla="*/ 3683000 w 4762518"/>
              <a:gd name="connsiteY50" fmla="*/ 700903 h 1244004"/>
              <a:gd name="connsiteX51" fmla="*/ 3670300 w 4762518"/>
              <a:gd name="connsiteY51" fmla="*/ 662803 h 1244004"/>
              <a:gd name="connsiteX52" fmla="*/ 3606800 w 4762518"/>
              <a:gd name="connsiteY52" fmla="*/ 573903 h 1244004"/>
              <a:gd name="connsiteX53" fmla="*/ 3543300 w 4762518"/>
              <a:gd name="connsiteY53" fmla="*/ 548503 h 1244004"/>
              <a:gd name="connsiteX54" fmla="*/ 3492500 w 4762518"/>
              <a:gd name="connsiteY54" fmla="*/ 510403 h 1244004"/>
              <a:gd name="connsiteX55" fmla="*/ 3454400 w 4762518"/>
              <a:gd name="connsiteY55" fmla="*/ 497703 h 1244004"/>
              <a:gd name="connsiteX56" fmla="*/ 3327400 w 4762518"/>
              <a:gd name="connsiteY56" fmla="*/ 472303 h 1244004"/>
              <a:gd name="connsiteX57" fmla="*/ 3289300 w 4762518"/>
              <a:gd name="connsiteY57" fmla="*/ 459603 h 1244004"/>
              <a:gd name="connsiteX58" fmla="*/ 2374900 w 4762518"/>
              <a:gd name="connsiteY58" fmla="*/ 421503 h 1244004"/>
              <a:gd name="connsiteX59" fmla="*/ 1727200 w 4762518"/>
              <a:gd name="connsiteY59" fmla="*/ 396103 h 1244004"/>
              <a:gd name="connsiteX60" fmla="*/ 1168400 w 4762518"/>
              <a:gd name="connsiteY60" fmla="*/ 383403 h 1244004"/>
              <a:gd name="connsiteX61" fmla="*/ 1104900 w 4762518"/>
              <a:gd name="connsiteY61" fmla="*/ 370703 h 1244004"/>
              <a:gd name="connsiteX62" fmla="*/ 1016000 w 4762518"/>
              <a:gd name="connsiteY62" fmla="*/ 358003 h 1244004"/>
              <a:gd name="connsiteX63" fmla="*/ 977900 w 4762518"/>
              <a:gd name="connsiteY63" fmla="*/ 345303 h 1244004"/>
              <a:gd name="connsiteX64" fmla="*/ 901700 w 4762518"/>
              <a:gd name="connsiteY64" fmla="*/ 307203 h 1244004"/>
              <a:gd name="connsiteX65" fmla="*/ 774700 w 4762518"/>
              <a:gd name="connsiteY65" fmla="*/ 154803 h 1244004"/>
              <a:gd name="connsiteX66" fmla="*/ 736600 w 4762518"/>
              <a:gd name="connsiteY66" fmla="*/ 142103 h 1244004"/>
              <a:gd name="connsiteX67" fmla="*/ 698500 w 4762518"/>
              <a:gd name="connsiteY67" fmla="*/ 104003 h 1244004"/>
              <a:gd name="connsiteX68" fmla="*/ 660400 w 4762518"/>
              <a:gd name="connsiteY68" fmla="*/ 91303 h 1244004"/>
              <a:gd name="connsiteX69" fmla="*/ 609600 w 4762518"/>
              <a:gd name="connsiteY69" fmla="*/ 65903 h 1244004"/>
              <a:gd name="connsiteX70" fmla="*/ 571500 w 4762518"/>
              <a:gd name="connsiteY70" fmla="*/ 53203 h 1244004"/>
              <a:gd name="connsiteX71" fmla="*/ 520700 w 4762518"/>
              <a:gd name="connsiteY71" fmla="*/ 27803 h 1244004"/>
              <a:gd name="connsiteX72" fmla="*/ 406400 w 4762518"/>
              <a:gd name="connsiteY72" fmla="*/ 2403 h 1244004"/>
              <a:gd name="connsiteX73" fmla="*/ 165100 w 4762518"/>
              <a:gd name="connsiteY73" fmla="*/ 40503 h 1244004"/>
              <a:gd name="connsiteX74" fmla="*/ 139700 w 4762518"/>
              <a:gd name="connsiteY74" fmla="*/ 78603 h 1244004"/>
              <a:gd name="connsiteX75" fmla="*/ 101600 w 4762518"/>
              <a:gd name="connsiteY75" fmla="*/ 180203 h 1244004"/>
              <a:gd name="connsiteX76" fmla="*/ 76200 w 4762518"/>
              <a:gd name="connsiteY76" fmla="*/ 218303 h 1244004"/>
              <a:gd name="connsiteX77" fmla="*/ 0 w 4762518"/>
              <a:gd name="connsiteY77" fmla="*/ 243703 h 1244004"/>
              <a:gd name="connsiteX0" fmla="*/ 38100 w 4762518"/>
              <a:gd name="connsiteY0" fmla="*/ 192903 h 1244004"/>
              <a:gd name="connsiteX1" fmla="*/ 63500 w 4762518"/>
              <a:gd name="connsiteY1" fmla="*/ 345303 h 1244004"/>
              <a:gd name="connsiteX2" fmla="*/ 101600 w 4762518"/>
              <a:gd name="connsiteY2" fmla="*/ 383403 h 1244004"/>
              <a:gd name="connsiteX3" fmla="*/ 127000 w 4762518"/>
              <a:gd name="connsiteY3" fmla="*/ 434203 h 1244004"/>
              <a:gd name="connsiteX4" fmla="*/ 139700 w 4762518"/>
              <a:gd name="connsiteY4" fmla="*/ 472303 h 1244004"/>
              <a:gd name="connsiteX5" fmla="*/ 254000 w 4762518"/>
              <a:gd name="connsiteY5" fmla="*/ 535803 h 1244004"/>
              <a:gd name="connsiteX6" fmla="*/ 292100 w 4762518"/>
              <a:gd name="connsiteY6" fmla="*/ 561203 h 1244004"/>
              <a:gd name="connsiteX7" fmla="*/ 368300 w 4762518"/>
              <a:gd name="connsiteY7" fmla="*/ 573903 h 1244004"/>
              <a:gd name="connsiteX8" fmla="*/ 444500 w 4762518"/>
              <a:gd name="connsiteY8" fmla="*/ 599303 h 1244004"/>
              <a:gd name="connsiteX9" fmla="*/ 482600 w 4762518"/>
              <a:gd name="connsiteY9" fmla="*/ 612003 h 1244004"/>
              <a:gd name="connsiteX10" fmla="*/ 520700 w 4762518"/>
              <a:gd name="connsiteY10" fmla="*/ 637403 h 1244004"/>
              <a:gd name="connsiteX11" fmla="*/ 571500 w 4762518"/>
              <a:gd name="connsiteY11" fmla="*/ 650103 h 1244004"/>
              <a:gd name="connsiteX12" fmla="*/ 685800 w 4762518"/>
              <a:gd name="connsiteY12" fmla="*/ 675503 h 1244004"/>
              <a:gd name="connsiteX13" fmla="*/ 736600 w 4762518"/>
              <a:gd name="connsiteY13" fmla="*/ 700903 h 1244004"/>
              <a:gd name="connsiteX14" fmla="*/ 1384300 w 4762518"/>
              <a:gd name="connsiteY14" fmla="*/ 739003 h 1244004"/>
              <a:gd name="connsiteX15" fmla="*/ 1447800 w 4762518"/>
              <a:gd name="connsiteY15" fmla="*/ 751703 h 1244004"/>
              <a:gd name="connsiteX16" fmla="*/ 1536700 w 4762518"/>
              <a:gd name="connsiteY16" fmla="*/ 764403 h 1244004"/>
              <a:gd name="connsiteX17" fmla="*/ 1638300 w 4762518"/>
              <a:gd name="connsiteY17" fmla="*/ 789803 h 1244004"/>
              <a:gd name="connsiteX18" fmla="*/ 1689100 w 4762518"/>
              <a:gd name="connsiteY18" fmla="*/ 802503 h 1244004"/>
              <a:gd name="connsiteX19" fmla="*/ 1765300 w 4762518"/>
              <a:gd name="connsiteY19" fmla="*/ 827903 h 1244004"/>
              <a:gd name="connsiteX20" fmla="*/ 1841500 w 4762518"/>
              <a:gd name="connsiteY20" fmla="*/ 840603 h 1244004"/>
              <a:gd name="connsiteX21" fmla="*/ 1917700 w 4762518"/>
              <a:gd name="connsiteY21" fmla="*/ 878703 h 1244004"/>
              <a:gd name="connsiteX22" fmla="*/ 1955800 w 4762518"/>
              <a:gd name="connsiteY22" fmla="*/ 904103 h 1244004"/>
              <a:gd name="connsiteX23" fmla="*/ 2057400 w 4762518"/>
              <a:gd name="connsiteY23" fmla="*/ 929503 h 1244004"/>
              <a:gd name="connsiteX24" fmla="*/ 3276600 w 4762518"/>
              <a:gd name="connsiteY24" fmla="*/ 929503 h 1244004"/>
              <a:gd name="connsiteX25" fmla="*/ 3327400 w 4762518"/>
              <a:gd name="connsiteY25" fmla="*/ 954903 h 1244004"/>
              <a:gd name="connsiteX26" fmla="*/ 3416300 w 4762518"/>
              <a:gd name="connsiteY26" fmla="*/ 980303 h 1244004"/>
              <a:gd name="connsiteX27" fmla="*/ 3492500 w 4762518"/>
              <a:gd name="connsiteY27" fmla="*/ 1031103 h 1244004"/>
              <a:gd name="connsiteX28" fmla="*/ 3581400 w 4762518"/>
              <a:gd name="connsiteY28" fmla="*/ 1069203 h 1244004"/>
              <a:gd name="connsiteX29" fmla="*/ 3632200 w 4762518"/>
              <a:gd name="connsiteY29" fmla="*/ 1107303 h 1244004"/>
              <a:gd name="connsiteX30" fmla="*/ 3746500 w 4762518"/>
              <a:gd name="connsiteY30" fmla="*/ 1145403 h 1244004"/>
              <a:gd name="connsiteX31" fmla="*/ 4064000 w 4762518"/>
              <a:gd name="connsiteY31" fmla="*/ 1170803 h 1244004"/>
              <a:gd name="connsiteX32" fmla="*/ 4102100 w 4762518"/>
              <a:gd name="connsiteY32" fmla="*/ 1158103 h 1244004"/>
              <a:gd name="connsiteX33" fmla="*/ 4406900 w 4762518"/>
              <a:gd name="connsiteY33" fmla="*/ 1170803 h 1244004"/>
              <a:gd name="connsiteX34" fmla="*/ 4445000 w 4762518"/>
              <a:gd name="connsiteY34" fmla="*/ 1183503 h 1244004"/>
              <a:gd name="connsiteX35" fmla="*/ 4521200 w 4762518"/>
              <a:gd name="connsiteY35" fmla="*/ 1196203 h 1244004"/>
              <a:gd name="connsiteX36" fmla="*/ 4546600 w 4762518"/>
              <a:gd name="connsiteY36" fmla="*/ 1234303 h 1244004"/>
              <a:gd name="connsiteX37" fmla="*/ 4762500 w 4762518"/>
              <a:gd name="connsiteY37" fmla="*/ 993003 h 1244004"/>
              <a:gd name="connsiteX38" fmla="*/ 4533900 w 4762518"/>
              <a:gd name="connsiteY38" fmla="*/ 980303 h 1244004"/>
              <a:gd name="connsiteX39" fmla="*/ 4432300 w 4762518"/>
              <a:gd name="connsiteY39" fmla="*/ 942203 h 1244004"/>
              <a:gd name="connsiteX40" fmla="*/ 4343400 w 4762518"/>
              <a:gd name="connsiteY40" fmla="*/ 929503 h 1244004"/>
              <a:gd name="connsiteX41" fmla="*/ 4292600 w 4762518"/>
              <a:gd name="connsiteY41" fmla="*/ 916803 h 1244004"/>
              <a:gd name="connsiteX42" fmla="*/ 4254500 w 4762518"/>
              <a:gd name="connsiteY42" fmla="*/ 891403 h 1244004"/>
              <a:gd name="connsiteX43" fmla="*/ 4216400 w 4762518"/>
              <a:gd name="connsiteY43" fmla="*/ 853303 h 1244004"/>
              <a:gd name="connsiteX44" fmla="*/ 4152900 w 4762518"/>
              <a:gd name="connsiteY44" fmla="*/ 840603 h 1244004"/>
              <a:gd name="connsiteX45" fmla="*/ 3886200 w 4762518"/>
              <a:gd name="connsiteY45" fmla="*/ 827903 h 1244004"/>
              <a:gd name="connsiteX46" fmla="*/ 3771900 w 4762518"/>
              <a:gd name="connsiteY46" fmla="*/ 802503 h 1244004"/>
              <a:gd name="connsiteX47" fmla="*/ 3746500 w 4762518"/>
              <a:gd name="connsiteY47" fmla="*/ 764403 h 1244004"/>
              <a:gd name="connsiteX48" fmla="*/ 3708400 w 4762518"/>
              <a:gd name="connsiteY48" fmla="*/ 739003 h 1244004"/>
              <a:gd name="connsiteX49" fmla="*/ 3683000 w 4762518"/>
              <a:gd name="connsiteY49" fmla="*/ 700903 h 1244004"/>
              <a:gd name="connsiteX50" fmla="*/ 3670300 w 4762518"/>
              <a:gd name="connsiteY50" fmla="*/ 662803 h 1244004"/>
              <a:gd name="connsiteX51" fmla="*/ 3606800 w 4762518"/>
              <a:gd name="connsiteY51" fmla="*/ 573903 h 1244004"/>
              <a:gd name="connsiteX52" fmla="*/ 3543300 w 4762518"/>
              <a:gd name="connsiteY52" fmla="*/ 548503 h 1244004"/>
              <a:gd name="connsiteX53" fmla="*/ 3492500 w 4762518"/>
              <a:gd name="connsiteY53" fmla="*/ 510403 h 1244004"/>
              <a:gd name="connsiteX54" fmla="*/ 3454400 w 4762518"/>
              <a:gd name="connsiteY54" fmla="*/ 497703 h 1244004"/>
              <a:gd name="connsiteX55" fmla="*/ 3327400 w 4762518"/>
              <a:gd name="connsiteY55" fmla="*/ 472303 h 1244004"/>
              <a:gd name="connsiteX56" fmla="*/ 3289300 w 4762518"/>
              <a:gd name="connsiteY56" fmla="*/ 459603 h 1244004"/>
              <a:gd name="connsiteX57" fmla="*/ 2374900 w 4762518"/>
              <a:gd name="connsiteY57" fmla="*/ 421503 h 1244004"/>
              <a:gd name="connsiteX58" fmla="*/ 1727200 w 4762518"/>
              <a:gd name="connsiteY58" fmla="*/ 396103 h 1244004"/>
              <a:gd name="connsiteX59" fmla="*/ 1168400 w 4762518"/>
              <a:gd name="connsiteY59" fmla="*/ 383403 h 1244004"/>
              <a:gd name="connsiteX60" fmla="*/ 1104900 w 4762518"/>
              <a:gd name="connsiteY60" fmla="*/ 370703 h 1244004"/>
              <a:gd name="connsiteX61" fmla="*/ 1016000 w 4762518"/>
              <a:gd name="connsiteY61" fmla="*/ 358003 h 1244004"/>
              <a:gd name="connsiteX62" fmla="*/ 977900 w 4762518"/>
              <a:gd name="connsiteY62" fmla="*/ 345303 h 1244004"/>
              <a:gd name="connsiteX63" fmla="*/ 901700 w 4762518"/>
              <a:gd name="connsiteY63" fmla="*/ 307203 h 1244004"/>
              <a:gd name="connsiteX64" fmla="*/ 774700 w 4762518"/>
              <a:gd name="connsiteY64" fmla="*/ 154803 h 1244004"/>
              <a:gd name="connsiteX65" fmla="*/ 736600 w 4762518"/>
              <a:gd name="connsiteY65" fmla="*/ 142103 h 1244004"/>
              <a:gd name="connsiteX66" fmla="*/ 698500 w 4762518"/>
              <a:gd name="connsiteY66" fmla="*/ 104003 h 1244004"/>
              <a:gd name="connsiteX67" fmla="*/ 660400 w 4762518"/>
              <a:gd name="connsiteY67" fmla="*/ 91303 h 1244004"/>
              <a:gd name="connsiteX68" fmla="*/ 609600 w 4762518"/>
              <a:gd name="connsiteY68" fmla="*/ 65903 h 1244004"/>
              <a:gd name="connsiteX69" fmla="*/ 571500 w 4762518"/>
              <a:gd name="connsiteY69" fmla="*/ 53203 h 1244004"/>
              <a:gd name="connsiteX70" fmla="*/ 520700 w 4762518"/>
              <a:gd name="connsiteY70" fmla="*/ 27803 h 1244004"/>
              <a:gd name="connsiteX71" fmla="*/ 406400 w 4762518"/>
              <a:gd name="connsiteY71" fmla="*/ 2403 h 1244004"/>
              <a:gd name="connsiteX72" fmla="*/ 165100 w 4762518"/>
              <a:gd name="connsiteY72" fmla="*/ 40503 h 1244004"/>
              <a:gd name="connsiteX73" fmla="*/ 139700 w 4762518"/>
              <a:gd name="connsiteY73" fmla="*/ 78603 h 1244004"/>
              <a:gd name="connsiteX74" fmla="*/ 101600 w 4762518"/>
              <a:gd name="connsiteY74" fmla="*/ 180203 h 1244004"/>
              <a:gd name="connsiteX75" fmla="*/ 76200 w 4762518"/>
              <a:gd name="connsiteY75" fmla="*/ 218303 h 1244004"/>
              <a:gd name="connsiteX76" fmla="*/ 0 w 4762518"/>
              <a:gd name="connsiteY76" fmla="*/ 243703 h 1244004"/>
              <a:gd name="connsiteX0" fmla="*/ 38100 w 4762518"/>
              <a:gd name="connsiteY0" fmla="*/ 192903 h 1244004"/>
              <a:gd name="connsiteX1" fmla="*/ 63500 w 4762518"/>
              <a:gd name="connsiteY1" fmla="*/ 345303 h 1244004"/>
              <a:gd name="connsiteX2" fmla="*/ 101600 w 4762518"/>
              <a:gd name="connsiteY2" fmla="*/ 383403 h 1244004"/>
              <a:gd name="connsiteX3" fmla="*/ 127000 w 4762518"/>
              <a:gd name="connsiteY3" fmla="*/ 434203 h 1244004"/>
              <a:gd name="connsiteX4" fmla="*/ 139700 w 4762518"/>
              <a:gd name="connsiteY4" fmla="*/ 472303 h 1244004"/>
              <a:gd name="connsiteX5" fmla="*/ 254000 w 4762518"/>
              <a:gd name="connsiteY5" fmla="*/ 535803 h 1244004"/>
              <a:gd name="connsiteX6" fmla="*/ 292100 w 4762518"/>
              <a:gd name="connsiteY6" fmla="*/ 561203 h 1244004"/>
              <a:gd name="connsiteX7" fmla="*/ 368300 w 4762518"/>
              <a:gd name="connsiteY7" fmla="*/ 573903 h 1244004"/>
              <a:gd name="connsiteX8" fmla="*/ 444500 w 4762518"/>
              <a:gd name="connsiteY8" fmla="*/ 599303 h 1244004"/>
              <a:gd name="connsiteX9" fmla="*/ 482600 w 4762518"/>
              <a:gd name="connsiteY9" fmla="*/ 612003 h 1244004"/>
              <a:gd name="connsiteX10" fmla="*/ 520700 w 4762518"/>
              <a:gd name="connsiteY10" fmla="*/ 637403 h 1244004"/>
              <a:gd name="connsiteX11" fmla="*/ 571500 w 4762518"/>
              <a:gd name="connsiteY11" fmla="*/ 650103 h 1244004"/>
              <a:gd name="connsiteX12" fmla="*/ 685800 w 4762518"/>
              <a:gd name="connsiteY12" fmla="*/ 675503 h 1244004"/>
              <a:gd name="connsiteX13" fmla="*/ 736600 w 4762518"/>
              <a:gd name="connsiteY13" fmla="*/ 700903 h 1244004"/>
              <a:gd name="connsiteX14" fmla="*/ 1384300 w 4762518"/>
              <a:gd name="connsiteY14" fmla="*/ 739003 h 1244004"/>
              <a:gd name="connsiteX15" fmla="*/ 1447800 w 4762518"/>
              <a:gd name="connsiteY15" fmla="*/ 751703 h 1244004"/>
              <a:gd name="connsiteX16" fmla="*/ 1536700 w 4762518"/>
              <a:gd name="connsiteY16" fmla="*/ 764403 h 1244004"/>
              <a:gd name="connsiteX17" fmla="*/ 1638300 w 4762518"/>
              <a:gd name="connsiteY17" fmla="*/ 789803 h 1244004"/>
              <a:gd name="connsiteX18" fmla="*/ 1689100 w 4762518"/>
              <a:gd name="connsiteY18" fmla="*/ 802503 h 1244004"/>
              <a:gd name="connsiteX19" fmla="*/ 1765300 w 4762518"/>
              <a:gd name="connsiteY19" fmla="*/ 827903 h 1244004"/>
              <a:gd name="connsiteX20" fmla="*/ 1841500 w 4762518"/>
              <a:gd name="connsiteY20" fmla="*/ 840603 h 1244004"/>
              <a:gd name="connsiteX21" fmla="*/ 1917700 w 4762518"/>
              <a:gd name="connsiteY21" fmla="*/ 878703 h 1244004"/>
              <a:gd name="connsiteX22" fmla="*/ 1955800 w 4762518"/>
              <a:gd name="connsiteY22" fmla="*/ 904103 h 1244004"/>
              <a:gd name="connsiteX23" fmla="*/ 2057400 w 4762518"/>
              <a:gd name="connsiteY23" fmla="*/ 929503 h 1244004"/>
              <a:gd name="connsiteX24" fmla="*/ 3276600 w 4762518"/>
              <a:gd name="connsiteY24" fmla="*/ 929503 h 1244004"/>
              <a:gd name="connsiteX25" fmla="*/ 3327400 w 4762518"/>
              <a:gd name="connsiteY25" fmla="*/ 954903 h 1244004"/>
              <a:gd name="connsiteX26" fmla="*/ 3416300 w 4762518"/>
              <a:gd name="connsiteY26" fmla="*/ 980303 h 1244004"/>
              <a:gd name="connsiteX27" fmla="*/ 3492500 w 4762518"/>
              <a:gd name="connsiteY27" fmla="*/ 1031103 h 1244004"/>
              <a:gd name="connsiteX28" fmla="*/ 3581400 w 4762518"/>
              <a:gd name="connsiteY28" fmla="*/ 1069203 h 1244004"/>
              <a:gd name="connsiteX29" fmla="*/ 3632200 w 4762518"/>
              <a:gd name="connsiteY29" fmla="*/ 1107303 h 1244004"/>
              <a:gd name="connsiteX30" fmla="*/ 3746500 w 4762518"/>
              <a:gd name="connsiteY30" fmla="*/ 1145403 h 1244004"/>
              <a:gd name="connsiteX31" fmla="*/ 4064000 w 4762518"/>
              <a:gd name="connsiteY31" fmla="*/ 1170803 h 1244004"/>
              <a:gd name="connsiteX32" fmla="*/ 4102100 w 4762518"/>
              <a:gd name="connsiteY32" fmla="*/ 1158103 h 1244004"/>
              <a:gd name="connsiteX33" fmla="*/ 4406900 w 4762518"/>
              <a:gd name="connsiteY33" fmla="*/ 1170803 h 1244004"/>
              <a:gd name="connsiteX34" fmla="*/ 4445000 w 4762518"/>
              <a:gd name="connsiteY34" fmla="*/ 1183503 h 1244004"/>
              <a:gd name="connsiteX35" fmla="*/ 4521200 w 4762518"/>
              <a:gd name="connsiteY35" fmla="*/ 1196203 h 1244004"/>
              <a:gd name="connsiteX36" fmla="*/ 4546600 w 4762518"/>
              <a:gd name="connsiteY36" fmla="*/ 1234303 h 1244004"/>
              <a:gd name="connsiteX37" fmla="*/ 4762500 w 4762518"/>
              <a:gd name="connsiteY37" fmla="*/ 993003 h 1244004"/>
              <a:gd name="connsiteX38" fmla="*/ 4533900 w 4762518"/>
              <a:gd name="connsiteY38" fmla="*/ 980303 h 1244004"/>
              <a:gd name="connsiteX39" fmla="*/ 4432300 w 4762518"/>
              <a:gd name="connsiteY39" fmla="*/ 942203 h 1244004"/>
              <a:gd name="connsiteX40" fmla="*/ 4343400 w 4762518"/>
              <a:gd name="connsiteY40" fmla="*/ 929503 h 1244004"/>
              <a:gd name="connsiteX41" fmla="*/ 4292600 w 4762518"/>
              <a:gd name="connsiteY41" fmla="*/ 916803 h 1244004"/>
              <a:gd name="connsiteX42" fmla="*/ 4254500 w 4762518"/>
              <a:gd name="connsiteY42" fmla="*/ 891403 h 1244004"/>
              <a:gd name="connsiteX43" fmla="*/ 4216400 w 4762518"/>
              <a:gd name="connsiteY43" fmla="*/ 853303 h 1244004"/>
              <a:gd name="connsiteX44" fmla="*/ 4152900 w 4762518"/>
              <a:gd name="connsiteY44" fmla="*/ 840603 h 1244004"/>
              <a:gd name="connsiteX45" fmla="*/ 3886200 w 4762518"/>
              <a:gd name="connsiteY45" fmla="*/ 827903 h 1244004"/>
              <a:gd name="connsiteX46" fmla="*/ 3771900 w 4762518"/>
              <a:gd name="connsiteY46" fmla="*/ 802503 h 1244004"/>
              <a:gd name="connsiteX47" fmla="*/ 3746500 w 4762518"/>
              <a:gd name="connsiteY47" fmla="*/ 764403 h 1244004"/>
              <a:gd name="connsiteX48" fmla="*/ 3708400 w 4762518"/>
              <a:gd name="connsiteY48" fmla="*/ 739003 h 1244004"/>
              <a:gd name="connsiteX49" fmla="*/ 3683000 w 4762518"/>
              <a:gd name="connsiteY49" fmla="*/ 700903 h 1244004"/>
              <a:gd name="connsiteX50" fmla="*/ 3670300 w 4762518"/>
              <a:gd name="connsiteY50" fmla="*/ 662803 h 1244004"/>
              <a:gd name="connsiteX51" fmla="*/ 3606800 w 4762518"/>
              <a:gd name="connsiteY51" fmla="*/ 573903 h 1244004"/>
              <a:gd name="connsiteX52" fmla="*/ 3543300 w 4762518"/>
              <a:gd name="connsiteY52" fmla="*/ 548503 h 1244004"/>
              <a:gd name="connsiteX53" fmla="*/ 3492500 w 4762518"/>
              <a:gd name="connsiteY53" fmla="*/ 510403 h 1244004"/>
              <a:gd name="connsiteX54" fmla="*/ 3454400 w 4762518"/>
              <a:gd name="connsiteY54" fmla="*/ 497703 h 1244004"/>
              <a:gd name="connsiteX55" fmla="*/ 3327400 w 4762518"/>
              <a:gd name="connsiteY55" fmla="*/ 472303 h 1244004"/>
              <a:gd name="connsiteX56" fmla="*/ 3289300 w 4762518"/>
              <a:gd name="connsiteY56" fmla="*/ 459603 h 1244004"/>
              <a:gd name="connsiteX57" fmla="*/ 1727200 w 4762518"/>
              <a:gd name="connsiteY57" fmla="*/ 396103 h 1244004"/>
              <a:gd name="connsiteX58" fmla="*/ 1168400 w 4762518"/>
              <a:gd name="connsiteY58" fmla="*/ 383403 h 1244004"/>
              <a:gd name="connsiteX59" fmla="*/ 1104900 w 4762518"/>
              <a:gd name="connsiteY59" fmla="*/ 370703 h 1244004"/>
              <a:gd name="connsiteX60" fmla="*/ 1016000 w 4762518"/>
              <a:gd name="connsiteY60" fmla="*/ 358003 h 1244004"/>
              <a:gd name="connsiteX61" fmla="*/ 977900 w 4762518"/>
              <a:gd name="connsiteY61" fmla="*/ 345303 h 1244004"/>
              <a:gd name="connsiteX62" fmla="*/ 901700 w 4762518"/>
              <a:gd name="connsiteY62" fmla="*/ 307203 h 1244004"/>
              <a:gd name="connsiteX63" fmla="*/ 774700 w 4762518"/>
              <a:gd name="connsiteY63" fmla="*/ 154803 h 1244004"/>
              <a:gd name="connsiteX64" fmla="*/ 736600 w 4762518"/>
              <a:gd name="connsiteY64" fmla="*/ 142103 h 1244004"/>
              <a:gd name="connsiteX65" fmla="*/ 698500 w 4762518"/>
              <a:gd name="connsiteY65" fmla="*/ 104003 h 1244004"/>
              <a:gd name="connsiteX66" fmla="*/ 660400 w 4762518"/>
              <a:gd name="connsiteY66" fmla="*/ 91303 h 1244004"/>
              <a:gd name="connsiteX67" fmla="*/ 609600 w 4762518"/>
              <a:gd name="connsiteY67" fmla="*/ 65903 h 1244004"/>
              <a:gd name="connsiteX68" fmla="*/ 571500 w 4762518"/>
              <a:gd name="connsiteY68" fmla="*/ 53203 h 1244004"/>
              <a:gd name="connsiteX69" fmla="*/ 520700 w 4762518"/>
              <a:gd name="connsiteY69" fmla="*/ 27803 h 1244004"/>
              <a:gd name="connsiteX70" fmla="*/ 406400 w 4762518"/>
              <a:gd name="connsiteY70" fmla="*/ 2403 h 1244004"/>
              <a:gd name="connsiteX71" fmla="*/ 165100 w 4762518"/>
              <a:gd name="connsiteY71" fmla="*/ 40503 h 1244004"/>
              <a:gd name="connsiteX72" fmla="*/ 139700 w 4762518"/>
              <a:gd name="connsiteY72" fmla="*/ 78603 h 1244004"/>
              <a:gd name="connsiteX73" fmla="*/ 101600 w 4762518"/>
              <a:gd name="connsiteY73" fmla="*/ 180203 h 1244004"/>
              <a:gd name="connsiteX74" fmla="*/ 76200 w 4762518"/>
              <a:gd name="connsiteY74" fmla="*/ 218303 h 1244004"/>
              <a:gd name="connsiteX75" fmla="*/ 0 w 4762518"/>
              <a:gd name="connsiteY75" fmla="*/ 243703 h 1244004"/>
              <a:gd name="connsiteX0" fmla="*/ 38100 w 4762518"/>
              <a:gd name="connsiteY0" fmla="*/ 192903 h 1244004"/>
              <a:gd name="connsiteX1" fmla="*/ 63500 w 4762518"/>
              <a:gd name="connsiteY1" fmla="*/ 345303 h 1244004"/>
              <a:gd name="connsiteX2" fmla="*/ 101600 w 4762518"/>
              <a:gd name="connsiteY2" fmla="*/ 383403 h 1244004"/>
              <a:gd name="connsiteX3" fmla="*/ 127000 w 4762518"/>
              <a:gd name="connsiteY3" fmla="*/ 434203 h 1244004"/>
              <a:gd name="connsiteX4" fmla="*/ 139700 w 4762518"/>
              <a:gd name="connsiteY4" fmla="*/ 472303 h 1244004"/>
              <a:gd name="connsiteX5" fmla="*/ 254000 w 4762518"/>
              <a:gd name="connsiteY5" fmla="*/ 535803 h 1244004"/>
              <a:gd name="connsiteX6" fmla="*/ 292100 w 4762518"/>
              <a:gd name="connsiteY6" fmla="*/ 561203 h 1244004"/>
              <a:gd name="connsiteX7" fmla="*/ 368300 w 4762518"/>
              <a:gd name="connsiteY7" fmla="*/ 573903 h 1244004"/>
              <a:gd name="connsiteX8" fmla="*/ 444500 w 4762518"/>
              <a:gd name="connsiteY8" fmla="*/ 599303 h 1244004"/>
              <a:gd name="connsiteX9" fmla="*/ 482600 w 4762518"/>
              <a:gd name="connsiteY9" fmla="*/ 612003 h 1244004"/>
              <a:gd name="connsiteX10" fmla="*/ 520700 w 4762518"/>
              <a:gd name="connsiteY10" fmla="*/ 637403 h 1244004"/>
              <a:gd name="connsiteX11" fmla="*/ 571500 w 4762518"/>
              <a:gd name="connsiteY11" fmla="*/ 650103 h 1244004"/>
              <a:gd name="connsiteX12" fmla="*/ 685800 w 4762518"/>
              <a:gd name="connsiteY12" fmla="*/ 675503 h 1244004"/>
              <a:gd name="connsiteX13" fmla="*/ 736600 w 4762518"/>
              <a:gd name="connsiteY13" fmla="*/ 700903 h 1244004"/>
              <a:gd name="connsiteX14" fmla="*/ 1384300 w 4762518"/>
              <a:gd name="connsiteY14" fmla="*/ 739003 h 1244004"/>
              <a:gd name="connsiteX15" fmla="*/ 1447800 w 4762518"/>
              <a:gd name="connsiteY15" fmla="*/ 751703 h 1244004"/>
              <a:gd name="connsiteX16" fmla="*/ 1536700 w 4762518"/>
              <a:gd name="connsiteY16" fmla="*/ 764403 h 1244004"/>
              <a:gd name="connsiteX17" fmla="*/ 1638300 w 4762518"/>
              <a:gd name="connsiteY17" fmla="*/ 789803 h 1244004"/>
              <a:gd name="connsiteX18" fmla="*/ 1689100 w 4762518"/>
              <a:gd name="connsiteY18" fmla="*/ 802503 h 1244004"/>
              <a:gd name="connsiteX19" fmla="*/ 1765300 w 4762518"/>
              <a:gd name="connsiteY19" fmla="*/ 827903 h 1244004"/>
              <a:gd name="connsiteX20" fmla="*/ 1841500 w 4762518"/>
              <a:gd name="connsiteY20" fmla="*/ 840603 h 1244004"/>
              <a:gd name="connsiteX21" fmla="*/ 1917700 w 4762518"/>
              <a:gd name="connsiteY21" fmla="*/ 878703 h 1244004"/>
              <a:gd name="connsiteX22" fmla="*/ 1955800 w 4762518"/>
              <a:gd name="connsiteY22" fmla="*/ 904103 h 1244004"/>
              <a:gd name="connsiteX23" fmla="*/ 2057400 w 4762518"/>
              <a:gd name="connsiteY23" fmla="*/ 929503 h 1244004"/>
              <a:gd name="connsiteX24" fmla="*/ 3276600 w 4762518"/>
              <a:gd name="connsiteY24" fmla="*/ 929503 h 1244004"/>
              <a:gd name="connsiteX25" fmla="*/ 3327400 w 4762518"/>
              <a:gd name="connsiteY25" fmla="*/ 954903 h 1244004"/>
              <a:gd name="connsiteX26" fmla="*/ 3416300 w 4762518"/>
              <a:gd name="connsiteY26" fmla="*/ 980303 h 1244004"/>
              <a:gd name="connsiteX27" fmla="*/ 3492500 w 4762518"/>
              <a:gd name="connsiteY27" fmla="*/ 1031103 h 1244004"/>
              <a:gd name="connsiteX28" fmla="*/ 3581400 w 4762518"/>
              <a:gd name="connsiteY28" fmla="*/ 1069203 h 1244004"/>
              <a:gd name="connsiteX29" fmla="*/ 3632200 w 4762518"/>
              <a:gd name="connsiteY29" fmla="*/ 1107303 h 1244004"/>
              <a:gd name="connsiteX30" fmla="*/ 3746500 w 4762518"/>
              <a:gd name="connsiteY30" fmla="*/ 1145403 h 1244004"/>
              <a:gd name="connsiteX31" fmla="*/ 4064000 w 4762518"/>
              <a:gd name="connsiteY31" fmla="*/ 1170803 h 1244004"/>
              <a:gd name="connsiteX32" fmla="*/ 4102100 w 4762518"/>
              <a:gd name="connsiteY32" fmla="*/ 1158103 h 1244004"/>
              <a:gd name="connsiteX33" fmla="*/ 4406900 w 4762518"/>
              <a:gd name="connsiteY33" fmla="*/ 1170803 h 1244004"/>
              <a:gd name="connsiteX34" fmla="*/ 4445000 w 4762518"/>
              <a:gd name="connsiteY34" fmla="*/ 1183503 h 1244004"/>
              <a:gd name="connsiteX35" fmla="*/ 4521200 w 4762518"/>
              <a:gd name="connsiteY35" fmla="*/ 1196203 h 1244004"/>
              <a:gd name="connsiteX36" fmla="*/ 4546600 w 4762518"/>
              <a:gd name="connsiteY36" fmla="*/ 1234303 h 1244004"/>
              <a:gd name="connsiteX37" fmla="*/ 4762500 w 4762518"/>
              <a:gd name="connsiteY37" fmla="*/ 993003 h 1244004"/>
              <a:gd name="connsiteX38" fmla="*/ 4533900 w 4762518"/>
              <a:gd name="connsiteY38" fmla="*/ 980303 h 1244004"/>
              <a:gd name="connsiteX39" fmla="*/ 4432300 w 4762518"/>
              <a:gd name="connsiteY39" fmla="*/ 942203 h 1244004"/>
              <a:gd name="connsiteX40" fmla="*/ 4343400 w 4762518"/>
              <a:gd name="connsiteY40" fmla="*/ 929503 h 1244004"/>
              <a:gd name="connsiteX41" fmla="*/ 4292600 w 4762518"/>
              <a:gd name="connsiteY41" fmla="*/ 916803 h 1244004"/>
              <a:gd name="connsiteX42" fmla="*/ 4254500 w 4762518"/>
              <a:gd name="connsiteY42" fmla="*/ 891403 h 1244004"/>
              <a:gd name="connsiteX43" fmla="*/ 4216400 w 4762518"/>
              <a:gd name="connsiteY43" fmla="*/ 853303 h 1244004"/>
              <a:gd name="connsiteX44" fmla="*/ 4152900 w 4762518"/>
              <a:gd name="connsiteY44" fmla="*/ 840603 h 1244004"/>
              <a:gd name="connsiteX45" fmla="*/ 3886200 w 4762518"/>
              <a:gd name="connsiteY45" fmla="*/ 827903 h 1244004"/>
              <a:gd name="connsiteX46" fmla="*/ 3771900 w 4762518"/>
              <a:gd name="connsiteY46" fmla="*/ 802503 h 1244004"/>
              <a:gd name="connsiteX47" fmla="*/ 3746500 w 4762518"/>
              <a:gd name="connsiteY47" fmla="*/ 764403 h 1244004"/>
              <a:gd name="connsiteX48" fmla="*/ 3708400 w 4762518"/>
              <a:gd name="connsiteY48" fmla="*/ 739003 h 1244004"/>
              <a:gd name="connsiteX49" fmla="*/ 3683000 w 4762518"/>
              <a:gd name="connsiteY49" fmla="*/ 700903 h 1244004"/>
              <a:gd name="connsiteX50" fmla="*/ 3670300 w 4762518"/>
              <a:gd name="connsiteY50" fmla="*/ 662803 h 1244004"/>
              <a:gd name="connsiteX51" fmla="*/ 3606800 w 4762518"/>
              <a:gd name="connsiteY51" fmla="*/ 573903 h 1244004"/>
              <a:gd name="connsiteX52" fmla="*/ 3543300 w 4762518"/>
              <a:gd name="connsiteY52" fmla="*/ 548503 h 1244004"/>
              <a:gd name="connsiteX53" fmla="*/ 3492500 w 4762518"/>
              <a:gd name="connsiteY53" fmla="*/ 510403 h 1244004"/>
              <a:gd name="connsiteX54" fmla="*/ 3454400 w 4762518"/>
              <a:gd name="connsiteY54" fmla="*/ 497703 h 1244004"/>
              <a:gd name="connsiteX55" fmla="*/ 3327400 w 4762518"/>
              <a:gd name="connsiteY55" fmla="*/ 472303 h 1244004"/>
              <a:gd name="connsiteX56" fmla="*/ 1727200 w 4762518"/>
              <a:gd name="connsiteY56" fmla="*/ 396103 h 1244004"/>
              <a:gd name="connsiteX57" fmla="*/ 1168400 w 4762518"/>
              <a:gd name="connsiteY57" fmla="*/ 383403 h 1244004"/>
              <a:gd name="connsiteX58" fmla="*/ 1104900 w 4762518"/>
              <a:gd name="connsiteY58" fmla="*/ 370703 h 1244004"/>
              <a:gd name="connsiteX59" fmla="*/ 1016000 w 4762518"/>
              <a:gd name="connsiteY59" fmla="*/ 358003 h 1244004"/>
              <a:gd name="connsiteX60" fmla="*/ 977900 w 4762518"/>
              <a:gd name="connsiteY60" fmla="*/ 345303 h 1244004"/>
              <a:gd name="connsiteX61" fmla="*/ 901700 w 4762518"/>
              <a:gd name="connsiteY61" fmla="*/ 307203 h 1244004"/>
              <a:gd name="connsiteX62" fmla="*/ 774700 w 4762518"/>
              <a:gd name="connsiteY62" fmla="*/ 154803 h 1244004"/>
              <a:gd name="connsiteX63" fmla="*/ 736600 w 4762518"/>
              <a:gd name="connsiteY63" fmla="*/ 142103 h 1244004"/>
              <a:gd name="connsiteX64" fmla="*/ 698500 w 4762518"/>
              <a:gd name="connsiteY64" fmla="*/ 104003 h 1244004"/>
              <a:gd name="connsiteX65" fmla="*/ 660400 w 4762518"/>
              <a:gd name="connsiteY65" fmla="*/ 91303 h 1244004"/>
              <a:gd name="connsiteX66" fmla="*/ 609600 w 4762518"/>
              <a:gd name="connsiteY66" fmla="*/ 65903 h 1244004"/>
              <a:gd name="connsiteX67" fmla="*/ 571500 w 4762518"/>
              <a:gd name="connsiteY67" fmla="*/ 53203 h 1244004"/>
              <a:gd name="connsiteX68" fmla="*/ 520700 w 4762518"/>
              <a:gd name="connsiteY68" fmla="*/ 27803 h 1244004"/>
              <a:gd name="connsiteX69" fmla="*/ 406400 w 4762518"/>
              <a:gd name="connsiteY69" fmla="*/ 2403 h 1244004"/>
              <a:gd name="connsiteX70" fmla="*/ 165100 w 4762518"/>
              <a:gd name="connsiteY70" fmla="*/ 40503 h 1244004"/>
              <a:gd name="connsiteX71" fmla="*/ 139700 w 4762518"/>
              <a:gd name="connsiteY71" fmla="*/ 78603 h 1244004"/>
              <a:gd name="connsiteX72" fmla="*/ 101600 w 4762518"/>
              <a:gd name="connsiteY72" fmla="*/ 180203 h 1244004"/>
              <a:gd name="connsiteX73" fmla="*/ 76200 w 4762518"/>
              <a:gd name="connsiteY73" fmla="*/ 218303 h 1244004"/>
              <a:gd name="connsiteX74" fmla="*/ 0 w 4762518"/>
              <a:gd name="connsiteY74" fmla="*/ 243703 h 1244004"/>
              <a:gd name="connsiteX0" fmla="*/ 38100 w 4762518"/>
              <a:gd name="connsiteY0" fmla="*/ 192903 h 1244004"/>
              <a:gd name="connsiteX1" fmla="*/ 63500 w 4762518"/>
              <a:gd name="connsiteY1" fmla="*/ 345303 h 1244004"/>
              <a:gd name="connsiteX2" fmla="*/ 101600 w 4762518"/>
              <a:gd name="connsiteY2" fmla="*/ 383403 h 1244004"/>
              <a:gd name="connsiteX3" fmla="*/ 127000 w 4762518"/>
              <a:gd name="connsiteY3" fmla="*/ 434203 h 1244004"/>
              <a:gd name="connsiteX4" fmla="*/ 139700 w 4762518"/>
              <a:gd name="connsiteY4" fmla="*/ 472303 h 1244004"/>
              <a:gd name="connsiteX5" fmla="*/ 254000 w 4762518"/>
              <a:gd name="connsiteY5" fmla="*/ 535803 h 1244004"/>
              <a:gd name="connsiteX6" fmla="*/ 292100 w 4762518"/>
              <a:gd name="connsiteY6" fmla="*/ 561203 h 1244004"/>
              <a:gd name="connsiteX7" fmla="*/ 368300 w 4762518"/>
              <a:gd name="connsiteY7" fmla="*/ 573903 h 1244004"/>
              <a:gd name="connsiteX8" fmla="*/ 444500 w 4762518"/>
              <a:gd name="connsiteY8" fmla="*/ 599303 h 1244004"/>
              <a:gd name="connsiteX9" fmla="*/ 482600 w 4762518"/>
              <a:gd name="connsiteY9" fmla="*/ 612003 h 1244004"/>
              <a:gd name="connsiteX10" fmla="*/ 520700 w 4762518"/>
              <a:gd name="connsiteY10" fmla="*/ 637403 h 1244004"/>
              <a:gd name="connsiteX11" fmla="*/ 571500 w 4762518"/>
              <a:gd name="connsiteY11" fmla="*/ 650103 h 1244004"/>
              <a:gd name="connsiteX12" fmla="*/ 685800 w 4762518"/>
              <a:gd name="connsiteY12" fmla="*/ 675503 h 1244004"/>
              <a:gd name="connsiteX13" fmla="*/ 736600 w 4762518"/>
              <a:gd name="connsiteY13" fmla="*/ 700903 h 1244004"/>
              <a:gd name="connsiteX14" fmla="*/ 1384300 w 4762518"/>
              <a:gd name="connsiteY14" fmla="*/ 739003 h 1244004"/>
              <a:gd name="connsiteX15" fmla="*/ 1447800 w 4762518"/>
              <a:gd name="connsiteY15" fmla="*/ 751703 h 1244004"/>
              <a:gd name="connsiteX16" fmla="*/ 1536700 w 4762518"/>
              <a:gd name="connsiteY16" fmla="*/ 764403 h 1244004"/>
              <a:gd name="connsiteX17" fmla="*/ 1638300 w 4762518"/>
              <a:gd name="connsiteY17" fmla="*/ 789803 h 1244004"/>
              <a:gd name="connsiteX18" fmla="*/ 1689100 w 4762518"/>
              <a:gd name="connsiteY18" fmla="*/ 802503 h 1244004"/>
              <a:gd name="connsiteX19" fmla="*/ 1765300 w 4762518"/>
              <a:gd name="connsiteY19" fmla="*/ 827903 h 1244004"/>
              <a:gd name="connsiteX20" fmla="*/ 1841500 w 4762518"/>
              <a:gd name="connsiteY20" fmla="*/ 840603 h 1244004"/>
              <a:gd name="connsiteX21" fmla="*/ 1917700 w 4762518"/>
              <a:gd name="connsiteY21" fmla="*/ 878703 h 1244004"/>
              <a:gd name="connsiteX22" fmla="*/ 1955800 w 4762518"/>
              <a:gd name="connsiteY22" fmla="*/ 904103 h 1244004"/>
              <a:gd name="connsiteX23" fmla="*/ 2057400 w 4762518"/>
              <a:gd name="connsiteY23" fmla="*/ 929503 h 1244004"/>
              <a:gd name="connsiteX24" fmla="*/ 3276600 w 4762518"/>
              <a:gd name="connsiteY24" fmla="*/ 929503 h 1244004"/>
              <a:gd name="connsiteX25" fmla="*/ 3327400 w 4762518"/>
              <a:gd name="connsiteY25" fmla="*/ 954903 h 1244004"/>
              <a:gd name="connsiteX26" fmla="*/ 3416300 w 4762518"/>
              <a:gd name="connsiteY26" fmla="*/ 980303 h 1244004"/>
              <a:gd name="connsiteX27" fmla="*/ 3492500 w 4762518"/>
              <a:gd name="connsiteY27" fmla="*/ 1031103 h 1244004"/>
              <a:gd name="connsiteX28" fmla="*/ 3581400 w 4762518"/>
              <a:gd name="connsiteY28" fmla="*/ 1069203 h 1244004"/>
              <a:gd name="connsiteX29" fmla="*/ 3632200 w 4762518"/>
              <a:gd name="connsiteY29" fmla="*/ 1107303 h 1244004"/>
              <a:gd name="connsiteX30" fmla="*/ 3746500 w 4762518"/>
              <a:gd name="connsiteY30" fmla="*/ 1145403 h 1244004"/>
              <a:gd name="connsiteX31" fmla="*/ 4064000 w 4762518"/>
              <a:gd name="connsiteY31" fmla="*/ 1170803 h 1244004"/>
              <a:gd name="connsiteX32" fmla="*/ 4102100 w 4762518"/>
              <a:gd name="connsiteY32" fmla="*/ 1158103 h 1244004"/>
              <a:gd name="connsiteX33" fmla="*/ 4406900 w 4762518"/>
              <a:gd name="connsiteY33" fmla="*/ 1170803 h 1244004"/>
              <a:gd name="connsiteX34" fmla="*/ 4445000 w 4762518"/>
              <a:gd name="connsiteY34" fmla="*/ 1183503 h 1244004"/>
              <a:gd name="connsiteX35" fmla="*/ 4521200 w 4762518"/>
              <a:gd name="connsiteY35" fmla="*/ 1196203 h 1244004"/>
              <a:gd name="connsiteX36" fmla="*/ 4546600 w 4762518"/>
              <a:gd name="connsiteY36" fmla="*/ 1234303 h 1244004"/>
              <a:gd name="connsiteX37" fmla="*/ 4762500 w 4762518"/>
              <a:gd name="connsiteY37" fmla="*/ 993003 h 1244004"/>
              <a:gd name="connsiteX38" fmla="*/ 4533900 w 4762518"/>
              <a:gd name="connsiteY38" fmla="*/ 980303 h 1244004"/>
              <a:gd name="connsiteX39" fmla="*/ 4432300 w 4762518"/>
              <a:gd name="connsiteY39" fmla="*/ 942203 h 1244004"/>
              <a:gd name="connsiteX40" fmla="*/ 4343400 w 4762518"/>
              <a:gd name="connsiteY40" fmla="*/ 929503 h 1244004"/>
              <a:gd name="connsiteX41" fmla="*/ 4292600 w 4762518"/>
              <a:gd name="connsiteY41" fmla="*/ 916803 h 1244004"/>
              <a:gd name="connsiteX42" fmla="*/ 4254500 w 4762518"/>
              <a:gd name="connsiteY42" fmla="*/ 891403 h 1244004"/>
              <a:gd name="connsiteX43" fmla="*/ 4216400 w 4762518"/>
              <a:gd name="connsiteY43" fmla="*/ 853303 h 1244004"/>
              <a:gd name="connsiteX44" fmla="*/ 4152900 w 4762518"/>
              <a:gd name="connsiteY44" fmla="*/ 840603 h 1244004"/>
              <a:gd name="connsiteX45" fmla="*/ 3886200 w 4762518"/>
              <a:gd name="connsiteY45" fmla="*/ 827903 h 1244004"/>
              <a:gd name="connsiteX46" fmla="*/ 3771900 w 4762518"/>
              <a:gd name="connsiteY46" fmla="*/ 802503 h 1244004"/>
              <a:gd name="connsiteX47" fmla="*/ 3746500 w 4762518"/>
              <a:gd name="connsiteY47" fmla="*/ 764403 h 1244004"/>
              <a:gd name="connsiteX48" fmla="*/ 3708400 w 4762518"/>
              <a:gd name="connsiteY48" fmla="*/ 739003 h 1244004"/>
              <a:gd name="connsiteX49" fmla="*/ 3683000 w 4762518"/>
              <a:gd name="connsiteY49" fmla="*/ 700903 h 1244004"/>
              <a:gd name="connsiteX50" fmla="*/ 3670300 w 4762518"/>
              <a:gd name="connsiteY50" fmla="*/ 662803 h 1244004"/>
              <a:gd name="connsiteX51" fmla="*/ 3606800 w 4762518"/>
              <a:gd name="connsiteY51" fmla="*/ 573903 h 1244004"/>
              <a:gd name="connsiteX52" fmla="*/ 3543300 w 4762518"/>
              <a:gd name="connsiteY52" fmla="*/ 548503 h 1244004"/>
              <a:gd name="connsiteX53" fmla="*/ 3492500 w 4762518"/>
              <a:gd name="connsiteY53" fmla="*/ 510403 h 1244004"/>
              <a:gd name="connsiteX54" fmla="*/ 3327400 w 4762518"/>
              <a:gd name="connsiteY54" fmla="*/ 472303 h 1244004"/>
              <a:gd name="connsiteX55" fmla="*/ 1727200 w 4762518"/>
              <a:gd name="connsiteY55" fmla="*/ 396103 h 1244004"/>
              <a:gd name="connsiteX56" fmla="*/ 1168400 w 4762518"/>
              <a:gd name="connsiteY56" fmla="*/ 383403 h 1244004"/>
              <a:gd name="connsiteX57" fmla="*/ 1104900 w 4762518"/>
              <a:gd name="connsiteY57" fmla="*/ 370703 h 1244004"/>
              <a:gd name="connsiteX58" fmla="*/ 1016000 w 4762518"/>
              <a:gd name="connsiteY58" fmla="*/ 358003 h 1244004"/>
              <a:gd name="connsiteX59" fmla="*/ 977900 w 4762518"/>
              <a:gd name="connsiteY59" fmla="*/ 345303 h 1244004"/>
              <a:gd name="connsiteX60" fmla="*/ 901700 w 4762518"/>
              <a:gd name="connsiteY60" fmla="*/ 307203 h 1244004"/>
              <a:gd name="connsiteX61" fmla="*/ 774700 w 4762518"/>
              <a:gd name="connsiteY61" fmla="*/ 154803 h 1244004"/>
              <a:gd name="connsiteX62" fmla="*/ 736600 w 4762518"/>
              <a:gd name="connsiteY62" fmla="*/ 142103 h 1244004"/>
              <a:gd name="connsiteX63" fmla="*/ 698500 w 4762518"/>
              <a:gd name="connsiteY63" fmla="*/ 104003 h 1244004"/>
              <a:gd name="connsiteX64" fmla="*/ 660400 w 4762518"/>
              <a:gd name="connsiteY64" fmla="*/ 91303 h 1244004"/>
              <a:gd name="connsiteX65" fmla="*/ 609600 w 4762518"/>
              <a:gd name="connsiteY65" fmla="*/ 65903 h 1244004"/>
              <a:gd name="connsiteX66" fmla="*/ 571500 w 4762518"/>
              <a:gd name="connsiteY66" fmla="*/ 53203 h 1244004"/>
              <a:gd name="connsiteX67" fmla="*/ 520700 w 4762518"/>
              <a:gd name="connsiteY67" fmla="*/ 27803 h 1244004"/>
              <a:gd name="connsiteX68" fmla="*/ 406400 w 4762518"/>
              <a:gd name="connsiteY68" fmla="*/ 2403 h 1244004"/>
              <a:gd name="connsiteX69" fmla="*/ 165100 w 4762518"/>
              <a:gd name="connsiteY69" fmla="*/ 40503 h 1244004"/>
              <a:gd name="connsiteX70" fmla="*/ 139700 w 4762518"/>
              <a:gd name="connsiteY70" fmla="*/ 78603 h 1244004"/>
              <a:gd name="connsiteX71" fmla="*/ 101600 w 4762518"/>
              <a:gd name="connsiteY71" fmla="*/ 180203 h 1244004"/>
              <a:gd name="connsiteX72" fmla="*/ 76200 w 4762518"/>
              <a:gd name="connsiteY72" fmla="*/ 218303 h 1244004"/>
              <a:gd name="connsiteX73" fmla="*/ 0 w 4762518"/>
              <a:gd name="connsiteY73" fmla="*/ 243703 h 1244004"/>
              <a:gd name="connsiteX0" fmla="*/ 38100 w 4762518"/>
              <a:gd name="connsiteY0" fmla="*/ 192903 h 1244004"/>
              <a:gd name="connsiteX1" fmla="*/ 63500 w 4762518"/>
              <a:gd name="connsiteY1" fmla="*/ 345303 h 1244004"/>
              <a:gd name="connsiteX2" fmla="*/ 101600 w 4762518"/>
              <a:gd name="connsiteY2" fmla="*/ 383403 h 1244004"/>
              <a:gd name="connsiteX3" fmla="*/ 127000 w 4762518"/>
              <a:gd name="connsiteY3" fmla="*/ 434203 h 1244004"/>
              <a:gd name="connsiteX4" fmla="*/ 139700 w 4762518"/>
              <a:gd name="connsiteY4" fmla="*/ 472303 h 1244004"/>
              <a:gd name="connsiteX5" fmla="*/ 254000 w 4762518"/>
              <a:gd name="connsiteY5" fmla="*/ 535803 h 1244004"/>
              <a:gd name="connsiteX6" fmla="*/ 292100 w 4762518"/>
              <a:gd name="connsiteY6" fmla="*/ 561203 h 1244004"/>
              <a:gd name="connsiteX7" fmla="*/ 368300 w 4762518"/>
              <a:gd name="connsiteY7" fmla="*/ 573903 h 1244004"/>
              <a:gd name="connsiteX8" fmla="*/ 444500 w 4762518"/>
              <a:gd name="connsiteY8" fmla="*/ 599303 h 1244004"/>
              <a:gd name="connsiteX9" fmla="*/ 482600 w 4762518"/>
              <a:gd name="connsiteY9" fmla="*/ 612003 h 1244004"/>
              <a:gd name="connsiteX10" fmla="*/ 520700 w 4762518"/>
              <a:gd name="connsiteY10" fmla="*/ 637403 h 1244004"/>
              <a:gd name="connsiteX11" fmla="*/ 571500 w 4762518"/>
              <a:gd name="connsiteY11" fmla="*/ 650103 h 1244004"/>
              <a:gd name="connsiteX12" fmla="*/ 685800 w 4762518"/>
              <a:gd name="connsiteY12" fmla="*/ 675503 h 1244004"/>
              <a:gd name="connsiteX13" fmla="*/ 736600 w 4762518"/>
              <a:gd name="connsiteY13" fmla="*/ 700903 h 1244004"/>
              <a:gd name="connsiteX14" fmla="*/ 1384300 w 4762518"/>
              <a:gd name="connsiteY14" fmla="*/ 739003 h 1244004"/>
              <a:gd name="connsiteX15" fmla="*/ 1447800 w 4762518"/>
              <a:gd name="connsiteY15" fmla="*/ 751703 h 1244004"/>
              <a:gd name="connsiteX16" fmla="*/ 1536700 w 4762518"/>
              <a:gd name="connsiteY16" fmla="*/ 764403 h 1244004"/>
              <a:gd name="connsiteX17" fmla="*/ 1638300 w 4762518"/>
              <a:gd name="connsiteY17" fmla="*/ 789803 h 1244004"/>
              <a:gd name="connsiteX18" fmla="*/ 1689100 w 4762518"/>
              <a:gd name="connsiteY18" fmla="*/ 802503 h 1244004"/>
              <a:gd name="connsiteX19" fmla="*/ 1765300 w 4762518"/>
              <a:gd name="connsiteY19" fmla="*/ 827903 h 1244004"/>
              <a:gd name="connsiteX20" fmla="*/ 1841500 w 4762518"/>
              <a:gd name="connsiteY20" fmla="*/ 840603 h 1244004"/>
              <a:gd name="connsiteX21" fmla="*/ 1917700 w 4762518"/>
              <a:gd name="connsiteY21" fmla="*/ 878703 h 1244004"/>
              <a:gd name="connsiteX22" fmla="*/ 1955800 w 4762518"/>
              <a:gd name="connsiteY22" fmla="*/ 904103 h 1244004"/>
              <a:gd name="connsiteX23" fmla="*/ 2057400 w 4762518"/>
              <a:gd name="connsiteY23" fmla="*/ 929503 h 1244004"/>
              <a:gd name="connsiteX24" fmla="*/ 3276600 w 4762518"/>
              <a:gd name="connsiteY24" fmla="*/ 929503 h 1244004"/>
              <a:gd name="connsiteX25" fmla="*/ 3327400 w 4762518"/>
              <a:gd name="connsiteY25" fmla="*/ 954903 h 1244004"/>
              <a:gd name="connsiteX26" fmla="*/ 3416300 w 4762518"/>
              <a:gd name="connsiteY26" fmla="*/ 980303 h 1244004"/>
              <a:gd name="connsiteX27" fmla="*/ 3492500 w 4762518"/>
              <a:gd name="connsiteY27" fmla="*/ 1031103 h 1244004"/>
              <a:gd name="connsiteX28" fmla="*/ 3581400 w 4762518"/>
              <a:gd name="connsiteY28" fmla="*/ 1069203 h 1244004"/>
              <a:gd name="connsiteX29" fmla="*/ 3632200 w 4762518"/>
              <a:gd name="connsiteY29" fmla="*/ 1107303 h 1244004"/>
              <a:gd name="connsiteX30" fmla="*/ 3746500 w 4762518"/>
              <a:gd name="connsiteY30" fmla="*/ 1145403 h 1244004"/>
              <a:gd name="connsiteX31" fmla="*/ 4064000 w 4762518"/>
              <a:gd name="connsiteY31" fmla="*/ 1170803 h 1244004"/>
              <a:gd name="connsiteX32" fmla="*/ 4102100 w 4762518"/>
              <a:gd name="connsiteY32" fmla="*/ 1158103 h 1244004"/>
              <a:gd name="connsiteX33" fmla="*/ 4406900 w 4762518"/>
              <a:gd name="connsiteY33" fmla="*/ 1170803 h 1244004"/>
              <a:gd name="connsiteX34" fmla="*/ 4445000 w 4762518"/>
              <a:gd name="connsiteY34" fmla="*/ 1183503 h 1244004"/>
              <a:gd name="connsiteX35" fmla="*/ 4521200 w 4762518"/>
              <a:gd name="connsiteY35" fmla="*/ 1196203 h 1244004"/>
              <a:gd name="connsiteX36" fmla="*/ 4546600 w 4762518"/>
              <a:gd name="connsiteY36" fmla="*/ 1234303 h 1244004"/>
              <a:gd name="connsiteX37" fmla="*/ 4762500 w 4762518"/>
              <a:gd name="connsiteY37" fmla="*/ 993003 h 1244004"/>
              <a:gd name="connsiteX38" fmla="*/ 4533900 w 4762518"/>
              <a:gd name="connsiteY38" fmla="*/ 980303 h 1244004"/>
              <a:gd name="connsiteX39" fmla="*/ 4432300 w 4762518"/>
              <a:gd name="connsiteY39" fmla="*/ 942203 h 1244004"/>
              <a:gd name="connsiteX40" fmla="*/ 4343400 w 4762518"/>
              <a:gd name="connsiteY40" fmla="*/ 929503 h 1244004"/>
              <a:gd name="connsiteX41" fmla="*/ 4292600 w 4762518"/>
              <a:gd name="connsiteY41" fmla="*/ 916803 h 1244004"/>
              <a:gd name="connsiteX42" fmla="*/ 4254500 w 4762518"/>
              <a:gd name="connsiteY42" fmla="*/ 891403 h 1244004"/>
              <a:gd name="connsiteX43" fmla="*/ 4216400 w 4762518"/>
              <a:gd name="connsiteY43" fmla="*/ 853303 h 1244004"/>
              <a:gd name="connsiteX44" fmla="*/ 4152900 w 4762518"/>
              <a:gd name="connsiteY44" fmla="*/ 840603 h 1244004"/>
              <a:gd name="connsiteX45" fmla="*/ 3886200 w 4762518"/>
              <a:gd name="connsiteY45" fmla="*/ 827903 h 1244004"/>
              <a:gd name="connsiteX46" fmla="*/ 3771900 w 4762518"/>
              <a:gd name="connsiteY46" fmla="*/ 802503 h 1244004"/>
              <a:gd name="connsiteX47" fmla="*/ 3746500 w 4762518"/>
              <a:gd name="connsiteY47" fmla="*/ 764403 h 1244004"/>
              <a:gd name="connsiteX48" fmla="*/ 3708400 w 4762518"/>
              <a:gd name="connsiteY48" fmla="*/ 739003 h 1244004"/>
              <a:gd name="connsiteX49" fmla="*/ 3683000 w 4762518"/>
              <a:gd name="connsiteY49" fmla="*/ 700903 h 1244004"/>
              <a:gd name="connsiteX50" fmla="*/ 3670300 w 4762518"/>
              <a:gd name="connsiteY50" fmla="*/ 662803 h 1244004"/>
              <a:gd name="connsiteX51" fmla="*/ 3606800 w 4762518"/>
              <a:gd name="connsiteY51" fmla="*/ 573903 h 1244004"/>
              <a:gd name="connsiteX52" fmla="*/ 3543300 w 4762518"/>
              <a:gd name="connsiteY52" fmla="*/ 548503 h 1244004"/>
              <a:gd name="connsiteX53" fmla="*/ 3492500 w 4762518"/>
              <a:gd name="connsiteY53" fmla="*/ 510403 h 1244004"/>
              <a:gd name="connsiteX54" fmla="*/ 1727200 w 4762518"/>
              <a:gd name="connsiteY54" fmla="*/ 396103 h 1244004"/>
              <a:gd name="connsiteX55" fmla="*/ 1168400 w 4762518"/>
              <a:gd name="connsiteY55" fmla="*/ 383403 h 1244004"/>
              <a:gd name="connsiteX56" fmla="*/ 1104900 w 4762518"/>
              <a:gd name="connsiteY56" fmla="*/ 370703 h 1244004"/>
              <a:gd name="connsiteX57" fmla="*/ 1016000 w 4762518"/>
              <a:gd name="connsiteY57" fmla="*/ 358003 h 1244004"/>
              <a:gd name="connsiteX58" fmla="*/ 977900 w 4762518"/>
              <a:gd name="connsiteY58" fmla="*/ 345303 h 1244004"/>
              <a:gd name="connsiteX59" fmla="*/ 901700 w 4762518"/>
              <a:gd name="connsiteY59" fmla="*/ 307203 h 1244004"/>
              <a:gd name="connsiteX60" fmla="*/ 774700 w 4762518"/>
              <a:gd name="connsiteY60" fmla="*/ 154803 h 1244004"/>
              <a:gd name="connsiteX61" fmla="*/ 736600 w 4762518"/>
              <a:gd name="connsiteY61" fmla="*/ 142103 h 1244004"/>
              <a:gd name="connsiteX62" fmla="*/ 698500 w 4762518"/>
              <a:gd name="connsiteY62" fmla="*/ 104003 h 1244004"/>
              <a:gd name="connsiteX63" fmla="*/ 660400 w 4762518"/>
              <a:gd name="connsiteY63" fmla="*/ 91303 h 1244004"/>
              <a:gd name="connsiteX64" fmla="*/ 609600 w 4762518"/>
              <a:gd name="connsiteY64" fmla="*/ 65903 h 1244004"/>
              <a:gd name="connsiteX65" fmla="*/ 571500 w 4762518"/>
              <a:gd name="connsiteY65" fmla="*/ 53203 h 1244004"/>
              <a:gd name="connsiteX66" fmla="*/ 520700 w 4762518"/>
              <a:gd name="connsiteY66" fmla="*/ 27803 h 1244004"/>
              <a:gd name="connsiteX67" fmla="*/ 406400 w 4762518"/>
              <a:gd name="connsiteY67" fmla="*/ 2403 h 1244004"/>
              <a:gd name="connsiteX68" fmla="*/ 165100 w 4762518"/>
              <a:gd name="connsiteY68" fmla="*/ 40503 h 1244004"/>
              <a:gd name="connsiteX69" fmla="*/ 139700 w 4762518"/>
              <a:gd name="connsiteY69" fmla="*/ 78603 h 1244004"/>
              <a:gd name="connsiteX70" fmla="*/ 101600 w 4762518"/>
              <a:gd name="connsiteY70" fmla="*/ 180203 h 1244004"/>
              <a:gd name="connsiteX71" fmla="*/ 76200 w 4762518"/>
              <a:gd name="connsiteY71" fmla="*/ 218303 h 1244004"/>
              <a:gd name="connsiteX72" fmla="*/ 0 w 4762518"/>
              <a:gd name="connsiteY72" fmla="*/ 243703 h 1244004"/>
              <a:gd name="connsiteX0" fmla="*/ 38100 w 4762518"/>
              <a:gd name="connsiteY0" fmla="*/ 192903 h 1244004"/>
              <a:gd name="connsiteX1" fmla="*/ 63500 w 4762518"/>
              <a:gd name="connsiteY1" fmla="*/ 345303 h 1244004"/>
              <a:gd name="connsiteX2" fmla="*/ 101600 w 4762518"/>
              <a:gd name="connsiteY2" fmla="*/ 383403 h 1244004"/>
              <a:gd name="connsiteX3" fmla="*/ 127000 w 4762518"/>
              <a:gd name="connsiteY3" fmla="*/ 434203 h 1244004"/>
              <a:gd name="connsiteX4" fmla="*/ 139700 w 4762518"/>
              <a:gd name="connsiteY4" fmla="*/ 472303 h 1244004"/>
              <a:gd name="connsiteX5" fmla="*/ 254000 w 4762518"/>
              <a:gd name="connsiteY5" fmla="*/ 535803 h 1244004"/>
              <a:gd name="connsiteX6" fmla="*/ 292100 w 4762518"/>
              <a:gd name="connsiteY6" fmla="*/ 561203 h 1244004"/>
              <a:gd name="connsiteX7" fmla="*/ 368300 w 4762518"/>
              <a:gd name="connsiteY7" fmla="*/ 573903 h 1244004"/>
              <a:gd name="connsiteX8" fmla="*/ 444500 w 4762518"/>
              <a:gd name="connsiteY8" fmla="*/ 599303 h 1244004"/>
              <a:gd name="connsiteX9" fmla="*/ 482600 w 4762518"/>
              <a:gd name="connsiteY9" fmla="*/ 612003 h 1244004"/>
              <a:gd name="connsiteX10" fmla="*/ 520700 w 4762518"/>
              <a:gd name="connsiteY10" fmla="*/ 637403 h 1244004"/>
              <a:gd name="connsiteX11" fmla="*/ 571500 w 4762518"/>
              <a:gd name="connsiteY11" fmla="*/ 650103 h 1244004"/>
              <a:gd name="connsiteX12" fmla="*/ 685800 w 4762518"/>
              <a:gd name="connsiteY12" fmla="*/ 675503 h 1244004"/>
              <a:gd name="connsiteX13" fmla="*/ 736600 w 4762518"/>
              <a:gd name="connsiteY13" fmla="*/ 700903 h 1244004"/>
              <a:gd name="connsiteX14" fmla="*/ 1384300 w 4762518"/>
              <a:gd name="connsiteY14" fmla="*/ 739003 h 1244004"/>
              <a:gd name="connsiteX15" fmla="*/ 1447800 w 4762518"/>
              <a:gd name="connsiteY15" fmla="*/ 751703 h 1244004"/>
              <a:gd name="connsiteX16" fmla="*/ 1536700 w 4762518"/>
              <a:gd name="connsiteY16" fmla="*/ 764403 h 1244004"/>
              <a:gd name="connsiteX17" fmla="*/ 1638300 w 4762518"/>
              <a:gd name="connsiteY17" fmla="*/ 789803 h 1244004"/>
              <a:gd name="connsiteX18" fmla="*/ 1689100 w 4762518"/>
              <a:gd name="connsiteY18" fmla="*/ 802503 h 1244004"/>
              <a:gd name="connsiteX19" fmla="*/ 1765300 w 4762518"/>
              <a:gd name="connsiteY19" fmla="*/ 827903 h 1244004"/>
              <a:gd name="connsiteX20" fmla="*/ 1841500 w 4762518"/>
              <a:gd name="connsiteY20" fmla="*/ 840603 h 1244004"/>
              <a:gd name="connsiteX21" fmla="*/ 1917700 w 4762518"/>
              <a:gd name="connsiteY21" fmla="*/ 878703 h 1244004"/>
              <a:gd name="connsiteX22" fmla="*/ 1955800 w 4762518"/>
              <a:gd name="connsiteY22" fmla="*/ 904103 h 1244004"/>
              <a:gd name="connsiteX23" fmla="*/ 2057400 w 4762518"/>
              <a:gd name="connsiteY23" fmla="*/ 929503 h 1244004"/>
              <a:gd name="connsiteX24" fmla="*/ 3276600 w 4762518"/>
              <a:gd name="connsiteY24" fmla="*/ 929503 h 1244004"/>
              <a:gd name="connsiteX25" fmla="*/ 3327400 w 4762518"/>
              <a:gd name="connsiteY25" fmla="*/ 954903 h 1244004"/>
              <a:gd name="connsiteX26" fmla="*/ 3416300 w 4762518"/>
              <a:gd name="connsiteY26" fmla="*/ 980303 h 1244004"/>
              <a:gd name="connsiteX27" fmla="*/ 3492500 w 4762518"/>
              <a:gd name="connsiteY27" fmla="*/ 1031103 h 1244004"/>
              <a:gd name="connsiteX28" fmla="*/ 3581400 w 4762518"/>
              <a:gd name="connsiteY28" fmla="*/ 1069203 h 1244004"/>
              <a:gd name="connsiteX29" fmla="*/ 3632200 w 4762518"/>
              <a:gd name="connsiteY29" fmla="*/ 1107303 h 1244004"/>
              <a:gd name="connsiteX30" fmla="*/ 3746500 w 4762518"/>
              <a:gd name="connsiteY30" fmla="*/ 1145403 h 1244004"/>
              <a:gd name="connsiteX31" fmla="*/ 4064000 w 4762518"/>
              <a:gd name="connsiteY31" fmla="*/ 1170803 h 1244004"/>
              <a:gd name="connsiteX32" fmla="*/ 4102100 w 4762518"/>
              <a:gd name="connsiteY32" fmla="*/ 1158103 h 1244004"/>
              <a:gd name="connsiteX33" fmla="*/ 4406900 w 4762518"/>
              <a:gd name="connsiteY33" fmla="*/ 1170803 h 1244004"/>
              <a:gd name="connsiteX34" fmla="*/ 4445000 w 4762518"/>
              <a:gd name="connsiteY34" fmla="*/ 1183503 h 1244004"/>
              <a:gd name="connsiteX35" fmla="*/ 4521200 w 4762518"/>
              <a:gd name="connsiteY35" fmla="*/ 1196203 h 1244004"/>
              <a:gd name="connsiteX36" fmla="*/ 4546600 w 4762518"/>
              <a:gd name="connsiteY36" fmla="*/ 1234303 h 1244004"/>
              <a:gd name="connsiteX37" fmla="*/ 4762500 w 4762518"/>
              <a:gd name="connsiteY37" fmla="*/ 993003 h 1244004"/>
              <a:gd name="connsiteX38" fmla="*/ 4533900 w 4762518"/>
              <a:gd name="connsiteY38" fmla="*/ 980303 h 1244004"/>
              <a:gd name="connsiteX39" fmla="*/ 4432300 w 4762518"/>
              <a:gd name="connsiteY39" fmla="*/ 942203 h 1244004"/>
              <a:gd name="connsiteX40" fmla="*/ 4343400 w 4762518"/>
              <a:gd name="connsiteY40" fmla="*/ 929503 h 1244004"/>
              <a:gd name="connsiteX41" fmla="*/ 4292600 w 4762518"/>
              <a:gd name="connsiteY41" fmla="*/ 916803 h 1244004"/>
              <a:gd name="connsiteX42" fmla="*/ 4254500 w 4762518"/>
              <a:gd name="connsiteY42" fmla="*/ 891403 h 1244004"/>
              <a:gd name="connsiteX43" fmla="*/ 4216400 w 4762518"/>
              <a:gd name="connsiteY43" fmla="*/ 853303 h 1244004"/>
              <a:gd name="connsiteX44" fmla="*/ 4152900 w 4762518"/>
              <a:gd name="connsiteY44" fmla="*/ 840603 h 1244004"/>
              <a:gd name="connsiteX45" fmla="*/ 3886200 w 4762518"/>
              <a:gd name="connsiteY45" fmla="*/ 827903 h 1244004"/>
              <a:gd name="connsiteX46" fmla="*/ 3771900 w 4762518"/>
              <a:gd name="connsiteY46" fmla="*/ 802503 h 1244004"/>
              <a:gd name="connsiteX47" fmla="*/ 3746500 w 4762518"/>
              <a:gd name="connsiteY47" fmla="*/ 764403 h 1244004"/>
              <a:gd name="connsiteX48" fmla="*/ 3708400 w 4762518"/>
              <a:gd name="connsiteY48" fmla="*/ 739003 h 1244004"/>
              <a:gd name="connsiteX49" fmla="*/ 3683000 w 4762518"/>
              <a:gd name="connsiteY49" fmla="*/ 700903 h 1244004"/>
              <a:gd name="connsiteX50" fmla="*/ 3670300 w 4762518"/>
              <a:gd name="connsiteY50" fmla="*/ 662803 h 1244004"/>
              <a:gd name="connsiteX51" fmla="*/ 3606800 w 4762518"/>
              <a:gd name="connsiteY51" fmla="*/ 573903 h 1244004"/>
              <a:gd name="connsiteX52" fmla="*/ 3543300 w 4762518"/>
              <a:gd name="connsiteY52" fmla="*/ 548503 h 1244004"/>
              <a:gd name="connsiteX53" fmla="*/ 2892190 w 4762518"/>
              <a:gd name="connsiteY53" fmla="*/ 302197 h 1244004"/>
              <a:gd name="connsiteX54" fmla="*/ 1727200 w 4762518"/>
              <a:gd name="connsiteY54" fmla="*/ 396103 h 1244004"/>
              <a:gd name="connsiteX55" fmla="*/ 1168400 w 4762518"/>
              <a:gd name="connsiteY55" fmla="*/ 383403 h 1244004"/>
              <a:gd name="connsiteX56" fmla="*/ 1104900 w 4762518"/>
              <a:gd name="connsiteY56" fmla="*/ 370703 h 1244004"/>
              <a:gd name="connsiteX57" fmla="*/ 1016000 w 4762518"/>
              <a:gd name="connsiteY57" fmla="*/ 358003 h 1244004"/>
              <a:gd name="connsiteX58" fmla="*/ 977900 w 4762518"/>
              <a:gd name="connsiteY58" fmla="*/ 345303 h 1244004"/>
              <a:gd name="connsiteX59" fmla="*/ 901700 w 4762518"/>
              <a:gd name="connsiteY59" fmla="*/ 307203 h 1244004"/>
              <a:gd name="connsiteX60" fmla="*/ 774700 w 4762518"/>
              <a:gd name="connsiteY60" fmla="*/ 154803 h 1244004"/>
              <a:gd name="connsiteX61" fmla="*/ 736600 w 4762518"/>
              <a:gd name="connsiteY61" fmla="*/ 142103 h 1244004"/>
              <a:gd name="connsiteX62" fmla="*/ 698500 w 4762518"/>
              <a:gd name="connsiteY62" fmla="*/ 104003 h 1244004"/>
              <a:gd name="connsiteX63" fmla="*/ 660400 w 4762518"/>
              <a:gd name="connsiteY63" fmla="*/ 91303 h 1244004"/>
              <a:gd name="connsiteX64" fmla="*/ 609600 w 4762518"/>
              <a:gd name="connsiteY64" fmla="*/ 65903 h 1244004"/>
              <a:gd name="connsiteX65" fmla="*/ 571500 w 4762518"/>
              <a:gd name="connsiteY65" fmla="*/ 53203 h 1244004"/>
              <a:gd name="connsiteX66" fmla="*/ 520700 w 4762518"/>
              <a:gd name="connsiteY66" fmla="*/ 27803 h 1244004"/>
              <a:gd name="connsiteX67" fmla="*/ 406400 w 4762518"/>
              <a:gd name="connsiteY67" fmla="*/ 2403 h 1244004"/>
              <a:gd name="connsiteX68" fmla="*/ 165100 w 4762518"/>
              <a:gd name="connsiteY68" fmla="*/ 40503 h 1244004"/>
              <a:gd name="connsiteX69" fmla="*/ 139700 w 4762518"/>
              <a:gd name="connsiteY69" fmla="*/ 78603 h 1244004"/>
              <a:gd name="connsiteX70" fmla="*/ 101600 w 4762518"/>
              <a:gd name="connsiteY70" fmla="*/ 180203 h 1244004"/>
              <a:gd name="connsiteX71" fmla="*/ 76200 w 4762518"/>
              <a:gd name="connsiteY71" fmla="*/ 218303 h 1244004"/>
              <a:gd name="connsiteX72" fmla="*/ 0 w 4762518"/>
              <a:gd name="connsiteY72" fmla="*/ 243703 h 1244004"/>
              <a:gd name="connsiteX0" fmla="*/ 38100 w 4762518"/>
              <a:gd name="connsiteY0" fmla="*/ 192903 h 1244004"/>
              <a:gd name="connsiteX1" fmla="*/ 63500 w 4762518"/>
              <a:gd name="connsiteY1" fmla="*/ 345303 h 1244004"/>
              <a:gd name="connsiteX2" fmla="*/ 101600 w 4762518"/>
              <a:gd name="connsiteY2" fmla="*/ 383403 h 1244004"/>
              <a:gd name="connsiteX3" fmla="*/ 127000 w 4762518"/>
              <a:gd name="connsiteY3" fmla="*/ 434203 h 1244004"/>
              <a:gd name="connsiteX4" fmla="*/ 139700 w 4762518"/>
              <a:gd name="connsiteY4" fmla="*/ 472303 h 1244004"/>
              <a:gd name="connsiteX5" fmla="*/ 254000 w 4762518"/>
              <a:gd name="connsiteY5" fmla="*/ 535803 h 1244004"/>
              <a:gd name="connsiteX6" fmla="*/ 292100 w 4762518"/>
              <a:gd name="connsiteY6" fmla="*/ 561203 h 1244004"/>
              <a:gd name="connsiteX7" fmla="*/ 368300 w 4762518"/>
              <a:gd name="connsiteY7" fmla="*/ 573903 h 1244004"/>
              <a:gd name="connsiteX8" fmla="*/ 444500 w 4762518"/>
              <a:gd name="connsiteY8" fmla="*/ 599303 h 1244004"/>
              <a:gd name="connsiteX9" fmla="*/ 482600 w 4762518"/>
              <a:gd name="connsiteY9" fmla="*/ 612003 h 1244004"/>
              <a:gd name="connsiteX10" fmla="*/ 520700 w 4762518"/>
              <a:gd name="connsiteY10" fmla="*/ 637403 h 1244004"/>
              <a:gd name="connsiteX11" fmla="*/ 571500 w 4762518"/>
              <a:gd name="connsiteY11" fmla="*/ 650103 h 1244004"/>
              <a:gd name="connsiteX12" fmla="*/ 685800 w 4762518"/>
              <a:gd name="connsiteY12" fmla="*/ 675503 h 1244004"/>
              <a:gd name="connsiteX13" fmla="*/ 736600 w 4762518"/>
              <a:gd name="connsiteY13" fmla="*/ 700903 h 1244004"/>
              <a:gd name="connsiteX14" fmla="*/ 1384300 w 4762518"/>
              <a:gd name="connsiteY14" fmla="*/ 739003 h 1244004"/>
              <a:gd name="connsiteX15" fmla="*/ 1447800 w 4762518"/>
              <a:gd name="connsiteY15" fmla="*/ 751703 h 1244004"/>
              <a:gd name="connsiteX16" fmla="*/ 1536700 w 4762518"/>
              <a:gd name="connsiteY16" fmla="*/ 764403 h 1244004"/>
              <a:gd name="connsiteX17" fmla="*/ 1638300 w 4762518"/>
              <a:gd name="connsiteY17" fmla="*/ 789803 h 1244004"/>
              <a:gd name="connsiteX18" fmla="*/ 1689100 w 4762518"/>
              <a:gd name="connsiteY18" fmla="*/ 802503 h 1244004"/>
              <a:gd name="connsiteX19" fmla="*/ 1765300 w 4762518"/>
              <a:gd name="connsiteY19" fmla="*/ 827903 h 1244004"/>
              <a:gd name="connsiteX20" fmla="*/ 1841500 w 4762518"/>
              <a:gd name="connsiteY20" fmla="*/ 840603 h 1244004"/>
              <a:gd name="connsiteX21" fmla="*/ 1917700 w 4762518"/>
              <a:gd name="connsiteY21" fmla="*/ 878703 h 1244004"/>
              <a:gd name="connsiteX22" fmla="*/ 1955800 w 4762518"/>
              <a:gd name="connsiteY22" fmla="*/ 904103 h 1244004"/>
              <a:gd name="connsiteX23" fmla="*/ 2526411 w 4762518"/>
              <a:gd name="connsiteY23" fmla="*/ 985290 h 1244004"/>
              <a:gd name="connsiteX24" fmla="*/ 3276600 w 4762518"/>
              <a:gd name="connsiteY24" fmla="*/ 929503 h 1244004"/>
              <a:gd name="connsiteX25" fmla="*/ 3327400 w 4762518"/>
              <a:gd name="connsiteY25" fmla="*/ 954903 h 1244004"/>
              <a:gd name="connsiteX26" fmla="*/ 3416300 w 4762518"/>
              <a:gd name="connsiteY26" fmla="*/ 980303 h 1244004"/>
              <a:gd name="connsiteX27" fmla="*/ 3492500 w 4762518"/>
              <a:gd name="connsiteY27" fmla="*/ 1031103 h 1244004"/>
              <a:gd name="connsiteX28" fmla="*/ 3581400 w 4762518"/>
              <a:gd name="connsiteY28" fmla="*/ 1069203 h 1244004"/>
              <a:gd name="connsiteX29" fmla="*/ 3632200 w 4762518"/>
              <a:gd name="connsiteY29" fmla="*/ 1107303 h 1244004"/>
              <a:gd name="connsiteX30" fmla="*/ 3746500 w 4762518"/>
              <a:gd name="connsiteY30" fmla="*/ 1145403 h 1244004"/>
              <a:gd name="connsiteX31" fmla="*/ 4064000 w 4762518"/>
              <a:gd name="connsiteY31" fmla="*/ 1170803 h 1244004"/>
              <a:gd name="connsiteX32" fmla="*/ 4102100 w 4762518"/>
              <a:gd name="connsiteY32" fmla="*/ 1158103 h 1244004"/>
              <a:gd name="connsiteX33" fmla="*/ 4406900 w 4762518"/>
              <a:gd name="connsiteY33" fmla="*/ 1170803 h 1244004"/>
              <a:gd name="connsiteX34" fmla="*/ 4445000 w 4762518"/>
              <a:gd name="connsiteY34" fmla="*/ 1183503 h 1244004"/>
              <a:gd name="connsiteX35" fmla="*/ 4521200 w 4762518"/>
              <a:gd name="connsiteY35" fmla="*/ 1196203 h 1244004"/>
              <a:gd name="connsiteX36" fmla="*/ 4546600 w 4762518"/>
              <a:gd name="connsiteY36" fmla="*/ 1234303 h 1244004"/>
              <a:gd name="connsiteX37" fmla="*/ 4762500 w 4762518"/>
              <a:gd name="connsiteY37" fmla="*/ 993003 h 1244004"/>
              <a:gd name="connsiteX38" fmla="*/ 4533900 w 4762518"/>
              <a:gd name="connsiteY38" fmla="*/ 980303 h 1244004"/>
              <a:gd name="connsiteX39" fmla="*/ 4432300 w 4762518"/>
              <a:gd name="connsiteY39" fmla="*/ 942203 h 1244004"/>
              <a:gd name="connsiteX40" fmla="*/ 4343400 w 4762518"/>
              <a:gd name="connsiteY40" fmla="*/ 929503 h 1244004"/>
              <a:gd name="connsiteX41" fmla="*/ 4292600 w 4762518"/>
              <a:gd name="connsiteY41" fmla="*/ 916803 h 1244004"/>
              <a:gd name="connsiteX42" fmla="*/ 4254500 w 4762518"/>
              <a:gd name="connsiteY42" fmla="*/ 891403 h 1244004"/>
              <a:gd name="connsiteX43" fmla="*/ 4216400 w 4762518"/>
              <a:gd name="connsiteY43" fmla="*/ 853303 h 1244004"/>
              <a:gd name="connsiteX44" fmla="*/ 4152900 w 4762518"/>
              <a:gd name="connsiteY44" fmla="*/ 840603 h 1244004"/>
              <a:gd name="connsiteX45" fmla="*/ 3886200 w 4762518"/>
              <a:gd name="connsiteY45" fmla="*/ 827903 h 1244004"/>
              <a:gd name="connsiteX46" fmla="*/ 3771900 w 4762518"/>
              <a:gd name="connsiteY46" fmla="*/ 802503 h 1244004"/>
              <a:gd name="connsiteX47" fmla="*/ 3746500 w 4762518"/>
              <a:gd name="connsiteY47" fmla="*/ 764403 h 1244004"/>
              <a:gd name="connsiteX48" fmla="*/ 3708400 w 4762518"/>
              <a:gd name="connsiteY48" fmla="*/ 739003 h 1244004"/>
              <a:gd name="connsiteX49" fmla="*/ 3683000 w 4762518"/>
              <a:gd name="connsiteY49" fmla="*/ 700903 h 1244004"/>
              <a:gd name="connsiteX50" fmla="*/ 3670300 w 4762518"/>
              <a:gd name="connsiteY50" fmla="*/ 662803 h 1244004"/>
              <a:gd name="connsiteX51" fmla="*/ 3606800 w 4762518"/>
              <a:gd name="connsiteY51" fmla="*/ 573903 h 1244004"/>
              <a:gd name="connsiteX52" fmla="*/ 3543300 w 4762518"/>
              <a:gd name="connsiteY52" fmla="*/ 548503 h 1244004"/>
              <a:gd name="connsiteX53" fmla="*/ 2892190 w 4762518"/>
              <a:gd name="connsiteY53" fmla="*/ 302197 h 1244004"/>
              <a:gd name="connsiteX54" fmla="*/ 1727200 w 4762518"/>
              <a:gd name="connsiteY54" fmla="*/ 396103 h 1244004"/>
              <a:gd name="connsiteX55" fmla="*/ 1168400 w 4762518"/>
              <a:gd name="connsiteY55" fmla="*/ 383403 h 1244004"/>
              <a:gd name="connsiteX56" fmla="*/ 1104900 w 4762518"/>
              <a:gd name="connsiteY56" fmla="*/ 370703 h 1244004"/>
              <a:gd name="connsiteX57" fmla="*/ 1016000 w 4762518"/>
              <a:gd name="connsiteY57" fmla="*/ 358003 h 1244004"/>
              <a:gd name="connsiteX58" fmla="*/ 977900 w 4762518"/>
              <a:gd name="connsiteY58" fmla="*/ 345303 h 1244004"/>
              <a:gd name="connsiteX59" fmla="*/ 901700 w 4762518"/>
              <a:gd name="connsiteY59" fmla="*/ 307203 h 1244004"/>
              <a:gd name="connsiteX60" fmla="*/ 774700 w 4762518"/>
              <a:gd name="connsiteY60" fmla="*/ 154803 h 1244004"/>
              <a:gd name="connsiteX61" fmla="*/ 736600 w 4762518"/>
              <a:gd name="connsiteY61" fmla="*/ 142103 h 1244004"/>
              <a:gd name="connsiteX62" fmla="*/ 698500 w 4762518"/>
              <a:gd name="connsiteY62" fmla="*/ 104003 h 1244004"/>
              <a:gd name="connsiteX63" fmla="*/ 660400 w 4762518"/>
              <a:gd name="connsiteY63" fmla="*/ 91303 h 1244004"/>
              <a:gd name="connsiteX64" fmla="*/ 609600 w 4762518"/>
              <a:gd name="connsiteY64" fmla="*/ 65903 h 1244004"/>
              <a:gd name="connsiteX65" fmla="*/ 571500 w 4762518"/>
              <a:gd name="connsiteY65" fmla="*/ 53203 h 1244004"/>
              <a:gd name="connsiteX66" fmla="*/ 520700 w 4762518"/>
              <a:gd name="connsiteY66" fmla="*/ 27803 h 1244004"/>
              <a:gd name="connsiteX67" fmla="*/ 406400 w 4762518"/>
              <a:gd name="connsiteY67" fmla="*/ 2403 h 1244004"/>
              <a:gd name="connsiteX68" fmla="*/ 165100 w 4762518"/>
              <a:gd name="connsiteY68" fmla="*/ 40503 h 1244004"/>
              <a:gd name="connsiteX69" fmla="*/ 139700 w 4762518"/>
              <a:gd name="connsiteY69" fmla="*/ 78603 h 1244004"/>
              <a:gd name="connsiteX70" fmla="*/ 101600 w 4762518"/>
              <a:gd name="connsiteY70" fmla="*/ 180203 h 1244004"/>
              <a:gd name="connsiteX71" fmla="*/ 76200 w 4762518"/>
              <a:gd name="connsiteY71" fmla="*/ 218303 h 1244004"/>
              <a:gd name="connsiteX72" fmla="*/ 0 w 4762518"/>
              <a:gd name="connsiteY72" fmla="*/ 243703 h 1244004"/>
              <a:gd name="connsiteX0" fmla="*/ 38100 w 4762518"/>
              <a:gd name="connsiteY0" fmla="*/ 192903 h 1244004"/>
              <a:gd name="connsiteX1" fmla="*/ 63500 w 4762518"/>
              <a:gd name="connsiteY1" fmla="*/ 345303 h 1244004"/>
              <a:gd name="connsiteX2" fmla="*/ 101600 w 4762518"/>
              <a:gd name="connsiteY2" fmla="*/ 383403 h 1244004"/>
              <a:gd name="connsiteX3" fmla="*/ 127000 w 4762518"/>
              <a:gd name="connsiteY3" fmla="*/ 434203 h 1244004"/>
              <a:gd name="connsiteX4" fmla="*/ 139700 w 4762518"/>
              <a:gd name="connsiteY4" fmla="*/ 472303 h 1244004"/>
              <a:gd name="connsiteX5" fmla="*/ 254000 w 4762518"/>
              <a:gd name="connsiteY5" fmla="*/ 535803 h 1244004"/>
              <a:gd name="connsiteX6" fmla="*/ 292100 w 4762518"/>
              <a:gd name="connsiteY6" fmla="*/ 561203 h 1244004"/>
              <a:gd name="connsiteX7" fmla="*/ 368300 w 4762518"/>
              <a:gd name="connsiteY7" fmla="*/ 573903 h 1244004"/>
              <a:gd name="connsiteX8" fmla="*/ 444500 w 4762518"/>
              <a:gd name="connsiteY8" fmla="*/ 599303 h 1244004"/>
              <a:gd name="connsiteX9" fmla="*/ 482600 w 4762518"/>
              <a:gd name="connsiteY9" fmla="*/ 612003 h 1244004"/>
              <a:gd name="connsiteX10" fmla="*/ 520700 w 4762518"/>
              <a:gd name="connsiteY10" fmla="*/ 637403 h 1244004"/>
              <a:gd name="connsiteX11" fmla="*/ 571500 w 4762518"/>
              <a:gd name="connsiteY11" fmla="*/ 650103 h 1244004"/>
              <a:gd name="connsiteX12" fmla="*/ 685800 w 4762518"/>
              <a:gd name="connsiteY12" fmla="*/ 675503 h 1244004"/>
              <a:gd name="connsiteX13" fmla="*/ 736600 w 4762518"/>
              <a:gd name="connsiteY13" fmla="*/ 700903 h 1244004"/>
              <a:gd name="connsiteX14" fmla="*/ 1384300 w 4762518"/>
              <a:gd name="connsiteY14" fmla="*/ 739003 h 1244004"/>
              <a:gd name="connsiteX15" fmla="*/ 1447800 w 4762518"/>
              <a:gd name="connsiteY15" fmla="*/ 751703 h 1244004"/>
              <a:gd name="connsiteX16" fmla="*/ 1536700 w 4762518"/>
              <a:gd name="connsiteY16" fmla="*/ 764403 h 1244004"/>
              <a:gd name="connsiteX17" fmla="*/ 1638300 w 4762518"/>
              <a:gd name="connsiteY17" fmla="*/ 789803 h 1244004"/>
              <a:gd name="connsiteX18" fmla="*/ 1689100 w 4762518"/>
              <a:gd name="connsiteY18" fmla="*/ 802503 h 1244004"/>
              <a:gd name="connsiteX19" fmla="*/ 1765300 w 4762518"/>
              <a:gd name="connsiteY19" fmla="*/ 827903 h 1244004"/>
              <a:gd name="connsiteX20" fmla="*/ 1841500 w 4762518"/>
              <a:gd name="connsiteY20" fmla="*/ 840603 h 1244004"/>
              <a:gd name="connsiteX21" fmla="*/ 1917700 w 4762518"/>
              <a:gd name="connsiteY21" fmla="*/ 878703 h 1244004"/>
              <a:gd name="connsiteX22" fmla="*/ 1955800 w 4762518"/>
              <a:gd name="connsiteY22" fmla="*/ 904103 h 1244004"/>
              <a:gd name="connsiteX23" fmla="*/ 2526411 w 4762518"/>
              <a:gd name="connsiteY23" fmla="*/ 985290 h 1244004"/>
              <a:gd name="connsiteX24" fmla="*/ 3276600 w 4762518"/>
              <a:gd name="connsiteY24" fmla="*/ 929503 h 1244004"/>
              <a:gd name="connsiteX25" fmla="*/ 3327400 w 4762518"/>
              <a:gd name="connsiteY25" fmla="*/ 954903 h 1244004"/>
              <a:gd name="connsiteX26" fmla="*/ 3416300 w 4762518"/>
              <a:gd name="connsiteY26" fmla="*/ 980303 h 1244004"/>
              <a:gd name="connsiteX27" fmla="*/ 3492500 w 4762518"/>
              <a:gd name="connsiteY27" fmla="*/ 1031103 h 1244004"/>
              <a:gd name="connsiteX28" fmla="*/ 3581400 w 4762518"/>
              <a:gd name="connsiteY28" fmla="*/ 1069203 h 1244004"/>
              <a:gd name="connsiteX29" fmla="*/ 3632200 w 4762518"/>
              <a:gd name="connsiteY29" fmla="*/ 1107303 h 1244004"/>
              <a:gd name="connsiteX30" fmla="*/ 3746500 w 4762518"/>
              <a:gd name="connsiteY30" fmla="*/ 1145403 h 1244004"/>
              <a:gd name="connsiteX31" fmla="*/ 4064000 w 4762518"/>
              <a:gd name="connsiteY31" fmla="*/ 1170803 h 1244004"/>
              <a:gd name="connsiteX32" fmla="*/ 4102100 w 4762518"/>
              <a:gd name="connsiteY32" fmla="*/ 1158103 h 1244004"/>
              <a:gd name="connsiteX33" fmla="*/ 4406900 w 4762518"/>
              <a:gd name="connsiteY33" fmla="*/ 1170803 h 1244004"/>
              <a:gd name="connsiteX34" fmla="*/ 4445000 w 4762518"/>
              <a:gd name="connsiteY34" fmla="*/ 1183503 h 1244004"/>
              <a:gd name="connsiteX35" fmla="*/ 4521200 w 4762518"/>
              <a:gd name="connsiteY35" fmla="*/ 1196203 h 1244004"/>
              <a:gd name="connsiteX36" fmla="*/ 4546600 w 4762518"/>
              <a:gd name="connsiteY36" fmla="*/ 1234303 h 1244004"/>
              <a:gd name="connsiteX37" fmla="*/ 4762500 w 4762518"/>
              <a:gd name="connsiteY37" fmla="*/ 993003 h 1244004"/>
              <a:gd name="connsiteX38" fmla="*/ 4533900 w 4762518"/>
              <a:gd name="connsiteY38" fmla="*/ 980303 h 1244004"/>
              <a:gd name="connsiteX39" fmla="*/ 4432300 w 4762518"/>
              <a:gd name="connsiteY39" fmla="*/ 942203 h 1244004"/>
              <a:gd name="connsiteX40" fmla="*/ 4343400 w 4762518"/>
              <a:gd name="connsiteY40" fmla="*/ 929503 h 1244004"/>
              <a:gd name="connsiteX41" fmla="*/ 4292600 w 4762518"/>
              <a:gd name="connsiteY41" fmla="*/ 916803 h 1244004"/>
              <a:gd name="connsiteX42" fmla="*/ 4254500 w 4762518"/>
              <a:gd name="connsiteY42" fmla="*/ 891403 h 1244004"/>
              <a:gd name="connsiteX43" fmla="*/ 4216400 w 4762518"/>
              <a:gd name="connsiteY43" fmla="*/ 853303 h 1244004"/>
              <a:gd name="connsiteX44" fmla="*/ 4152900 w 4762518"/>
              <a:gd name="connsiteY44" fmla="*/ 840603 h 1244004"/>
              <a:gd name="connsiteX45" fmla="*/ 3886200 w 4762518"/>
              <a:gd name="connsiteY45" fmla="*/ 827903 h 1244004"/>
              <a:gd name="connsiteX46" fmla="*/ 3771900 w 4762518"/>
              <a:gd name="connsiteY46" fmla="*/ 802503 h 1244004"/>
              <a:gd name="connsiteX47" fmla="*/ 3746500 w 4762518"/>
              <a:gd name="connsiteY47" fmla="*/ 764403 h 1244004"/>
              <a:gd name="connsiteX48" fmla="*/ 3708400 w 4762518"/>
              <a:gd name="connsiteY48" fmla="*/ 739003 h 1244004"/>
              <a:gd name="connsiteX49" fmla="*/ 3683000 w 4762518"/>
              <a:gd name="connsiteY49" fmla="*/ 700903 h 1244004"/>
              <a:gd name="connsiteX50" fmla="*/ 3670300 w 4762518"/>
              <a:gd name="connsiteY50" fmla="*/ 662803 h 1244004"/>
              <a:gd name="connsiteX51" fmla="*/ 3606800 w 4762518"/>
              <a:gd name="connsiteY51" fmla="*/ 573903 h 1244004"/>
              <a:gd name="connsiteX52" fmla="*/ 3543300 w 4762518"/>
              <a:gd name="connsiteY52" fmla="*/ 548503 h 1244004"/>
              <a:gd name="connsiteX53" fmla="*/ 2892190 w 4762518"/>
              <a:gd name="connsiteY53" fmla="*/ 302197 h 1244004"/>
              <a:gd name="connsiteX54" fmla="*/ 1725207 w 4762518"/>
              <a:gd name="connsiteY54" fmla="*/ 235914 h 1244004"/>
              <a:gd name="connsiteX55" fmla="*/ 1168400 w 4762518"/>
              <a:gd name="connsiteY55" fmla="*/ 383403 h 1244004"/>
              <a:gd name="connsiteX56" fmla="*/ 1104900 w 4762518"/>
              <a:gd name="connsiteY56" fmla="*/ 370703 h 1244004"/>
              <a:gd name="connsiteX57" fmla="*/ 1016000 w 4762518"/>
              <a:gd name="connsiteY57" fmla="*/ 358003 h 1244004"/>
              <a:gd name="connsiteX58" fmla="*/ 977900 w 4762518"/>
              <a:gd name="connsiteY58" fmla="*/ 345303 h 1244004"/>
              <a:gd name="connsiteX59" fmla="*/ 901700 w 4762518"/>
              <a:gd name="connsiteY59" fmla="*/ 307203 h 1244004"/>
              <a:gd name="connsiteX60" fmla="*/ 774700 w 4762518"/>
              <a:gd name="connsiteY60" fmla="*/ 154803 h 1244004"/>
              <a:gd name="connsiteX61" fmla="*/ 736600 w 4762518"/>
              <a:gd name="connsiteY61" fmla="*/ 142103 h 1244004"/>
              <a:gd name="connsiteX62" fmla="*/ 698500 w 4762518"/>
              <a:gd name="connsiteY62" fmla="*/ 104003 h 1244004"/>
              <a:gd name="connsiteX63" fmla="*/ 660400 w 4762518"/>
              <a:gd name="connsiteY63" fmla="*/ 91303 h 1244004"/>
              <a:gd name="connsiteX64" fmla="*/ 609600 w 4762518"/>
              <a:gd name="connsiteY64" fmla="*/ 65903 h 1244004"/>
              <a:gd name="connsiteX65" fmla="*/ 571500 w 4762518"/>
              <a:gd name="connsiteY65" fmla="*/ 53203 h 1244004"/>
              <a:gd name="connsiteX66" fmla="*/ 520700 w 4762518"/>
              <a:gd name="connsiteY66" fmla="*/ 27803 h 1244004"/>
              <a:gd name="connsiteX67" fmla="*/ 406400 w 4762518"/>
              <a:gd name="connsiteY67" fmla="*/ 2403 h 1244004"/>
              <a:gd name="connsiteX68" fmla="*/ 165100 w 4762518"/>
              <a:gd name="connsiteY68" fmla="*/ 40503 h 1244004"/>
              <a:gd name="connsiteX69" fmla="*/ 139700 w 4762518"/>
              <a:gd name="connsiteY69" fmla="*/ 78603 h 1244004"/>
              <a:gd name="connsiteX70" fmla="*/ 101600 w 4762518"/>
              <a:gd name="connsiteY70" fmla="*/ 180203 h 1244004"/>
              <a:gd name="connsiteX71" fmla="*/ 76200 w 4762518"/>
              <a:gd name="connsiteY71" fmla="*/ 218303 h 1244004"/>
              <a:gd name="connsiteX72" fmla="*/ 0 w 4762518"/>
              <a:gd name="connsiteY72" fmla="*/ 243703 h 1244004"/>
              <a:gd name="connsiteX0" fmla="*/ 38100 w 4762518"/>
              <a:gd name="connsiteY0" fmla="*/ 192903 h 1244004"/>
              <a:gd name="connsiteX1" fmla="*/ 63500 w 4762518"/>
              <a:gd name="connsiteY1" fmla="*/ 345303 h 1244004"/>
              <a:gd name="connsiteX2" fmla="*/ 101600 w 4762518"/>
              <a:gd name="connsiteY2" fmla="*/ 383403 h 1244004"/>
              <a:gd name="connsiteX3" fmla="*/ 127000 w 4762518"/>
              <a:gd name="connsiteY3" fmla="*/ 434203 h 1244004"/>
              <a:gd name="connsiteX4" fmla="*/ 139700 w 4762518"/>
              <a:gd name="connsiteY4" fmla="*/ 472303 h 1244004"/>
              <a:gd name="connsiteX5" fmla="*/ 254000 w 4762518"/>
              <a:gd name="connsiteY5" fmla="*/ 535803 h 1244004"/>
              <a:gd name="connsiteX6" fmla="*/ 292100 w 4762518"/>
              <a:gd name="connsiteY6" fmla="*/ 561203 h 1244004"/>
              <a:gd name="connsiteX7" fmla="*/ 368300 w 4762518"/>
              <a:gd name="connsiteY7" fmla="*/ 573903 h 1244004"/>
              <a:gd name="connsiteX8" fmla="*/ 444500 w 4762518"/>
              <a:gd name="connsiteY8" fmla="*/ 599303 h 1244004"/>
              <a:gd name="connsiteX9" fmla="*/ 482600 w 4762518"/>
              <a:gd name="connsiteY9" fmla="*/ 612003 h 1244004"/>
              <a:gd name="connsiteX10" fmla="*/ 520700 w 4762518"/>
              <a:gd name="connsiteY10" fmla="*/ 637403 h 1244004"/>
              <a:gd name="connsiteX11" fmla="*/ 571500 w 4762518"/>
              <a:gd name="connsiteY11" fmla="*/ 650103 h 1244004"/>
              <a:gd name="connsiteX12" fmla="*/ 685800 w 4762518"/>
              <a:gd name="connsiteY12" fmla="*/ 675503 h 1244004"/>
              <a:gd name="connsiteX13" fmla="*/ 736600 w 4762518"/>
              <a:gd name="connsiteY13" fmla="*/ 700903 h 1244004"/>
              <a:gd name="connsiteX14" fmla="*/ 1384300 w 4762518"/>
              <a:gd name="connsiteY14" fmla="*/ 739003 h 1244004"/>
              <a:gd name="connsiteX15" fmla="*/ 1447800 w 4762518"/>
              <a:gd name="connsiteY15" fmla="*/ 751703 h 1244004"/>
              <a:gd name="connsiteX16" fmla="*/ 1536700 w 4762518"/>
              <a:gd name="connsiteY16" fmla="*/ 764403 h 1244004"/>
              <a:gd name="connsiteX17" fmla="*/ 1638300 w 4762518"/>
              <a:gd name="connsiteY17" fmla="*/ 789803 h 1244004"/>
              <a:gd name="connsiteX18" fmla="*/ 1689100 w 4762518"/>
              <a:gd name="connsiteY18" fmla="*/ 802503 h 1244004"/>
              <a:gd name="connsiteX19" fmla="*/ 1765300 w 4762518"/>
              <a:gd name="connsiteY19" fmla="*/ 827903 h 1244004"/>
              <a:gd name="connsiteX20" fmla="*/ 1841500 w 4762518"/>
              <a:gd name="connsiteY20" fmla="*/ 840603 h 1244004"/>
              <a:gd name="connsiteX21" fmla="*/ 1917700 w 4762518"/>
              <a:gd name="connsiteY21" fmla="*/ 878703 h 1244004"/>
              <a:gd name="connsiteX22" fmla="*/ 1955800 w 4762518"/>
              <a:gd name="connsiteY22" fmla="*/ 904103 h 1244004"/>
              <a:gd name="connsiteX23" fmla="*/ 2526411 w 4762518"/>
              <a:gd name="connsiteY23" fmla="*/ 985290 h 1244004"/>
              <a:gd name="connsiteX24" fmla="*/ 3276600 w 4762518"/>
              <a:gd name="connsiteY24" fmla="*/ 929503 h 1244004"/>
              <a:gd name="connsiteX25" fmla="*/ 3327400 w 4762518"/>
              <a:gd name="connsiteY25" fmla="*/ 954903 h 1244004"/>
              <a:gd name="connsiteX26" fmla="*/ 3416300 w 4762518"/>
              <a:gd name="connsiteY26" fmla="*/ 980303 h 1244004"/>
              <a:gd name="connsiteX27" fmla="*/ 3492500 w 4762518"/>
              <a:gd name="connsiteY27" fmla="*/ 1031103 h 1244004"/>
              <a:gd name="connsiteX28" fmla="*/ 3581400 w 4762518"/>
              <a:gd name="connsiteY28" fmla="*/ 1069203 h 1244004"/>
              <a:gd name="connsiteX29" fmla="*/ 3632200 w 4762518"/>
              <a:gd name="connsiteY29" fmla="*/ 1107303 h 1244004"/>
              <a:gd name="connsiteX30" fmla="*/ 3746500 w 4762518"/>
              <a:gd name="connsiteY30" fmla="*/ 1145403 h 1244004"/>
              <a:gd name="connsiteX31" fmla="*/ 4064000 w 4762518"/>
              <a:gd name="connsiteY31" fmla="*/ 1170803 h 1244004"/>
              <a:gd name="connsiteX32" fmla="*/ 4102100 w 4762518"/>
              <a:gd name="connsiteY32" fmla="*/ 1158103 h 1244004"/>
              <a:gd name="connsiteX33" fmla="*/ 4406900 w 4762518"/>
              <a:gd name="connsiteY33" fmla="*/ 1170803 h 1244004"/>
              <a:gd name="connsiteX34" fmla="*/ 4445000 w 4762518"/>
              <a:gd name="connsiteY34" fmla="*/ 1183503 h 1244004"/>
              <a:gd name="connsiteX35" fmla="*/ 4521200 w 4762518"/>
              <a:gd name="connsiteY35" fmla="*/ 1196203 h 1244004"/>
              <a:gd name="connsiteX36" fmla="*/ 4546600 w 4762518"/>
              <a:gd name="connsiteY36" fmla="*/ 1234303 h 1244004"/>
              <a:gd name="connsiteX37" fmla="*/ 4762500 w 4762518"/>
              <a:gd name="connsiteY37" fmla="*/ 993003 h 1244004"/>
              <a:gd name="connsiteX38" fmla="*/ 4533900 w 4762518"/>
              <a:gd name="connsiteY38" fmla="*/ 980303 h 1244004"/>
              <a:gd name="connsiteX39" fmla="*/ 4432300 w 4762518"/>
              <a:gd name="connsiteY39" fmla="*/ 942203 h 1244004"/>
              <a:gd name="connsiteX40" fmla="*/ 4343400 w 4762518"/>
              <a:gd name="connsiteY40" fmla="*/ 929503 h 1244004"/>
              <a:gd name="connsiteX41" fmla="*/ 4292600 w 4762518"/>
              <a:gd name="connsiteY41" fmla="*/ 916803 h 1244004"/>
              <a:gd name="connsiteX42" fmla="*/ 4254500 w 4762518"/>
              <a:gd name="connsiteY42" fmla="*/ 891403 h 1244004"/>
              <a:gd name="connsiteX43" fmla="*/ 4216400 w 4762518"/>
              <a:gd name="connsiteY43" fmla="*/ 853303 h 1244004"/>
              <a:gd name="connsiteX44" fmla="*/ 4152900 w 4762518"/>
              <a:gd name="connsiteY44" fmla="*/ 840603 h 1244004"/>
              <a:gd name="connsiteX45" fmla="*/ 3886200 w 4762518"/>
              <a:gd name="connsiteY45" fmla="*/ 827903 h 1244004"/>
              <a:gd name="connsiteX46" fmla="*/ 3771900 w 4762518"/>
              <a:gd name="connsiteY46" fmla="*/ 802503 h 1244004"/>
              <a:gd name="connsiteX47" fmla="*/ 3746500 w 4762518"/>
              <a:gd name="connsiteY47" fmla="*/ 764403 h 1244004"/>
              <a:gd name="connsiteX48" fmla="*/ 3708400 w 4762518"/>
              <a:gd name="connsiteY48" fmla="*/ 739003 h 1244004"/>
              <a:gd name="connsiteX49" fmla="*/ 3683000 w 4762518"/>
              <a:gd name="connsiteY49" fmla="*/ 700903 h 1244004"/>
              <a:gd name="connsiteX50" fmla="*/ 3670300 w 4762518"/>
              <a:gd name="connsiteY50" fmla="*/ 662803 h 1244004"/>
              <a:gd name="connsiteX51" fmla="*/ 3606800 w 4762518"/>
              <a:gd name="connsiteY51" fmla="*/ 573903 h 1244004"/>
              <a:gd name="connsiteX52" fmla="*/ 3543300 w 4762518"/>
              <a:gd name="connsiteY52" fmla="*/ 548503 h 1244004"/>
              <a:gd name="connsiteX53" fmla="*/ 2892190 w 4762518"/>
              <a:gd name="connsiteY53" fmla="*/ 302197 h 1244004"/>
              <a:gd name="connsiteX54" fmla="*/ 2105849 w 4762518"/>
              <a:gd name="connsiteY54" fmla="*/ 472587 h 1244004"/>
              <a:gd name="connsiteX55" fmla="*/ 1168400 w 4762518"/>
              <a:gd name="connsiteY55" fmla="*/ 383403 h 1244004"/>
              <a:gd name="connsiteX56" fmla="*/ 1104900 w 4762518"/>
              <a:gd name="connsiteY56" fmla="*/ 370703 h 1244004"/>
              <a:gd name="connsiteX57" fmla="*/ 1016000 w 4762518"/>
              <a:gd name="connsiteY57" fmla="*/ 358003 h 1244004"/>
              <a:gd name="connsiteX58" fmla="*/ 977900 w 4762518"/>
              <a:gd name="connsiteY58" fmla="*/ 345303 h 1244004"/>
              <a:gd name="connsiteX59" fmla="*/ 901700 w 4762518"/>
              <a:gd name="connsiteY59" fmla="*/ 307203 h 1244004"/>
              <a:gd name="connsiteX60" fmla="*/ 774700 w 4762518"/>
              <a:gd name="connsiteY60" fmla="*/ 154803 h 1244004"/>
              <a:gd name="connsiteX61" fmla="*/ 736600 w 4762518"/>
              <a:gd name="connsiteY61" fmla="*/ 142103 h 1244004"/>
              <a:gd name="connsiteX62" fmla="*/ 698500 w 4762518"/>
              <a:gd name="connsiteY62" fmla="*/ 104003 h 1244004"/>
              <a:gd name="connsiteX63" fmla="*/ 660400 w 4762518"/>
              <a:gd name="connsiteY63" fmla="*/ 91303 h 1244004"/>
              <a:gd name="connsiteX64" fmla="*/ 609600 w 4762518"/>
              <a:gd name="connsiteY64" fmla="*/ 65903 h 1244004"/>
              <a:gd name="connsiteX65" fmla="*/ 571500 w 4762518"/>
              <a:gd name="connsiteY65" fmla="*/ 53203 h 1244004"/>
              <a:gd name="connsiteX66" fmla="*/ 520700 w 4762518"/>
              <a:gd name="connsiteY66" fmla="*/ 27803 h 1244004"/>
              <a:gd name="connsiteX67" fmla="*/ 406400 w 4762518"/>
              <a:gd name="connsiteY67" fmla="*/ 2403 h 1244004"/>
              <a:gd name="connsiteX68" fmla="*/ 165100 w 4762518"/>
              <a:gd name="connsiteY68" fmla="*/ 40503 h 1244004"/>
              <a:gd name="connsiteX69" fmla="*/ 139700 w 4762518"/>
              <a:gd name="connsiteY69" fmla="*/ 78603 h 1244004"/>
              <a:gd name="connsiteX70" fmla="*/ 101600 w 4762518"/>
              <a:gd name="connsiteY70" fmla="*/ 180203 h 1244004"/>
              <a:gd name="connsiteX71" fmla="*/ 76200 w 4762518"/>
              <a:gd name="connsiteY71" fmla="*/ 218303 h 1244004"/>
              <a:gd name="connsiteX72" fmla="*/ 0 w 4762518"/>
              <a:gd name="connsiteY72" fmla="*/ 243703 h 1244004"/>
              <a:gd name="connsiteX0" fmla="*/ 38100 w 4762518"/>
              <a:gd name="connsiteY0" fmla="*/ 192903 h 1244004"/>
              <a:gd name="connsiteX1" fmla="*/ 63500 w 4762518"/>
              <a:gd name="connsiteY1" fmla="*/ 345303 h 1244004"/>
              <a:gd name="connsiteX2" fmla="*/ 101600 w 4762518"/>
              <a:gd name="connsiteY2" fmla="*/ 383403 h 1244004"/>
              <a:gd name="connsiteX3" fmla="*/ 127000 w 4762518"/>
              <a:gd name="connsiteY3" fmla="*/ 434203 h 1244004"/>
              <a:gd name="connsiteX4" fmla="*/ 139700 w 4762518"/>
              <a:gd name="connsiteY4" fmla="*/ 472303 h 1244004"/>
              <a:gd name="connsiteX5" fmla="*/ 254000 w 4762518"/>
              <a:gd name="connsiteY5" fmla="*/ 535803 h 1244004"/>
              <a:gd name="connsiteX6" fmla="*/ 292100 w 4762518"/>
              <a:gd name="connsiteY6" fmla="*/ 561203 h 1244004"/>
              <a:gd name="connsiteX7" fmla="*/ 368300 w 4762518"/>
              <a:gd name="connsiteY7" fmla="*/ 573903 h 1244004"/>
              <a:gd name="connsiteX8" fmla="*/ 444500 w 4762518"/>
              <a:gd name="connsiteY8" fmla="*/ 599303 h 1244004"/>
              <a:gd name="connsiteX9" fmla="*/ 482600 w 4762518"/>
              <a:gd name="connsiteY9" fmla="*/ 612003 h 1244004"/>
              <a:gd name="connsiteX10" fmla="*/ 520700 w 4762518"/>
              <a:gd name="connsiteY10" fmla="*/ 637403 h 1244004"/>
              <a:gd name="connsiteX11" fmla="*/ 571500 w 4762518"/>
              <a:gd name="connsiteY11" fmla="*/ 650103 h 1244004"/>
              <a:gd name="connsiteX12" fmla="*/ 685800 w 4762518"/>
              <a:gd name="connsiteY12" fmla="*/ 675503 h 1244004"/>
              <a:gd name="connsiteX13" fmla="*/ 736600 w 4762518"/>
              <a:gd name="connsiteY13" fmla="*/ 700903 h 1244004"/>
              <a:gd name="connsiteX14" fmla="*/ 1384300 w 4762518"/>
              <a:gd name="connsiteY14" fmla="*/ 739003 h 1244004"/>
              <a:gd name="connsiteX15" fmla="*/ 1447800 w 4762518"/>
              <a:gd name="connsiteY15" fmla="*/ 751703 h 1244004"/>
              <a:gd name="connsiteX16" fmla="*/ 1536700 w 4762518"/>
              <a:gd name="connsiteY16" fmla="*/ 764403 h 1244004"/>
              <a:gd name="connsiteX17" fmla="*/ 1638300 w 4762518"/>
              <a:gd name="connsiteY17" fmla="*/ 789803 h 1244004"/>
              <a:gd name="connsiteX18" fmla="*/ 1689100 w 4762518"/>
              <a:gd name="connsiteY18" fmla="*/ 802503 h 1244004"/>
              <a:gd name="connsiteX19" fmla="*/ 1765300 w 4762518"/>
              <a:gd name="connsiteY19" fmla="*/ 827903 h 1244004"/>
              <a:gd name="connsiteX20" fmla="*/ 1841500 w 4762518"/>
              <a:gd name="connsiteY20" fmla="*/ 840603 h 1244004"/>
              <a:gd name="connsiteX21" fmla="*/ 1917700 w 4762518"/>
              <a:gd name="connsiteY21" fmla="*/ 878703 h 1244004"/>
              <a:gd name="connsiteX22" fmla="*/ 1955800 w 4762518"/>
              <a:gd name="connsiteY22" fmla="*/ 904103 h 1244004"/>
              <a:gd name="connsiteX23" fmla="*/ 2526411 w 4762518"/>
              <a:gd name="connsiteY23" fmla="*/ 985290 h 1244004"/>
              <a:gd name="connsiteX24" fmla="*/ 3276600 w 4762518"/>
              <a:gd name="connsiteY24" fmla="*/ 929503 h 1244004"/>
              <a:gd name="connsiteX25" fmla="*/ 3327400 w 4762518"/>
              <a:gd name="connsiteY25" fmla="*/ 954903 h 1244004"/>
              <a:gd name="connsiteX26" fmla="*/ 3416300 w 4762518"/>
              <a:gd name="connsiteY26" fmla="*/ 980303 h 1244004"/>
              <a:gd name="connsiteX27" fmla="*/ 3492500 w 4762518"/>
              <a:gd name="connsiteY27" fmla="*/ 1031103 h 1244004"/>
              <a:gd name="connsiteX28" fmla="*/ 3581400 w 4762518"/>
              <a:gd name="connsiteY28" fmla="*/ 1069203 h 1244004"/>
              <a:gd name="connsiteX29" fmla="*/ 3632200 w 4762518"/>
              <a:gd name="connsiteY29" fmla="*/ 1107303 h 1244004"/>
              <a:gd name="connsiteX30" fmla="*/ 3746500 w 4762518"/>
              <a:gd name="connsiteY30" fmla="*/ 1145403 h 1244004"/>
              <a:gd name="connsiteX31" fmla="*/ 4064000 w 4762518"/>
              <a:gd name="connsiteY31" fmla="*/ 1170803 h 1244004"/>
              <a:gd name="connsiteX32" fmla="*/ 4102100 w 4762518"/>
              <a:gd name="connsiteY32" fmla="*/ 1158103 h 1244004"/>
              <a:gd name="connsiteX33" fmla="*/ 4406900 w 4762518"/>
              <a:gd name="connsiteY33" fmla="*/ 1170803 h 1244004"/>
              <a:gd name="connsiteX34" fmla="*/ 4445000 w 4762518"/>
              <a:gd name="connsiteY34" fmla="*/ 1183503 h 1244004"/>
              <a:gd name="connsiteX35" fmla="*/ 4521200 w 4762518"/>
              <a:gd name="connsiteY35" fmla="*/ 1196203 h 1244004"/>
              <a:gd name="connsiteX36" fmla="*/ 4546600 w 4762518"/>
              <a:gd name="connsiteY36" fmla="*/ 1234303 h 1244004"/>
              <a:gd name="connsiteX37" fmla="*/ 4762500 w 4762518"/>
              <a:gd name="connsiteY37" fmla="*/ 993003 h 1244004"/>
              <a:gd name="connsiteX38" fmla="*/ 4533900 w 4762518"/>
              <a:gd name="connsiteY38" fmla="*/ 980303 h 1244004"/>
              <a:gd name="connsiteX39" fmla="*/ 4432300 w 4762518"/>
              <a:gd name="connsiteY39" fmla="*/ 942203 h 1244004"/>
              <a:gd name="connsiteX40" fmla="*/ 4343400 w 4762518"/>
              <a:gd name="connsiteY40" fmla="*/ 929503 h 1244004"/>
              <a:gd name="connsiteX41" fmla="*/ 4292600 w 4762518"/>
              <a:gd name="connsiteY41" fmla="*/ 916803 h 1244004"/>
              <a:gd name="connsiteX42" fmla="*/ 4254500 w 4762518"/>
              <a:gd name="connsiteY42" fmla="*/ 891403 h 1244004"/>
              <a:gd name="connsiteX43" fmla="*/ 4216400 w 4762518"/>
              <a:gd name="connsiteY43" fmla="*/ 853303 h 1244004"/>
              <a:gd name="connsiteX44" fmla="*/ 4152900 w 4762518"/>
              <a:gd name="connsiteY44" fmla="*/ 840603 h 1244004"/>
              <a:gd name="connsiteX45" fmla="*/ 3886200 w 4762518"/>
              <a:gd name="connsiteY45" fmla="*/ 827903 h 1244004"/>
              <a:gd name="connsiteX46" fmla="*/ 3771900 w 4762518"/>
              <a:gd name="connsiteY46" fmla="*/ 802503 h 1244004"/>
              <a:gd name="connsiteX47" fmla="*/ 3746500 w 4762518"/>
              <a:gd name="connsiteY47" fmla="*/ 764403 h 1244004"/>
              <a:gd name="connsiteX48" fmla="*/ 3708400 w 4762518"/>
              <a:gd name="connsiteY48" fmla="*/ 739003 h 1244004"/>
              <a:gd name="connsiteX49" fmla="*/ 3683000 w 4762518"/>
              <a:gd name="connsiteY49" fmla="*/ 700903 h 1244004"/>
              <a:gd name="connsiteX50" fmla="*/ 3670300 w 4762518"/>
              <a:gd name="connsiteY50" fmla="*/ 662803 h 1244004"/>
              <a:gd name="connsiteX51" fmla="*/ 3606800 w 4762518"/>
              <a:gd name="connsiteY51" fmla="*/ 573903 h 1244004"/>
              <a:gd name="connsiteX52" fmla="*/ 3543300 w 4762518"/>
              <a:gd name="connsiteY52" fmla="*/ 548503 h 1244004"/>
              <a:gd name="connsiteX53" fmla="*/ 2892190 w 4762518"/>
              <a:gd name="connsiteY53" fmla="*/ 302197 h 1244004"/>
              <a:gd name="connsiteX54" fmla="*/ 1957216 w 4762518"/>
              <a:gd name="connsiteY54" fmla="*/ 412815 h 1244004"/>
              <a:gd name="connsiteX55" fmla="*/ 1168400 w 4762518"/>
              <a:gd name="connsiteY55" fmla="*/ 383403 h 1244004"/>
              <a:gd name="connsiteX56" fmla="*/ 1104900 w 4762518"/>
              <a:gd name="connsiteY56" fmla="*/ 370703 h 1244004"/>
              <a:gd name="connsiteX57" fmla="*/ 1016000 w 4762518"/>
              <a:gd name="connsiteY57" fmla="*/ 358003 h 1244004"/>
              <a:gd name="connsiteX58" fmla="*/ 977900 w 4762518"/>
              <a:gd name="connsiteY58" fmla="*/ 345303 h 1244004"/>
              <a:gd name="connsiteX59" fmla="*/ 901700 w 4762518"/>
              <a:gd name="connsiteY59" fmla="*/ 307203 h 1244004"/>
              <a:gd name="connsiteX60" fmla="*/ 774700 w 4762518"/>
              <a:gd name="connsiteY60" fmla="*/ 154803 h 1244004"/>
              <a:gd name="connsiteX61" fmla="*/ 736600 w 4762518"/>
              <a:gd name="connsiteY61" fmla="*/ 142103 h 1244004"/>
              <a:gd name="connsiteX62" fmla="*/ 698500 w 4762518"/>
              <a:gd name="connsiteY62" fmla="*/ 104003 h 1244004"/>
              <a:gd name="connsiteX63" fmla="*/ 660400 w 4762518"/>
              <a:gd name="connsiteY63" fmla="*/ 91303 h 1244004"/>
              <a:gd name="connsiteX64" fmla="*/ 609600 w 4762518"/>
              <a:gd name="connsiteY64" fmla="*/ 65903 h 1244004"/>
              <a:gd name="connsiteX65" fmla="*/ 571500 w 4762518"/>
              <a:gd name="connsiteY65" fmla="*/ 53203 h 1244004"/>
              <a:gd name="connsiteX66" fmla="*/ 520700 w 4762518"/>
              <a:gd name="connsiteY66" fmla="*/ 27803 h 1244004"/>
              <a:gd name="connsiteX67" fmla="*/ 406400 w 4762518"/>
              <a:gd name="connsiteY67" fmla="*/ 2403 h 1244004"/>
              <a:gd name="connsiteX68" fmla="*/ 165100 w 4762518"/>
              <a:gd name="connsiteY68" fmla="*/ 40503 h 1244004"/>
              <a:gd name="connsiteX69" fmla="*/ 139700 w 4762518"/>
              <a:gd name="connsiteY69" fmla="*/ 78603 h 1244004"/>
              <a:gd name="connsiteX70" fmla="*/ 101600 w 4762518"/>
              <a:gd name="connsiteY70" fmla="*/ 180203 h 1244004"/>
              <a:gd name="connsiteX71" fmla="*/ 76200 w 4762518"/>
              <a:gd name="connsiteY71" fmla="*/ 218303 h 1244004"/>
              <a:gd name="connsiteX72" fmla="*/ 0 w 4762518"/>
              <a:gd name="connsiteY72" fmla="*/ 243703 h 1244004"/>
              <a:gd name="connsiteX0" fmla="*/ 38100 w 4762518"/>
              <a:gd name="connsiteY0" fmla="*/ 192903 h 1244004"/>
              <a:gd name="connsiteX1" fmla="*/ 63500 w 4762518"/>
              <a:gd name="connsiteY1" fmla="*/ 345303 h 1244004"/>
              <a:gd name="connsiteX2" fmla="*/ 101600 w 4762518"/>
              <a:gd name="connsiteY2" fmla="*/ 383403 h 1244004"/>
              <a:gd name="connsiteX3" fmla="*/ 127000 w 4762518"/>
              <a:gd name="connsiteY3" fmla="*/ 434203 h 1244004"/>
              <a:gd name="connsiteX4" fmla="*/ 139700 w 4762518"/>
              <a:gd name="connsiteY4" fmla="*/ 472303 h 1244004"/>
              <a:gd name="connsiteX5" fmla="*/ 254000 w 4762518"/>
              <a:gd name="connsiteY5" fmla="*/ 535803 h 1244004"/>
              <a:gd name="connsiteX6" fmla="*/ 292100 w 4762518"/>
              <a:gd name="connsiteY6" fmla="*/ 561203 h 1244004"/>
              <a:gd name="connsiteX7" fmla="*/ 368300 w 4762518"/>
              <a:gd name="connsiteY7" fmla="*/ 573903 h 1244004"/>
              <a:gd name="connsiteX8" fmla="*/ 444500 w 4762518"/>
              <a:gd name="connsiteY8" fmla="*/ 599303 h 1244004"/>
              <a:gd name="connsiteX9" fmla="*/ 482600 w 4762518"/>
              <a:gd name="connsiteY9" fmla="*/ 612003 h 1244004"/>
              <a:gd name="connsiteX10" fmla="*/ 520700 w 4762518"/>
              <a:gd name="connsiteY10" fmla="*/ 637403 h 1244004"/>
              <a:gd name="connsiteX11" fmla="*/ 571500 w 4762518"/>
              <a:gd name="connsiteY11" fmla="*/ 650103 h 1244004"/>
              <a:gd name="connsiteX12" fmla="*/ 685800 w 4762518"/>
              <a:gd name="connsiteY12" fmla="*/ 675503 h 1244004"/>
              <a:gd name="connsiteX13" fmla="*/ 736600 w 4762518"/>
              <a:gd name="connsiteY13" fmla="*/ 700903 h 1244004"/>
              <a:gd name="connsiteX14" fmla="*/ 1384300 w 4762518"/>
              <a:gd name="connsiteY14" fmla="*/ 739003 h 1244004"/>
              <a:gd name="connsiteX15" fmla="*/ 1447800 w 4762518"/>
              <a:gd name="connsiteY15" fmla="*/ 751703 h 1244004"/>
              <a:gd name="connsiteX16" fmla="*/ 1536700 w 4762518"/>
              <a:gd name="connsiteY16" fmla="*/ 764403 h 1244004"/>
              <a:gd name="connsiteX17" fmla="*/ 1638300 w 4762518"/>
              <a:gd name="connsiteY17" fmla="*/ 789803 h 1244004"/>
              <a:gd name="connsiteX18" fmla="*/ 1689100 w 4762518"/>
              <a:gd name="connsiteY18" fmla="*/ 802503 h 1244004"/>
              <a:gd name="connsiteX19" fmla="*/ 1765300 w 4762518"/>
              <a:gd name="connsiteY19" fmla="*/ 827903 h 1244004"/>
              <a:gd name="connsiteX20" fmla="*/ 1841500 w 4762518"/>
              <a:gd name="connsiteY20" fmla="*/ 840603 h 1244004"/>
              <a:gd name="connsiteX21" fmla="*/ 1917700 w 4762518"/>
              <a:gd name="connsiteY21" fmla="*/ 878703 h 1244004"/>
              <a:gd name="connsiteX22" fmla="*/ 1955800 w 4762518"/>
              <a:gd name="connsiteY22" fmla="*/ 904103 h 1244004"/>
              <a:gd name="connsiteX23" fmla="*/ 2526411 w 4762518"/>
              <a:gd name="connsiteY23" fmla="*/ 985290 h 1244004"/>
              <a:gd name="connsiteX24" fmla="*/ 3276600 w 4762518"/>
              <a:gd name="connsiteY24" fmla="*/ 929503 h 1244004"/>
              <a:gd name="connsiteX25" fmla="*/ 3327400 w 4762518"/>
              <a:gd name="connsiteY25" fmla="*/ 954903 h 1244004"/>
              <a:gd name="connsiteX26" fmla="*/ 3416300 w 4762518"/>
              <a:gd name="connsiteY26" fmla="*/ 980303 h 1244004"/>
              <a:gd name="connsiteX27" fmla="*/ 3492500 w 4762518"/>
              <a:gd name="connsiteY27" fmla="*/ 1031103 h 1244004"/>
              <a:gd name="connsiteX28" fmla="*/ 3581400 w 4762518"/>
              <a:gd name="connsiteY28" fmla="*/ 1069203 h 1244004"/>
              <a:gd name="connsiteX29" fmla="*/ 3632200 w 4762518"/>
              <a:gd name="connsiteY29" fmla="*/ 1107303 h 1244004"/>
              <a:gd name="connsiteX30" fmla="*/ 3746500 w 4762518"/>
              <a:gd name="connsiteY30" fmla="*/ 1145403 h 1244004"/>
              <a:gd name="connsiteX31" fmla="*/ 4064000 w 4762518"/>
              <a:gd name="connsiteY31" fmla="*/ 1170803 h 1244004"/>
              <a:gd name="connsiteX32" fmla="*/ 4102100 w 4762518"/>
              <a:gd name="connsiteY32" fmla="*/ 1158103 h 1244004"/>
              <a:gd name="connsiteX33" fmla="*/ 4406900 w 4762518"/>
              <a:gd name="connsiteY33" fmla="*/ 1170803 h 1244004"/>
              <a:gd name="connsiteX34" fmla="*/ 4445000 w 4762518"/>
              <a:gd name="connsiteY34" fmla="*/ 1183503 h 1244004"/>
              <a:gd name="connsiteX35" fmla="*/ 4521200 w 4762518"/>
              <a:gd name="connsiteY35" fmla="*/ 1196203 h 1244004"/>
              <a:gd name="connsiteX36" fmla="*/ 4546600 w 4762518"/>
              <a:gd name="connsiteY36" fmla="*/ 1234303 h 1244004"/>
              <a:gd name="connsiteX37" fmla="*/ 4762500 w 4762518"/>
              <a:gd name="connsiteY37" fmla="*/ 993003 h 1244004"/>
              <a:gd name="connsiteX38" fmla="*/ 4533900 w 4762518"/>
              <a:gd name="connsiteY38" fmla="*/ 980303 h 1244004"/>
              <a:gd name="connsiteX39" fmla="*/ 4432300 w 4762518"/>
              <a:gd name="connsiteY39" fmla="*/ 942203 h 1244004"/>
              <a:gd name="connsiteX40" fmla="*/ 4343400 w 4762518"/>
              <a:gd name="connsiteY40" fmla="*/ 929503 h 1244004"/>
              <a:gd name="connsiteX41" fmla="*/ 4292600 w 4762518"/>
              <a:gd name="connsiteY41" fmla="*/ 916803 h 1244004"/>
              <a:gd name="connsiteX42" fmla="*/ 4254500 w 4762518"/>
              <a:gd name="connsiteY42" fmla="*/ 891403 h 1244004"/>
              <a:gd name="connsiteX43" fmla="*/ 4216400 w 4762518"/>
              <a:gd name="connsiteY43" fmla="*/ 853303 h 1244004"/>
              <a:gd name="connsiteX44" fmla="*/ 4152900 w 4762518"/>
              <a:gd name="connsiteY44" fmla="*/ 840603 h 1244004"/>
              <a:gd name="connsiteX45" fmla="*/ 3886200 w 4762518"/>
              <a:gd name="connsiteY45" fmla="*/ 827903 h 1244004"/>
              <a:gd name="connsiteX46" fmla="*/ 3771900 w 4762518"/>
              <a:gd name="connsiteY46" fmla="*/ 802503 h 1244004"/>
              <a:gd name="connsiteX47" fmla="*/ 3746500 w 4762518"/>
              <a:gd name="connsiteY47" fmla="*/ 764403 h 1244004"/>
              <a:gd name="connsiteX48" fmla="*/ 3708400 w 4762518"/>
              <a:gd name="connsiteY48" fmla="*/ 739003 h 1244004"/>
              <a:gd name="connsiteX49" fmla="*/ 3683000 w 4762518"/>
              <a:gd name="connsiteY49" fmla="*/ 700903 h 1244004"/>
              <a:gd name="connsiteX50" fmla="*/ 3670300 w 4762518"/>
              <a:gd name="connsiteY50" fmla="*/ 662803 h 1244004"/>
              <a:gd name="connsiteX51" fmla="*/ 3606800 w 4762518"/>
              <a:gd name="connsiteY51" fmla="*/ 573903 h 1244004"/>
              <a:gd name="connsiteX52" fmla="*/ 3543300 w 4762518"/>
              <a:gd name="connsiteY52" fmla="*/ 548503 h 1244004"/>
              <a:gd name="connsiteX53" fmla="*/ 2892190 w 4762518"/>
              <a:gd name="connsiteY53" fmla="*/ 302197 h 1244004"/>
              <a:gd name="connsiteX54" fmla="*/ 1957216 w 4762518"/>
              <a:gd name="connsiteY54" fmla="*/ 412815 h 1244004"/>
              <a:gd name="connsiteX55" fmla="*/ 1168400 w 4762518"/>
              <a:gd name="connsiteY55" fmla="*/ 383403 h 1244004"/>
              <a:gd name="connsiteX56" fmla="*/ 1104900 w 4762518"/>
              <a:gd name="connsiteY56" fmla="*/ 370703 h 1244004"/>
              <a:gd name="connsiteX57" fmla="*/ 1016000 w 4762518"/>
              <a:gd name="connsiteY57" fmla="*/ 358003 h 1244004"/>
              <a:gd name="connsiteX58" fmla="*/ 977900 w 4762518"/>
              <a:gd name="connsiteY58" fmla="*/ 345303 h 1244004"/>
              <a:gd name="connsiteX59" fmla="*/ 901700 w 4762518"/>
              <a:gd name="connsiteY59" fmla="*/ 307203 h 1244004"/>
              <a:gd name="connsiteX60" fmla="*/ 736600 w 4762518"/>
              <a:gd name="connsiteY60" fmla="*/ 142103 h 1244004"/>
              <a:gd name="connsiteX61" fmla="*/ 698500 w 4762518"/>
              <a:gd name="connsiteY61" fmla="*/ 104003 h 1244004"/>
              <a:gd name="connsiteX62" fmla="*/ 660400 w 4762518"/>
              <a:gd name="connsiteY62" fmla="*/ 91303 h 1244004"/>
              <a:gd name="connsiteX63" fmla="*/ 609600 w 4762518"/>
              <a:gd name="connsiteY63" fmla="*/ 65903 h 1244004"/>
              <a:gd name="connsiteX64" fmla="*/ 571500 w 4762518"/>
              <a:gd name="connsiteY64" fmla="*/ 53203 h 1244004"/>
              <a:gd name="connsiteX65" fmla="*/ 520700 w 4762518"/>
              <a:gd name="connsiteY65" fmla="*/ 27803 h 1244004"/>
              <a:gd name="connsiteX66" fmla="*/ 406400 w 4762518"/>
              <a:gd name="connsiteY66" fmla="*/ 2403 h 1244004"/>
              <a:gd name="connsiteX67" fmla="*/ 165100 w 4762518"/>
              <a:gd name="connsiteY67" fmla="*/ 40503 h 1244004"/>
              <a:gd name="connsiteX68" fmla="*/ 139700 w 4762518"/>
              <a:gd name="connsiteY68" fmla="*/ 78603 h 1244004"/>
              <a:gd name="connsiteX69" fmla="*/ 101600 w 4762518"/>
              <a:gd name="connsiteY69" fmla="*/ 180203 h 1244004"/>
              <a:gd name="connsiteX70" fmla="*/ 76200 w 4762518"/>
              <a:gd name="connsiteY70" fmla="*/ 218303 h 1244004"/>
              <a:gd name="connsiteX71" fmla="*/ 0 w 4762518"/>
              <a:gd name="connsiteY71" fmla="*/ 243703 h 1244004"/>
              <a:gd name="connsiteX0" fmla="*/ 38100 w 4762518"/>
              <a:gd name="connsiteY0" fmla="*/ 192903 h 1244004"/>
              <a:gd name="connsiteX1" fmla="*/ 63500 w 4762518"/>
              <a:gd name="connsiteY1" fmla="*/ 345303 h 1244004"/>
              <a:gd name="connsiteX2" fmla="*/ 101600 w 4762518"/>
              <a:gd name="connsiteY2" fmla="*/ 383403 h 1244004"/>
              <a:gd name="connsiteX3" fmla="*/ 127000 w 4762518"/>
              <a:gd name="connsiteY3" fmla="*/ 434203 h 1244004"/>
              <a:gd name="connsiteX4" fmla="*/ 139700 w 4762518"/>
              <a:gd name="connsiteY4" fmla="*/ 472303 h 1244004"/>
              <a:gd name="connsiteX5" fmla="*/ 254000 w 4762518"/>
              <a:gd name="connsiteY5" fmla="*/ 535803 h 1244004"/>
              <a:gd name="connsiteX6" fmla="*/ 292100 w 4762518"/>
              <a:gd name="connsiteY6" fmla="*/ 561203 h 1244004"/>
              <a:gd name="connsiteX7" fmla="*/ 368300 w 4762518"/>
              <a:gd name="connsiteY7" fmla="*/ 573903 h 1244004"/>
              <a:gd name="connsiteX8" fmla="*/ 444500 w 4762518"/>
              <a:gd name="connsiteY8" fmla="*/ 599303 h 1244004"/>
              <a:gd name="connsiteX9" fmla="*/ 482600 w 4762518"/>
              <a:gd name="connsiteY9" fmla="*/ 612003 h 1244004"/>
              <a:gd name="connsiteX10" fmla="*/ 520700 w 4762518"/>
              <a:gd name="connsiteY10" fmla="*/ 637403 h 1244004"/>
              <a:gd name="connsiteX11" fmla="*/ 571500 w 4762518"/>
              <a:gd name="connsiteY11" fmla="*/ 650103 h 1244004"/>
              <a:gd name="connsiteX12" fmla="*/ 685800 w 4762518"/>
              <a:gd name="connsiteY12" fmla="*/ 675503 h 1244004"/>
              <a:gd name="connsiteX13" fmla="*/ 736600 w 4762518"/>
              <a:gd name="connsiteY13" fmla="*/ 700903 h 1244004"/>
              <a:gd name="connsiteX14" fmla="*/ 1384300 w 4762518"/>
              <a:gd name="connsiteY14" fmla="*/ 739003 h 1244004"/>
              <a:gd name="connsiteX15" fmla="*/ 1447800 w 4762518"/>
              <a:gd name="connsiteY15" fmla="*/ 751703 h 1244004"/>
              <a:gd name="connsiteX16" fmla="*/ 1536700 w 4762518"/>
              <a:gd name="connsiteY16" fmla="*/ 764403 h 1244004"/>
              <a:gd name="connsiteX17" fmla="*/ 1638300 w 4762518"/>
              <a:gd name="connsiteY17" fmla="*/ 789803 h 1244004"/>
              <a:gd name="connsiteX18" fmla="*/ 1689100 w 4762518"/>
              <a:gd name="connsiteY18" fmla="*/ 802503 h 1244004"/>
              <a:gd name="connsiteX19" fmla="*/ 1765300 w 4762518"/>
              <a:gd name="connsiteY19" fmla="*/ 827903 h 1244004"/>
              <a:gd name="connsiteX20" fmla="*/ 1841500 w 4762518"/>
              <a:gd name="connsiteY20" fmla="*/ 840603 h 1244004"/>
              <a:gd name="connsiteX21" fmla="*/ 1917700 w 4762518"/>
              <a:gd name="connsiteY21" fmla="*/ 878703 h 1244004"/>
              <a:gd name="connsiteX22" fmla="*/ 1955800 w 4762518"/>
              <a:gd name="connsiteY22" fmla="*/ 904103 h 1244004"/>
              <a:gd name="connsiteX23" fmla="*/ 2526411 w 4762518"/>
              <a:gd name="connsiteY23" fmla="*/ 985290 h 1244004"/>
              <a:gd name="connsiteX24" fmla="*/ 3276600 w 4762518"/>
              <a:gd name="connsiteY24" fmla="*/ 929503 h 1244004"/>
              <a:gd name="connsiteX25" fmla="*/ 3327400 w 4762518"/>
              <a:gd name="connsiteY25" fmla="*/ 954903 h 1244004"/>
              <a:gd name="connsiteX26" fmla="*/ 3416300 w 4762518"/>
              <a:gd name="connsiteY26" fmla="*/ 980303 h 1244004"/>
              <a:gd name="connsiteX27" fmla="*/ 3492500 w 4762518"/>
              <a:gd name="connsiteY27" fmla="*/ 1031103 h 1244004"/>
              <a:gd name="connsiteX28" fmla="*/ 3581400 w 4762518"/>
              <a:gd name="connsiteY28" fmla="*/ 1069203 h 1244004"/>
              <a:gd name="connsiteX29" fmla="*/ 3632200 w 4762518"/>
              <a:gd name="connsiteY29" fmla="*/ 1107303 h 1244004"/>
              <a:gd name="connsiteX30" fmla="*/ 3746500 w 4762518"/>
              <a:gd name="connsiteY30" fmla="*/ 1145403 h 1244004"/>
              <a:gd name="connsiteX31" fmla="*/ 4064000 w 4762518"/>
              <a:gd name="connsiteY31" fmla="*/ 1170803 h 1244004"/>
              <a:gd name="connsiteX32" fmla="*/ 4102100 w 4762518"/>
              <a:gd name="connsiteY32" fmla="*/ 1158103 h 1244004"/>
              <a:gd name="connsiteX33" fmla="*/ 4406900 w 4762518"/>
              <a:gd name="connsiteY33" fmla="*/ 1170803 h 1244004"/>
              <a:gd name="connsiteX34" fmla="*/ 4445000 w 4762518"/>
              <a:gd name="connsiteY34" fmla="*/ 1183503 h 1244004"/>
              <a:gd name="connsiteX35" fmla="*/ 4521200 w 4762518"/>
              <a:gd name="connsiteY35" fmla="*/ 1196203 h 1244004"/>
              <a:gd name="connsiteX36" fmla="*/ 4546600 w 4762518"/>
              <a:gd name="connsiteY36" fmla="*/ 1234303 h 1244004"/>
              <a:gd name="connsiteX37" fmla="*/ 4762500 w 4762518"/>
              <a:gd name="connsiteY37" fmla="*/ 993003 h 1244004"/>
              <a:gd name="connsiteX38" fmla="*/ 4533900 w 4762518"/>
              <a:gd name="connsiteY38" fmla="*/ 980303 h 1244004"/>
              <a:gd name="connsiteX39" fmla="*/ 4432300 w 4762518"/>
              <a:gd name="connsiteY39" fmla="*/ 942203 h 1244004"/>
              <a:gd name="connsiteX40" fmla="*/ 4343400 w 4762518"/>
              <a:gd name="connsiteY40" fmla="*/ 929503 h 1244004"/>
              <a:gd name="connsiteX41" fmla="*/ 4292600 w 4762518"/>
              <a:gd name="connsiteY41" fmla="*/ 916803 h 1244004"/>
              <a:gd name="connsiteX42" fmla="*/ 4254500 w 4762518"/>
              <a:gd name="connsiteY42" fmla="*/ 891403 h 1244004"/>
              <a:gd name="connsiteX43" fmla="*/ 4216400 w 4762518"/>
              <a:gd name="connsiteY43" fmla="*/ 853303 h 1244004"/>
              <a:gd name="connsiteX44" fmla="*/ 4152900 w 4762518"/>
              <a:gd name="connsiteY44" fmla="*/ 840603 h 1244004"/>
              <a:gd name="connsiteX45" fmla="*/ 3886200 w 4762518"/>
              <a:gd name="connsiteY45" fmla="*/ 827903 h 1244004"/>
              <a:gd name="connsiteX46" fmla="*/ 3771900 w 4762518"/>
              <a:gd name="connsiteY46" fmla="*/ 802503 h 1244004"/>
              <a:gd name="connsiteX47" fmla="*/ 3746500 w 4762518"/>
              <a:gd name="connsiteY47" fmla="*/ 764403 h 1244004"/>
              <a:gd name="connsiteX48" fmla="*/ 3708400 w 4762518"/>
              <a:gd name="connsiteY48" fmla="*/ 739003 h 1244004"/>
              <a:gd name="connsiteX49" fmla="*/ 3683000 w 4762518"/>
              <a:gd name="connsiteY49" fmla="*/ 700903 h 1244004"/>
              <a:gd name="connsiteX50" fmla="*/ 3670300 w 4762518"/>
              <a:gd name="connsiteY50" fmla="*/ 662803 h 1244004"/>
              <a:gd name="connsiteX51" fmla="*/ 3606800 w 4762518"/>
              <a:gd name="connsiteY51" fmla="*/ 573903 h 1244004"/>
              <a:gd name="connsiteX52" fmla="*/ 3543300 w 4762518"/>
              <a:gd name="connsiteY52" fmla="*/ 548503 h 1244004"/>
              <a:gd name="connsiteX53" fmla="*/ 2892190 w 4762518"/>
              <a:gd name="connsiteY53" fmla="*/ 302197 h 1244004"/>
              <a:gd name="connsiteX54" fmla="*/ 1957216 w 4762518"/>
              <a:gd name="connsiteY54" fmla="*/ 412815 h 1244004"/>
              <a:gd name="connsiteX55" fmla="*/ 1168400 w 4762518"/>
              <a:gd name="connsiteY55" fmla="*/ 383403 h 1244004"/>
              <a:gd name="connsiteX56" fmla="*/ 1104900 w 4762518"/>
              <a:gd name="connsiteY56" fmla="*/ 370703 h 1244004"/>
              <a:gd name="connsiteX57" fmla="*/ 1016000 w 4762518"/>
              <a:gd name="connsiteY57" fmla="*/ 358003 h 1244004"/>
              <a:gd name="connsiteX58" fmla="*/ 977900 w 4762518"/>
              <a:gd name="connsiteY58" fmla="*/ 345303 h 1244004"/>
              <a:gd name="connsiteX59" fmla="*/ 901700 w 4762518"/>
              <a:gd name="connsiteY59" fmla="*/ 307203 h 1244004"/>
              <a:gd name="connsiteX60" fmla="*/ 736600 w 4762518"/>
              <a:gd name="connsiteY60" fmla="*/ 142103 h 1244004"/>
              <a:gd name="connsiteX61" fmla="*/ 698500 w 4762518"/>
              <a:gd name="connsiteY61" fmla="*/ 104003 h 1244004"/>
              <a:gd name="connsiteX62" fmla="*/ 660400 w 4762518"/>
              <a:gd name="connsiteY62" fmla="*/ 91303 h 1244004"/>
              <a:gd name="connsiteX63" fmla="*/ 609600 w 4762518"/>
              <a:gd name="connsiteY63" fmla="*/ 65903 h 1244004"/>
              <a:gd name="connsiteX64" fmla="*/ 520700 w 4762518"/>
              <a:gd name="connsiteY64" fmla="*/ 27803 h 1244004"/>
              <a:gd name="connsiteX65" fmla="*/ 406400 w 4762518"/>
              <a:gd name="connsiteY65" fmla="*/ 2403 h 1244004"/>
              <a:gd name="connsiteX66" fmla="*/ 165100 w 4762518"/>
              <a:gd name="connsiteY66" fmla="*/ 40503 h 1244004"/>
              <a:gd name="connsiteX67" fmla="*/ 139700 w 4762518"/>
              <a:gd name="connsiteY67" fmla="*/ 78603 h 1244004"/>
              <a:gd name="connsiteX68" fmla="*/ 101600 w 4762518"/>
              <a:gd name="connsiteY68" fmla="*/ 180203 h 1244004"/>
              <a:gd name="connsiteX69" fmla="*/ 76200 w 4762518"/>
              <a:gd name="connsiteY69" fmla="*/ 218303 h 1244004"/>
              <a:gd name="connsiteX70" fmla="*/ 0 w 4762518"/>
              <a:gd name="connsiteY70" fmla="*/ 243703 h 1244004"/>
              <a:gd name="connsiteX0" fmla="*/ 38100 w 4762518"/>
              <a:gd name="connsiteY0" fmla="*/ 192903 h 1244004"/>
              <a:gd name="connsiteX1" fmla="*/ 63500 w 4762518"/>
              <a:gd name="connsiteY1" fmla="*/ 345303 h 1244004"/>
              <a:gd name="connsiteX2" fmla="*/ 101600 w 4762518"/>
              <a:gd name="connsiteY2" fmla="*/ 383403 h 1244004"/>
              <a:gd name="connsiteX3" fmla="*/ 127000 w 4762518"/>
              <a:gd name="connsiteY3" fmla="*/ 434203 h 1244004"/>
              <a:gd name="connsiteX4" fmla="*/ 139700 w 4762518"/>
              <a:gd name="connsiteY4" fmla="*/ 472303 h 1244004"/>
              <a:gd name="connsiteX5" fmla="*/ 254000 w 4762518"/>
              <a:gd name="connsiteY5" fmla="*/ 535803 h 1244004"/>
              <a:gd name="connsiteX6" fmla="*/ 292100 w 4762518"/>
              <a:gd name="connsiteY6" fmla="*/ 561203 h 1244004"/>
              <a:gd name="connsiteX7" fmla="*/ 368300 w 4762518"/>
              <a:gd name="connsiteY7" fmla="*/ 573903 h 1244004"/>
              <a:gd name="connsiteX8" fmla="*/ 444500 w 4762518"/>
              <a:gd name="connsiteY8" fmla="*/ 599303 h 1244004"/>
              <a:gd name="connsiteX9" fmla="*/ 482600 w 4762518"/>
              <a:gd name="connsiteY9" fmla="*/ 612003 h 1244004"/>
              <a:gd name="connsiteX10" fmla="*/ 520700 w 4762518"/>
              <a:gd name="connsiteY10" fmla="*/ 637403 h 1244004"/>
              <a:gd name="connsiteX11" fmla="*/ 571500 w 4762518"/>
              <a:gd name="connsiteY11" fmla="*/ 650103 h 1244004"/>
              <a:gd name="connsiteX12" fmla="*/ 685800 w 4762518"/>
              <a:gd name="connsiteY12" fmla="*/ 675503 h 1244004"/>
              <a:gd name="connsiteX13" fmla="*/ 736600 w 4762518"/>
              <a:gd name="connsiteY13" fmla="*/ 700903 h 1244004"/>
              <a:gd name="connsiteX14" fmla="*/ 1384300 w 4762518"/>
              <a:gd name="connsiteY14" fmla="*/ 739003 h 1244004"/>
              <a:gd name="connsiteX15" fmla="*/ 1447800 w 4762518"/>
              <a:gd name="connsiteY15" fmla="*/ 751703 h 1244004"/>
              <a:gd name="connsiteX16" fmla="*/ 1536700 w 4762518"/>
              <a:gd name="connsiteY16" fmla="*/ 764403 h 1244004"/>
              <a:gd name="connsiteX17" fmla="*/ 1638300 w 4762518"/>
              <a:gd name="connsiteY17" fmla="*/ 789803 h 1244004"/>
              <a:gd name="connsiteX18" fmla="*/ 1689100 w 4762518"/>
              <a:gd name="connsiteY18" fmla="*/ 802503 h 1244004"/>
              <a:gd name="connsiteX19" fmla="*/ 1765300 w 4762518"/>
              <a:gd name="connsiteY19" fmla="*/ 827903 h 1244004"/>
              <a:gd name="connsiteX20" fmla="*/ 1841500 w 4762518"/>
              <a:gd name="connsiteY20" fmla="*/ 840603 h 1244004"/>
              <a:gd name="connsiteX21" fmla="*/ 1917700 w 4762518"/>
              <a:gd name="connsiteY21" fmla="*/ 878703 h 1244004"/>
              <a:gd name="connsiteX22" fmla="*/ 1955800 w 4762518"/>
              <a:gd name="connsiteY22" fmla="*/ 904103 h 1244004"/>
              <a:gd name="connsiteX23" fmla="*/ 2526411 w 4762518"/>
              <a:gd name="connsiteY23" fmla="*/ 985290 h 1244004"/>
              <a:gd name="connsiteX24" fmla="*/ 3276600 w 4762518"/>
              <a:gd name="connsiteY24" fmla="*/ 929503 h 1244004"/>
              <a:gd name="connsiteX25" fmla="*/ 3327400 w 4762518"/>
              <a:gd name="connsiteY25" fmla="*/ 954903 h 1244004"/>
              <a:gd name="connsiteX26" fmla="*/ 3416300 w 4762518"/>
              <a:gd name="connsiteY26" fmla="*/ 980303 h 1244004"/>
              <a:gd name="connsiteX27" fmla="*/ 3492500 w 4762518"/>
              <a:gd name="connsiteY27" fmla="*/ 1031103 h 1244004"/>
              <a:gd name="connsiteX28" fmla="*/ 3581400 w 4762518"/>
              <a:gd name="connsiteY28" fmla="*/ 1069203 h 1244004"/>
              <a:gd name="connsiteX29" fmla="*/ 3632200 w 4762518"/>
              <a:gd name="connsiteY29" fmla="*/ 1107303 h 1244004"/>
              <a:gd name="connsiteX30" fmla="*/ 3746500 w 4762518"/>
              <a:gd name="connsiteY30" fmla="*/ 1145403 h 1244004"/>
              <a:gd name="connsiteX31" fmla="*/ 4064000 w 4762518"/>
              <a:gd name="connsiteY31" fmla="*/ 1170803 h 1244004"/>
              <a:gd name="connsiteX32" fmla="*/ 4102100 w 4762518"/>
              <a:gd name="connsiteY32" fmla="*/ 1158103 h 1244004"/>
              <a:gd name="connsiteX33" fmla="*/ 4406900 w 4762518"/>
              <a:gd name="connsiteY33" fmla="*/ 1170803 h 1244004"/>
              <a:gd name="connsiteX34" fmla="*/ 4445000 w 4762518"/>
              <a:gd name="connsiteY34" fmla="*/ 1183503 h 1244004"/>
              <a:gd name="connsiteX35" fmla="*/ 4521200 w 4762518"/>
              <a:gd name="connsiteY35" fmla="*/ 1196203 h 1244004"/>
              <a:gd name="connsiteX36" fmla="*/ 4546600 w 4762518"/>
              <a:gd name="connsiteY36" fmla="*/ 1234303 h 1244004"/>
              <a:gd name="connsiteX37" fmla="*/ 4762500 w 4762518"/>
              <a:gd name="connsiteY37" fmla="*/ 993003 h 1244004"/>
              <a:gd name="connsiteX38" fmla="*/ 4533900 w 4762518"/>
              <a:gd name="connsiteY38" fmla="*/ 980303 h 1244004"/>
              <a:gd name="connsiteX39" fmla="*/ 4432300 w 4762518"/>
              <a:gd name="connsiteY39" fmla="*/ 942203 h 1244004"/>
              <a:gd name="connsiteX40" fmla="*/ 4343400 w 4762518"/>
              <a:gd name="connsiteY40" fmla="*/ 929503 h 1244004"/>
              <a:gd name="connsiteX41" fmla="*/ 4292600 w 4762518"/>
              <a:gd name="connsiteY41" fmla="*/ 916803 h 1244004"/>
              <a:gd name="connsiteX42" fmla="*/ 4254500 w 4762518"/>
              <a:gd name="connsiteY42" fmla="*/ 891403 h 1244004"/>
              <a:gd name="connsiteX43" fmla="*/ 4216400 w 4762518"/>
              <a:gd name="connsiteY43" fmla="*/ 853303 h 1244004"/>
              <a:gd name="connsiteX44" fmla="*/ 4152900 w 4762518"/>
              <a:gd name="connsiteY44" fmla="*/ 840603 h 1244004"/>
              <a:gd name="connsiteX45" fmla="*/ 3886200 w 4762518"/>
              <a:gd name="connsiteY45" fmla="*/ 827903 h 1244004"/>
              <a:gd name="connsiteX46" fmla="*/ 3771900 w 4762518"/>
              <a:gd name="connsiteY46" fmla="*/ 802503 h 1244004"/>
              <a:gd name="connsiteX47" fmla="*/ 3746500 w 4762518"/>
              <a:gd name="connsiteY47" fmla="*/ 764403 h 1244004"/>
              <a:gd name="connsiteX48" fmla="*/ 3708400 w 4762518"/>
              <a:gd name="connsiteY48" fmla="*/ 739003 h 1244004"/>
              <a:gd name="connsiteX49" fmla="*/ 3683000 w 4762518"/>
              <a:gd name="connsiteY49" fmla="*/ 700903 h 1244004"/>
              <a:gd name="connsiteX50" fmla="*/ 3670300 w 4762518"/>
              <a:gd name="connsiteY50" fmla="*/ 662803 h 1244004"/>
              <a:gd name="connsiteX51" fmla="*/ 3606800 w 4762518"/>
              <a:gd name="connsiteY51" fmla="*/ 573903 h 1244004"/>
              <a:gd name="connsiteX52" fmla="*/ 3543300 w 4762518"/>
              <a:gd name="connsiteY52" fmla="*/ 548503 h 1244004"/>
              <a:gd name="connsiteX53" fmla="*/ 2892190 w 4762518"/>
              <a:gd name="connsiteY53" fmla="*/ 302197 h 1244004"/>
              <a:gd name="connsiteX54" fmla="*/ 1957216 w 4762518"/>
              <a:gd name="connsiteY54" fmla="*/ 412815 h 1244004"/>
              <a:gd name="connsiteX55" fmla="*/ 1168400 w 4762518"/>
              <a:gd name="connsiteY55" fmla="*/ 383403 h 1244004"/>
              <a:gd name="connsiteX56" fmla="*/ 1104900 w 4762518"/>
              <a:gd name="connsiteY56" fmla="*/ 370703 h 1244004"/>
              <a:gd name="connsiteX57" fmla="*/ 1016000 w 4762518"/>
              <a:gd name="connsiteY57" fmla="*/ 358003 h 1244004"/>
              <a:gd name="connsiteX58" fmla="*/ 977900 w 4762518"/>
              <a:gd name="connsiteY58" fmla="*/ 345303 h 1244004"/>
              <a:gd name="connsiteX59" fmla="*/ 901700 w 4762518"/>
              <a:gd name="connsiteY59" fmla="*/ 307203 h 1244004"/>
              <a:gd name="connsiteX60" fmla="*/ 736600 w 4762518"/>
              <a:gd name="connsiteY60" fmla="*/ 142103 h 1244004"/>
              <a:gd name="connsiteX61" fmla="*/ 698500 w 4762518"/>
              <a:gd name="connsiteY61" fmla="*/ 104003 h 1244004"/>
              <a:gd name="connsiteX62" fmla="*/ 660400 w 4762518"/>
              <a:gd name="connsiteY62" fmla="*/ 91303 h 1244004"/>
              <a:gd name="connsiteX63" fmla="*/ 609600 w 4762518"/>
              <a:gd name="connsiteY63" fmla="*/ 65903 h 1244004"/>
              <a:gd name="connsiteX64" fmla="*/ 406400 w 4762518"/>
              <a:gd name="connsiteY64" fmla="*/ 2403 h 1244004"/>
              <a:gd name="connsiteX65" fmla="*/ 165100 w 4762518"/>
              <a:gd name="connsiteY65" fmla="*/ 40503 h 1244004"/>
              <a:gd name="connsiteX66" fmla="*/ 139700 w 4762518"/>
              <a:gd name="connsiteY66" fmla="*/ 78603 h 1244004"/>
              <a:gd name="connsiteX67" fmla="*/ 101600 w 4762518"/>
              <a:gd name="connsiteY67" fmla="*/ 180203 h 1244004"/>
              <a:gd name="connsiteX68" fmla="*/ 76200 w 4762518"/>
              <a:gd name="connsiteY68" fmla="*/ 218303 h 1244004"/>
              <a:gd name="connsiteX69" fmla="*/ 0 w 4762518"/>
              <a:gd name="connsiteY69" fmla="*/ 243703 h 1244004"/>
              <a:gd name="connsiteX0" fmla="*/ 38100 w 4762518"/>
              <a:gd name="connsiteY0" fmla="*/ 192903 h 1244004"/>
              <a:gd name="connsiteX1" fmla="*/ 63500 w 4762518"/>
              <a:gd name="connsiteY1" fmla="*/ 345303 h 1244004"/>
              <a:gd name="connsiteX2" fmla="*/ 101600 w 4762518"/>
              <a:gd name="connsiteY2" fmla="*/ 383403 h 1244004"/>
              <a:gd name="connsiteX3" fmla="*/ 127000 w 4762518"/>
              <a:gd name="connsiteY3" fmla="*/ 434203 h 1244004"/>
              <a:gd name="connsiteX4" fmla="*/ 139700 w 4762518"/>
              <a:gd name="connsiteY4" fmla="*/ 472303 h 1244004"/>
              <a:gd name="connsiteX5" fmla="*/ 254000 w 4762518"/>
              <a:gd name="connsiteY5" fmla="*/ 535803 h 1244004"/>
              <a:gd name="connsiteX6" fmla="*/ 292100 w 4762518"/>
              <a:gd name="connsiteY6" fmla="*/ 561203 h 1244004"/>
              <a:gd name="connsiteX7" fmla="*/ 368300 w 4762518"/>
              <a:gd name="connsiteY7" fmla="*/ 573903 h 1244004"/>
              <a:gd name="connsiteX8" fmla="*/ 444500 w 4762518"/>
              <a:gd name="connsiteY8" fmla="*/ 599303 h 1244004"/>
              <a:gd name="connsiteX9" fmla="*/ 482600 w 4762518"/>
              <a:gd name="connsiteY9" fmla="*/ 612003 h 1244004"/>
              <a:gd name="connsiteX10" fmla="*/ 520700 w 4762518"/>
              <a:gd name="connsiteY10" fmla="*/ 637403 h 1244004"/>
              <a:gd name="connsiteX11" fmla="*/ 571500 w 4762518"/>
              <a:gd name="connsiteY11" fmla="*/ 650103 h 1244004"/>
              <a:gd name="connsiteX12" fmla="*/ 685800 w 4762518"/>
              <a:gd name="connsiteY12" fmla="*/ 675503 h 1244004"/>
              <a:gd name="connsiteX13" fmla="*/ 736600 w 4762518"/>
              <a:gd name="connsiteY13" fmla="*/ 700903 h 1244004"/>
              <a:gd name="connsiteX14" fmla="*/ 1384300 w 4762518"/>
              <a:gd name="connsiteY14" fmla="*/ 739003 h 1244004"/>
              <a:gd name="connsiteX15" fmla="*/ 1447800 w 4762518"/>
              <a:gd name="connsiteY15" fmla="*/ 751703 h 1244004"/>
              <a:gd name="connsiteX16" fmla="*/ 1536700 w 4762518"/>
              <a:gd name="connsiteY16" fmla="*/ 764403 h 1244004"/>
              <a:gd name="connsiteX17" fmla="*/ 1638300 w 4762518"/>
              <a:gd name="connsiteY17" fmla="*/ 789803 h 1244004"/>
              <a:gd name="connsiteX18" fmla="*/ 1689100 w 4762518"/>
              <a:gd name="connsiteY18" fmla="*/ 802503 h 1244004"/>
              <a:gd name="connsiteX19" fmla="*/ 1765300 w 4762518"/>
              <a:gd name="connsiteY19" fmla="*/ 827903 h 1244004"/>
              <a:gd name="connsiteX20" fmla="*/ 1841500 w 4762518"/>
              <a:gd name="connsiteY20" fmla="*/ 840603 h 1244004"/>
              <a:gd name="connsiteX21" fmla="*/ 1917700 w 4762518"/>
              <a:gd name="connsiteY21" fmla="*/ 878703 h 1244004"/>
              <a:gd name="connsiteX22" fmla="*/ 1955800 w 4762518"/>
              <a:gd name="connsiteY22" fmla="*/ 904103 h 1244004"/>
              <a:gd name="connsiteX23" fmla="*/ 2526411 w 4762518"/>
              <a:gd name="connsiteY23" fmla="*/ 985290 h 1244004"/>
              <a:gd name="connsiteX24" fmla="*/ 3276600 w 4762518"/>
              <a:gd name="connsiteY24" fmla="*/ 929503 h 1244004"/>
              <a:gd name="connsiteX25" fmla="*/ 3327400 w 4762518"/>
              <a:gd name="connsiteY25" fmla="*/ 954903 h 1244004"/>
              <a:gd name="connsiteX26" fmla="*/ 3416300 w 4762518"/>
              <a:gd name="connsiteY26" fmla="*/ 980303 h 1244004"/>
              <a:gd name="connsiteX27" fmla="*/ 3492500 w 4762518"/>
              <a:gd name="connsiteY27" fmla="*/ 1031103 h 1244004"/>
              <a:gd name="connsiteX28" fmla="*/ 3581400 w 4762518"/>
              <a:gd name="connsiteY28" fmla="*/ 1069203 h 1244004"/>
              <a:gd name="connsiteX29" fmla="*/ 3632200 w 4762518"/>
              <a:gd name="connsiteY29" fmla="*/ 1107303 h 1244004"/>
              <a:gd name="connsiteX30" fmla="*/ 3746500 w 4762518"/>
              <a:gd name="connsiteY30" fmla="*/ 1145403 h 1244004"/>
              <a:gd name="connsiteX31" fmla="*/ 4064000 w 4762518"/>
              <a:gd name="connsiteY31" fmla="*/ 1170803 h 1244004"/>
              <a:gd name="connsiteX32" fmla="*/ 4102100 w 4762518"/>
              <a:gd name="connsiteY32" fmla="*/ 1158103 h 1244004"/>
              <a:gd name="connsiteX33" fmla="*/ 4406900 w 4762518"/>
              <a:gd name="connsiteY33" fmla="*/ 1170803 h 1244004"/>
              <a:gd name="connsiteX34" fmla="*/ 4445000 w 4762518"/>
              <a:gd name="connsiteY34" fmla="*/ 1183503 h 1244004"/>
              <a:gd name="connsiteX35" fmla="*/ 4521200 w 4762518"/>
              <a:gd name="connsiteY35" fmla="*/ 1196203 h 1244004"/>
              <a:gd name="connsiteX36" fmla="*/ 4546600 w 4762518"/>
              <a:gd name="connsiteY36" fmla="*/ 1234303 h 1244004"/>
              <a:gd name="connsiteX37" fmla="*/ 4762500 w 4762518"/>
              <a:gd name="connsiteY37" fmla="*/ 993003 h 1244004"/>
              <a:gd name="connsiteX38" fmla="*/ 4533900 w 4762518"/>
              <a:gd name="connsiteY38" fmla="*/ 980303 h 1244004"/>
              <a:gd name="connsiteX39" fmla="*/ 4432300 w 4762518"/>
              <a:gd name="connsiteY39" fmla="*/ 942203 h 1244004"/>
              <a:gd name="connsiteX40" fmla="*/ 4343400 w 4762518"/>
              <a:gd name="connsiteY40" fmla="*/ 929503 h 1244004"/>
              <a:gd name="connsiteX41" fmla="*/ 4292600 w 4762518"/>
              <a:gd name="connsiteY41" fmla="*/ 916803 h 1244004"/>
              <a:gd name="connsiteX42" fmla="*/ 4254500 w 4762518"/>
              <a:gd name="connsiteY42" fmla="*/ 891403 h 1244004"/>
              <a:gd name="connsiteX43" fmla="*/ 4216400 w 4762518"/>
              <a:gd name="connsiteY43" fmla="*/ 853303 h 1244004"/>
              <a:gd name="connsiteX44" fmla="*/ 4152900 w 4762518"/>
              <a:gd name="connsiteY44" fmla="*/ 840603 h 1244004"/>
              <a:gd name="connsiteX45" fmla="*/ 3886200 w 4762518"/>
              <a:gd name="connsiteY45" fmla="*/ 827903 h 1244004"/>
              <a:gd name="connsiteX46" fmla="*/ 3771900 w 4762518"/>
              <a:gd name="connsiteY46" fmla="*/ 802503 h 1244004"/>
              <a:gd name="connsiteX47" fmla="*/ 3746500 w 4762518"/>
              <a:gd name="connsiteY47" fmla="*/ 764403 h 1244004"/>
              <a:gd name="connsiteX48" fmla="*/ 3708400 w 4762518"/>
              <a:gd name="connsiteY48" fmla="*/ 739003 h 1244004"/>
              <a:gd name="connsiteX49" fmla="*/ 3683000 w 4762518"/>
              <a:gd name="connsiteY49" fmla="*/ 700903 h 1244004"/>
              <a:gd name="connsiteX50" fmla="*/ 3670300 w 4762518"/>
              <a:gd name="connsiteY50" fmla="*/ 662803 h 1244004"/>
              <a:gd name="connsiteX51" fmla="*/ 3606800 w 4762518"/>
              <a:gd name="connsiteY51" fmla="*/ 573903 h 1244004"/>
              <a:gd name="connsiteX52" fmla="*/ 3543300 w 4762518"/>
              <a:gd name="connsiteY52" fmla="*/ 548503 h 1244004"/>
              <a:gd name="connsiteX53" fmla="*/ 2892190 w 4762518"/>
              <a:gd name="connsiteY53" fmla="*/ 302197 h 1244004"/>
              <a:gd name="connsiteX54" fmla="*/ 1957216 w 4762518"/>
              <a:gd name="connsiteY54" fmla="*/ 412815 h 1244004"/>
              <a:gd name="connsiteX55" fmla="*/ 1168400 w 4762518"/>
              <a:gd name="connsiteY55" fmla="*/ 383403 h 1244004"/>
              <a:gd name="connsiteX56" fmla="*/ 1104900 w 4762518"/>
              <a:gd name="connsiteY56" fmla="*/ 370703 h 1244004"/>
              <a:gd name="connsiteX57" fmla="*/ 1016000 w 4762518"/>
              <a:gd name="connsiteY57" fmla="*/ 358003 h 1244004"/>
              <a:gd name="connsiteX58" fmla="*/ 977900 w 4762518"/>
              <a:gd name="connsiteY58" fmla="*/ 345303 h 1244004"/>
              <a:gd name="connsiteX59" fmla="*/ 901700 w 4762518"/>
              <a:gd name="connsiteY59" fmla="*/ 307203 h 1244004"/>
              <a:gd name="connsiteX60" fmla="*/ 736600 w 4762518"/>
              <a:gd name="connsiteY60" fmla="*/ 142103 h 1244004"/>
              <a:gd name="connsiteX61" fmla="*/ 698500 w 4762518"/>
              <a:gd name="connsiteY61" fmla="*/ 104003 h 1244004"/>
              <a:gd name="connsiteX62" fmla="*/ 660400 w 4762518"/>
              <a:gd name="connsiteY62" fmla="*/ 91303 h 1244004"/>
              <a:gd name="connsiteX63" fmla="*/ 609600 w 4762518"/>
              <a:gd name="connsiteY63" fmla="*/ 65903 h 1244004"/>
              <a:gd name="connsiteX64" fmla="*/ 406400 w 4762518"/>
              <a:gd name="connsiteY64" fmla="*/ 2403 h 1244004"/>
              <a:gd name="connsiteX65" fmla="*/ 165100 w 4762518"/>
              <a:gd name="connsiteY65" fmla="*/ 40503 h 1244004"/>
              <a:gd name="connsiteX66" fmla="*/ 139700 w 4762518"/>
              <a:gd name="connsiteY66" fmla="*/ 78603 h 1244004"/>
              <a:gd name="connsiteX67" fmla="*/ 129323 w 4762518"/>
              <a:gd name="connsiteY67" fmla="*/ 119499 h 1244004"/>
              <a:gd name="connsiteX68" fmla="*/ 101600 w 4762518"/>
              <a:gd name="connsiteY68" fmla="*/ 180203 h 1244004"/>
              <a:gd name="connsiteX69" fmla="*/ 76200 w 4762518"/>
              <a:gd name="connsiteY69" fmla="*/ 218303 h 1244004"/>
              <a:gd name="connsiteX70" fmla="*/ 0 w 4762518"/>
              <a:gd name="connsiteY70" fmla="*/ 243703 h 1244004"/>
              <a:gd name="connsiteX0" fmla="*/ 38100 w 4762518"/>
              <a:gd name="connsiteY0" fmla="*/ 190500 h 1241601"/>
              <a:gd name="connsiteX1" fmla="*/ 63500 w 4762518"/>
              <a:gd name="connsiteY1" fmla="*/ 342900 h 1241601"/>
              <a:gd name="connsiteX2" fmla="*/ 101600 w 4762518"/>
              <a:gd name="connsiteY2" fmla="*/ 381000 h 1241601"/>
              <a:gd name="connsiteX3" fmla="*/ 127000 w 4762518"/>
              <a:gd name="connsiteY3" fmla="*/ 431800 h 1241601"/>
              <a:gd name="connsiteX4" fmla="*/ 139700 w 4762518"/>
              <a:gd name="connsiteY4" fmla="*/ 469900 h 1241601"/>
              <a:gd name="connsiteX5" fmla="*/ 254000 w 4762518"/>
              <a:gd name="connsiteY5" fmla="*/ 533400 h 1241601"/>
              <a:gd name="connsiteX6" fmla="*/ 292100 w 4762518"/>
              <a:gd name="connsiteY6" fmla="*/ 558800 h 1241601"/>
              <a:gd name="connsiteX7" fmla="*/ 368300 w 4762518"/>
              <a:gd name="connsiteY7" fmla="*/ 571500 h 1241601"/>
              <a:gd name="connsiteX8" fmla="*/ 444500 w 4762518"/>
              <a:gd name="connsiteY8" fmla="*/ 596900 h 1241601"/>
              <a:gd name="connsiteX9" fmla="*/ 482600 w 4762518"/>
              <a:gd name="connsiteY9" fmla="*/ 609600 h 1241601"/>
              <a:gd name="connsiteX10" fmla="*/ 520700 w 4762518"/>
              <a:gd name="connsiteY10" fmla="*/ 635000 h 1241601"/>
              <a:gd name="connsiteX11" fmla="*/ 571500 w 4762518"/>
              <a:gd name="connsiteY11" fmla="*/ 647700 h 1241601"/>
              <a:gd name="connsiteX12" fmla="*/ 685800 w 4762518"/>
              <a:gd name="connsiteY12" fmla="*/ 673100 h 1241601"/>
              <a:gd name="connsiteX13" fmla="*/ 736600 w 4762518"/>
              <a:gd name="connsiteY13" fmla="*/ 698500 h 1241601"/>
              <a:gd name="connsiteX14" fmla="*/ 1384300 w 4762518"/>
              <a:gd name="connsiteY14" fmla="*/ 736600 h 1241601"/>
              <a:gd name="connsiteX15" fmla="*/ 1447800 w 4762518"/>
              <a:gd name="connsiteY15" fmla="*/ 749300 h 1241601"/>
              <a:gd name="connsiteX16" fmla="*/ 1536700 w 4762518"/>
              <a:gd name="connsiteY16" fmla="*/ 762000 h 1241601"/>
              <a:gd name="connsiteX17" fmla="*/ 1638300 w 4762518"/>
              <a:gd name="connsiteY17" fmla="*/ 787400 h 1241601"/>
              <a:gd name="connsiteX18" fmla="*/ 1689100 w 4762518"/>
              <a:gd name="connsiteY18" fmla="*/ 800100 h 1241601"/>
              <a:gd name="connsiteX19" fmla="*/ 1765300 w 4762518"/>
              <a:gd name="connsiteY19" fmla="*/ 825500 h 1241601"/>
              <a:gd name="connsiteX20" fmla="*/ 1841500 w 4762518"/>
              <a:gd name="connsiteY20" fmla="*/ 838200 h 1241601"/>
              <a:gd name="connsiteX21" fmla="*/ 1917700 w 4762518"/>
              <a:gd name="connsiteY21" fmla="*/ 876300 h 1241601"/>
              <a:gd name="connsiteX22" fmla="*/ 1955800 w 4762518"/>
              <a:gd name="connsiteY22" fmla="*/ 901700 h 1241601"/>
              <a:gd name="connsiteX23" fmla="*/ 2526411 w 4762518"/>
              <a:gd name="connsiteY23" fmla="*/ 982887 h 1241601"/>
              <a:gd name="connsiteX24" fmla="*/ 3276600 w 4762518"/>
              <a:gd name="connsiteY24" fmla="*/ 927100 h 1241601"/>
              <a:gd name="connsiteX25" fmla="*/ 3327400 w 4762518"/>
              <a:gd name="connsiteY25" fmla="*/ 952500 h 1241601"/>
              <a:gd name="connsiteX26" fmla="*/ 3416300 w 4762518"/>
              <a:gd name="connsiteY26" fmla="*/ 977900 h 1241601"/>
              <a:gd name="connsiteX27" fmla="*/ 3492500 w 4762518"/>
              <a:gd name="connsiteY27" fmla="*/ 1028700 h 1241601"/>
              <a:gd name="connsiteX28" fmla="*/ 3581400 w 4762518"/>
              <a:gd name="connsiteY28" fmla="*/ 1066800 h 1241601"/>
              <a:gd name="connsiteX29" fmla="*/ 3632200 w 4762518"/>
              <a:gd name="connsiteY29" fmla="*/ 1104900 h 1241601"/>
              <a:gd name="connsiteX30" fmla="*/ 3746500 w 4762518"/>
              <a:gd name="connsiteY30" fmla="*/ 1143000 h 1241601"/>
              <a:gd name="connsiteX31" fmla="*/ 4064000 w 4762518"/>
              <a:gd name="connsiteY31" fmla="*/ 1168400 h 1241601"/>
              <a:gd name="connsiteX32" fmla="*/ 4102100 w 4762518"/>
              <a:gd name="connsiteY32" fmla="*/ 1155700 h 1241601"/>
              <a:gd name="connsiteX33" fmla="*/ 4406900 w 4762518"/>
              <a:gd name="connsiteY33" fmla="*/ 1168400 h 1241601"/>
              <a:gd name="connsiteX34" fmla="*/ 4445000 w 4762518"/>
              <a:gd name="connsiteY34" fmla="*/ 1181100 h 1241601"/>
              <a:gd name="connsiteX35" fmla="*/ 4521200 w 4762518"/>
              <a:gd name="connsiteY35" fmla="*/ 1193800 h 1241601"/>
              <a:gd name="connsiteX36" fmla="*/ 4546600 w 4762518"/>
              <a:gd name="connsiteY36" fmla="*/ 1231900 h 1241601"/>
              <a:gd name="connsiteX37" fmla="*/ 4762500 w 4762518"/>
              <a:gd name="connsiteY37" fmla="*/ 990600 h 1241601"/>
              <a:gd name="connsiteX38" fmla="*/ 4533900 w 4762518"/>
              <a:gd name="connsiteY38" fmla="*/ 977900 h 1241601"/>
              <a:gd name="connsiteX39" fmla="*/ 4432300 w 4762518"/>
              <a:gd name="connsiteY39" fmla="*/ 939800 h 1241601"/>
              <a:gd name="connsiteX40" fmla="*/ 4343400 w 4762518"/>
              <a:gd name="connsiteY40" fmla="*/ 927100 h 1241601"/>
              <a:gd name="connsiteX41" fmla="*/ 4292600 w 4762518"/>
              <a:gd name="connsiteY41" fmla="*/ 914400 h 1241601"/>
              <a:gd name="connsiteX42" fmla="*/ 4254500 w 4762518"/>
              <a:gd name="connsiteY42" fmla="*/ 889000 h 1241601"/>
              <a:gd name="connsiteX43" fmla="*/ 4216400 w 4762518"/>
              <a:gd name="connsiteY43" fmla="*/ 850900 h 1241601"/>
              <a:gd name="connsiteX44" fmla="*/ 4152900 w 4762518"/>
              <a:gd name="connsiteY44" fmla="*/ 838200 h 1241601"/>
              <a:gd name="connsiteX45" fmla="*/ 3886200 w 4762518"/>
              <a:gd name="connsiteY45" fmla="*/ 825500 h 1241601"/>
              <a:gd name="connsiteX46" fmla="*/ 3771900 w 4762518"/>
              <a:gd name="connsiteY46" fmla="*/ 800100 h 1241601"/>
              <a:gd name="connsiteX47" fmla="*/ 3746500 w 4762518"/>
              <a:gd name="connsiteY47" fmla="*/ 762000 h 1241601"/>
              <a:gd name="connsiteX48" fmla="*/ 3708400 w 4762518"/>
              <a:gd name="connsiteY48" fmla="*/ 736600 h 1241601"/>
              <a:gd name="connsiteX49" fmla="*/ 3683000 w 4762518"/>
              <a:gd name="connsiteY49" fmla="*/ 698500 h 1241601"/>
              <a:gd name="connsiteX50" fmla="*/ 3670300 w 4762518"/>
              <a:gd name="connsiteY50" fmla="*/ 660400 h 1241601"/>
              <a:gd name="connsiteX51" fmla="*/ 3606800 w 4762518"/>
              <a:gd name="connsiteY51" fmla="*/ 571500 h 1241601"/>
              <a:gd name="connsiteX52" fmla="*/ 3543300 w 4762518"/>
              <a:gd name="connsiteY52" fmla="*/ 546100 h 1241601"/>
              <a:gd name="connsiteX53" fmla="*/ 2892190 w 4762518"/>
              <a:gd name="connsiteY53" fmla="*/ 299794 h 1241601"/>
              <a:gd name="connsiteX54" fmla="*/ 1957216 w 4762518"/>
              <a:gd name="connsiteY54" fmla="*/ 410412 h 1241601"/>
              <a:gd name="connsiteX55" fmla="*/ 1168400 w 4762518"/>
              <a:gd name="connsiteY55" fmla="*/ 381000 h 1241601"/>
              <a:gd name="connsiteX56" fmla="*/ 1104900 w 4762518"/>
              <a:gd name="connsiteY56" fmla="*/ 368300 h 1241601"/>
              <a:gd name="connsiteX57" fmla="*/ 1016000 w 4762518"/>
              <a:gd name="connsiteY57" fmla="*/ 355600 h 1241601"/>
              <a:gd name="connsiteX58" fmla="*/ 977900 w 4762518"/>
              <a:gd name="connsiteY58" fmla="*/ 342900 h 1241601"/>
              <a:gd name="connsiteX59" fmla="*/ 901700 w 4762518"/>
              <a:gd name="connsiteY59" fmla="*/ 304800 h 1241601"/>
              <a:gd name="connsiteX60" fmla="*/ 736600 w 4762518"/>
              <a:gd name="connsiteY60" fmla="*/ 139700 h 1241601"/>
              <a:gd name="connsiteX61" fmla="*/ 698500 w 4762518"/>
              <a:gd name="connsiteY61" fmla="*/ 101600 h 1241601"/>
              <a:gd name="connsiteX62" fmla="*/ 660400 w 4762518"/>
              <a:gd name="connsiteY62" fmla="*/ 88900 h 1241601"/>
              <a:gd name="connsiteX63" fmla="*/ 609600 w 4762518"/>
              <a:gd name="connsiteY63" fmla="*/ 63500 h 1241601"/>
              <a:gd name="connsiteX64" fmla="*/ 406400 w 4762518"/>
              <a:gd name="connsiteY64" fmla="*/ 0 h 1241601"/>
              <a:gd name="connsiteX65" fmla="*/ 165100 w 4762518"/>
              <a:gd name="connsiteY65" fmla="*/ 38100 h 1241601"/>
              <a:gd name="connsiteX66" fmla="*/ 129323 w 4762518"/>
              <a:gd name="connsiteY66" fmla="*/ 117096 h 1241601"/>
              <a:gd name="connsiteX67" fmla="*/ 101600 w 4762518"/>
              <a:gd name="connsiteY67" fmla="*/ 177800 h 1241601"/>
              <a:gd name="connsiteX68" fmla="*/ 76200 w 4762518"/>
              <a:gd name="connsiteY68" fmla="*/ 215900 h 1241601"/>
              <a:gd name="connsiteX69" fmla="*/ 0 w 4762518"/>
              <a:gd name="connsiteY69" fmla="*/ 241300 h 1241601"/>
              <a:gd name="connsiteX0" fmla="*/ 38100 w 4762518"/>
              <a:gd name="connsiteY0" fmla="*/ 190500 h 1241601"/>
              <a:gd name="connsiteX1" fmla="*/ 63500 w 4762518"/>
              <a:gd name="connsiteY1" fmla="*/ 342900 h 1241601"/>
              <a:gd name="connsiteX2" fmla="*/ 101600 w 4762518"/>
              <a:gd name="connsiteY2" fmla="*/ 381000 h 1241601"/>
              <a:gd name="connsiteX3" fmla="*/ 127000 w 4762518"/>
              <a:gd name="connsiteY3" fmla="*/ 431800 h 1241601"/>
              <a:gd name="connsiteX4" fmla="*/ 139700 w 4762518"/>
              <a:gd name="connsiteY4" fmla="*/ 469900 h 1241601"/>
              <a:gd name="connsiteX5" fmla="*/ 254000 w 4762518"/>
              <a:gd name="connsiteY5" fmla="*/ 533400 h 1241601"/>
              <a:gd name="connsiteX6" fmla="*/ 292100 w 4762518"/>
              <a:gd name="connsiteY6" fmla="*/ 558800 h 1241601"/>
              <a:gd name="connsiteX7" fmla="*/ 368300 w 4762518"/>
              <a:gd name="connsiteY7" fmla="*/ 571500 h 1241601"/>
              <a:gd name="connsiteX8" fmla="*/ 444500 w 4762518"/>
              <a:gd name="connsiteY8" fmla="*/ 596900 h 1241601"/>
              <a:gd name="connsiteX9" fmla="*/ 482600 w 4762518"/>
              <a:gd name="connsiteY9" fmla="*/ 609600 h 1241601"/>
              <a:gd name="connsiteX10" fmla="*/ 520700 w 4762518"/>
              <a:gd name="connsiteY10" fmla="*/ 635000 h 1241601"/>
              <a:gd name="connsiteX11" fmla="*/ 571500 w 4762518"/>
              <a:gd name="connsiteY11" fmla="*/ 647700 h 1241601"/>
              <a:gd name="connsiteX12" fmla="*/ 685800 w 4762518"/>
              <a:gd name="connsiteY12" fmla="*/ 673100 h 1241601"/>
              <a:gd name="connsiteX13" fmla="*/ 736600 w 4762518"/>
              <a:gd name="connsiteY13" fmla="*/ 698500 h 1241601"/>
              <a:gd name="connsiteX14" fmla="*/ 1384300 w 4762518"/>
              <a:gd name="connsiteY14" fmla="*/ 736600 h 1241601"/>
              <a:gd name="connsiteX15" fmla="*/ 1447800 w 4762518"/>
              <a:gd name="connsiteY15" fmla="*/ 749300 h 1241601"/>
              <a:gd name="connsiteX16" fmla="*/ 1536700 w 4762518"/>
              <a:gd name="connsiteY16" fmla="*/ 762000 h 1241601"/>
              <a:gd name="connsiteX17" fmla="*/ 1638300 w 4762518"/>
              <a:gd name="connsiteY17" fmla="*/ 787400 h 1241601"/>
              <a:gd name="connsiteX18" fmla="*/ 1689100 w 4762518"/>
              <a:gd name="connsiteY18" fmla="*/ 800100 h 1241601"/>
              <a:gd name="connsiteX19" fmla="*/ 1765300 w 4762518"/>
              <a:gd name="connsiteY19" fmla="*/ 825500 h 1241601"/>
              <a:gd name="connsiteX20" fmla="*/ 1841500 w 4762518"/>
              <a:gd name="connsiteY20" fmla="*/ 838200 h 1241601"/>
              <a:gd name="connsiteX21" fmla="*/ 1917700 w 4762518"/>
              <a:gd name="connsiteY21" fmla="*/ 876300 h 1241601"/>
              <a:gd name="connsiteX22" fmla="*/ 1955800 w 4762518"/>
              <a:gd name="connsiteY22" fmla="*/ 901700 h 1241601"/>
              <a:gd name="connsiteX23" fmla="*/ 2526411 w 4762518"/>
              <a:gd name="connsiteY23" fmla="*/ 982887 h 1241601"/>
              <a:gd name="connsiteX24" fmla="*/ 3276600 w 4762518"/>
              <a:gd name="connsiteY24" fmla="*/ 927100 h 1241601"/>
              <a:gd name="connsiteX25" fmla="*/ 3327400 w 4762518"/>
              <a:gd name="connsiteY25" fmla="*/ 952500 h 1241601"/>
              <a:gd name="connsiteX26" fmla="*/ 3416300 w 4762518"/>
              <a:gd name="connsiteY26" fmla="*/ 977900 h 1241601"/>
              <a:gd name="connsiteX27" fmla="*/ 3492500 w 4762518"/>
              <a:gd name="connsiteY27" fmla="*/ 1028700 h 1241601"/>
              <a:gd name="connsiteX28" fmla="*/ 3581400 w 4762518"/>
              <a:gd name="connsiteY28" fmla="*/ 1066800 h 1241601"/>
              <a:gd name="connsiteX29" fmla="*/ 3632200 w 4762518"/>
              <a:gd name="connsiteY29" fmla="*/ 1104900 h 1241601"/>
              <a:gd name="connsiteX30" fmla="*/ 3746500 w 4762518"/>
              <a:gd name="connsiteY30" fmla="*/ 1143000 h 1241601"/>
              <a:gd name="connsiteX31" fmla="*/ 4064000 w 4762518"/>
              <a:gd name="connsiteY31" fmla="*/ 1168400 h 1241601"/>
              <a:gd name="connsiteX32" fmla="*/ 4102100 w 4762518"/>
              <a:gd name="connsiteY32" fmla="*/ 1155700 h 1241601"/>
              <a:gd name="connsiteX33" fmla="*/ 4406900 w 4762518"/>
              <a:gd name="connsiteY33" fmla="*/ 1168400 h 1241601"/>
              <a:gd name="connsiteX34" fmla="*/ 4445000 w 4762518"/>
              <a:gd name="connsiteY34" fmla="*/ 1181100 h 1241601"/>
              <a:gd name="connsiteX35" fmla="*/ 4521200 w 4762518"/>
              <a:gd name="connsiteY35" fmla="*/ 1193800 h 1241601"/>
              <a:gd name="connsiteX36" fmla="*/ 4546600 w 4762518"/>
              <a:gd name="connsiteY36" fmla="*/ 1231900 h 1241601"/>
              <a:gd name="connsiteX37" fmla="*/ 4762500 w 4762518"/>
              <a:gd name="connsiteY37" fmla="*/ 990600 h 1241601"/>
              <a:gd name="connsiteX38" fmla="*/ 4533900 w 4762518"/>
              <a:gd name="connsiteY38" fmla="*/ 977900 h 1241601"/>
              <a:gd name="connsiteX39" fmla="*/ 4432300 w 4762518"/>
              <a:gd name="connsiteY39" fmla="*/ 939800 h 1241601"/>
              <a:gd name="connsiteX40" fmla="*/ 4343400 w 4762518"/>
              <a:gd name="connsiteY40" fmla="*/ 927100 h 1241601"/>
              <a:gd name="connsiteX41" fmla="*/ 4292600 w 4762518"/>
              <a:gd name="connsiteY41" fmla="*/ 914400 h 1241601"/>
              <a:gd name="connsiteX42" fmla="*/ 4254500 w 4762518"/>
              <a:gd name="connsiteY42" fmla="*/ 889000 h 1241601"/>
              <a:gd name="connsiteX43" fmla="*/ 4216400 w 4762518"/>
              <a:gd name="connsiteY43" fmla="*/ 850900 h 1241601"/>
              <a:gd name="connsiteX44" fmla="*/ 4152900 w 4762518"/>
              <a:gd name="connsiteY44" fmla="*/ 838200 h 1241601"/>
              <a:gd name="connsiteX45" fmla="*/ 3886200 w 4762518"/>
              <a:gd name="connsiteY45" fmla="*/ 825500 h 1241601"/>
              <a:gd name="connsiteX46" fmla="*/ 3771900 w 4762518"/>
              <a:gd name="connsiteY46" fmla="*/ 800100 h 1241601"/>
              <a:gd name="connsiteX47" fmla="*/ 3746500 w 4762518"/>
              <a:gd name="connsiteY47" fmla="*/ 762000 h 1241601"/>
              <a:gd name="connsiteX48" fmla="*/ 3708400 w 4762518"/>
              <a:gd name="connsiteY48" fmla="*/ 736600 h 1241601"/>
              <a:gd name="connsiteX49" fmla="*/ 3683000 w 4762518"/>
              <a:gd name="connsiteY49" fmla="*/ 698500 h 1241601"/>
              <a:gd name="connsiteX50" fmla="*/ 3670300 w 4762518"/>
              <a:gd name="connsiteY50" fmla="*/ 660400 h 1241601"/>
              <a:gd name="connsiteX51" fmla="*/ 3606800 w 4762518"/>
              <a:gd name="connsiteY51" fmla="*/ 571500 h 1241601"/>
              <a:gd name="connsiteX52" fmla="*/ 3543300 w 4762518"/>
              <a:gd name="connsiteY52" fmla="*/ 546100 h 1241601"/>
              <a:gd name="connsiteX53" fmla="*/ 2892190 w 4762518"/>
              <a:gd name="connsiteY53" fmla="*/ 299794 h 1241601"/>
              <a:gd name="connsiteX54" fmla="*/ 1957216 w 4762518"/>
              <a:gd name="connsiteY54" fmla="*/ 410412 h 1241601"/>
              <a:gd name="connsiteX55" fmla="*/ 1168400 w 4762518"/>
              <a:gd name="connsiteY55" fmla="*/ 381000 h 1241601"/>
              <a:gd name="connsiteX56" fmla="*/ 1104900 w 4762518"/>
              <a:gd name="connsiteY56" fmla="*/ 368300 h 1241601"/>
              <a:gd name="connsiteX57" fmla="*/ 1016000 w 4762518"/>
              <a:gd name="connsiteY57" fmla="*/ 355600 h 1241601"/>
              <a:gd name="connsiteX58" fmla="*/ 977900 w 4762518"/>
              <a:gd name="connsiteY58" fmla="*/ 342900 h 1241601"/>
              <a:gd name="connsiteX59" fmla="*/ 901700 w 4762518"/>
              <a:gd name="connsiteY59" fmla="*/ 304800 h 1241601"/>
              <a:gd name="connsiteX60" fmla="*/ 736600 w 4762518"/>
              <a:gd name="connsiteY60" fmla="*/ 139700 h 1241601"/>
              <a:gd name="connsiteX61" fmla="*/ 698500 w 4762518"/>
              <a:gd name="connsiteY61" fmla="*/ 101600 h 1241601"/>
              <a:gd name="connsiteX62" fmla="*/ 660400 w 4762518"/>
              <a:gd name="connsiteY62" fmla="*/ 88900 h 1241601"/>
              <a:gd name="connsiteX63" fmla="*/ 609600 w 4762518"/>
              <a:gd name="connsiteY63" fmla="*/ 63500 h 1241601"/>
              <a:gd name="connsiteX64" fmla="*/ 406400 w 4762518"/>
              <a:gd name="connsiteY64" fmla="*/ 0 h 1241601"/>
              <a:gd name="connsiteX65" fmla="*/ 165100 w 4762518"/>
              <a:gd name="connsiteY65" fmla="*/ 38100 h 1241601"/>
              <a:gd name="connsiteX66" fmla="*/ 126581 w 4762518"/>
              <a:gd name="connsiteY66" fmla="*/ 71458 h 1241601"/>
              <a:gd name="connsiteX67" fmla="*/ 129323 w 4762518"/>
              <a:gd name="connsiteY67" fmla="*/ 117096 h 1241601"/>
              <a:gd name="connsiteX68" fmla="*/ 101600 w 4762518"/>
              <a:gd name="connsiteY68" fmla="*/ 177800 h 1241601"/>
              <a:gd name="connsiteX69" fmla="*/ 76200 w 4762518"/>
              <a:gd name="connsiteY69" fmla="*/ 215900 h 1241601"/>
              <a:gd name="connsiteX70" fmla="*/ 0 w 4762518"/>
              <a:gd name="connsiteY70" fmla="*/ 241300 h 1241601"/>
              <a:gd name="connsiteX0" fmla="*/ 38100 w 4762518"/>
              <a:gd name="connsiteY0" fmla="*/ 190500 h 1241601"/>
              <a:gd name="connsiteX1" fmla="*/ 63500 w 4762518"/>
              <a:gd name="connsiteY1" fmla="*/ 342900 h 1241601"/>
              <a:gd name="connsiteX2" fmla="*/ 101600 w 4762518"/>
              <a:gd name="connsiteY2" fmla="*/ 381000 h 1241601"/>
              <a:gd name="connsiteX3" fmla="*/ 127000 w 4762518"/>
              <a:gd name="connsiteY3" fmla="*/ 431800 h 1241601"/>
              <a:gd name="connsiteX4" fmla="*/ 139700 w 4762518"/>
              <a:gd name="connsiteY4" fmla="*/ 469900 h 1241601"/>
              <a:gd name="connsiteX5" fmla="*/ 254000 w 4762518"/>
              <a:gd name="connsiteY5" fmla="*/ 533400 h 1241601"/>
              <a:gd name="connsiteX6" fmla="*/ 292100 w 4762518"/>
              <a:gd name="connsiteY6" fmla="*/ 558800 h 1241601"/>
              <a:gd name="connsiteX7" fmla="*/ 368300 w 4762518"/>
              <a:gd name="connsiteY7" fmla="*/ 571500 h 1241601"/>
              <a:gd name="connsiteX8" fmla="*/ 444500 w 4762518"/>
              <a:gd name="connsiteY8" fmla="*/ 596900 h 1241601"/>
              <a:gd name="connsiteX9" fmla="*/ 482600 w 4762518"/>
              <a:gd name="connsiteY9" fmla="*/ 609600 h 1241601"/>
              <a:gd name="connsiteX10" fmla="*/ 520700 w 4762518"/>
              <a:gd name="connsiteY10" fmla="*/ 635000 h 1241601"/>
              <a:gd name="connsiteX11" fmla="*/ 571500 w 4762518"/>
              <a:gd name="connsiteY11" fmla="*/ 647700 h 1241601"/>
              <a:gd name="connsiteX12" fmla="*/ 685800 w 4762518"/>
              <a:gd name="connsiteY12" fmla="*/ 673100 h 1241601"/>
              <a:gd name="connsiteX13" fmla="*/ 736600 w 4762518"/>
              <a:gd name="connsiteY13" fmla="*/ 698500 h 1241601"/>
              <a:gd name="connsiteX14" fmla="*/ 1384300 w 4762518"/>
              <a:gd name="connsiteY14" fmla="*/ 736600 h 1241601"/>
              <a:gd name="connsiteX15" fmla="*/ 1447800 w 4762518"/>
              <a:gd name="connsiteY15" fmla="*/ 749300 h 1241601"/>
              <a:gd name="connsiteX16" fmla="*/ 1536700 w 4762518"/>
              <a:gd name="connsiteY16" fmla="*/ 762000 h 1241601"/>
              <a:gd name="connsiteX17" fmla="*/ 1638300 w 4762518"/>
              <a:gd name="connsiteY17" fmla="*/ 787400 h 1241601"/>
              <a:gd name="connsiteX18" fmla="*/ 1689100 w 4762518"/>
              <a:gd name="connsiteY18" fmla="*/ 800100 h 1241601"/>
              <a:gd name="connsiteX19" fmla="*/ 1765300 w 4762518"/>
              <a:gd name="connsiteY19" fmla="*/ 825500 h 1241601"/>
              <a:gd name="connsiteX20" fmla="*/ 1841500 w 4762518"/>
              <a:gd name="connsiteY20" fmla="*/ 838200 h 1241601"/>
              <a:gd name="connsiteX21" fmla="*/ 1917700 w 4762518"/>
              <a:gd name="connsiteY21" fmla="*/ 876300 h 1241601"/>
              <a:gd name="connsiteX22" fmla="*/ 1955800 w 4762518"/>
              <a:gd name="connsiteY22" fmla="*/ 901700 h 1241601"/>
              <a:gd name="connsiteX23" fmla="*/ 2526411 w 4762518"/>
              <a:gd name="connsiteY23" fmla="*/ 982887 h 1241601"/>
              <a:gd name="connsiteX24" fmla="*/ 3276600 w 4762518"/>
              <a:gd name="connsiteY24" fmla="*/ 927100 h 1241601"/>
              <a:gd name="connsiteX25" fmla="*/ 3327400 w 4762518"/>
              <a:gd name="connsiteY25" fmla="*/ 952500 h 1241601"/>
              <a:gd name="connsiteX26" fmla="*/ 3416300 w 4762518"/>
              <a:gd name="connsiteY26" fmla="*/ 977900 h 1241601"/>
              <a:gd name="connsiteX27" fmla="*/ 3492500 w 4762518"/>
              <a:gd name="connsiteY27" fmla="*/ 1028700 h 1241601"/>
              <a:gd name="connsiteX28" fmla="*/ 3581400 w 4762518"/>
              <a:gd name="connsiteY28" fmla="*/ 1066800 h 1241601"/>
              <a:gd name="connsiteX29" fmla="*/ 3632200 w 4762518"/>
              <a:gd name="connsiteY29" fmla="*/ 1104900 h 1241601"/>
              <a:gd name="connsiteX30" fmla="*/ 3746500 w 4762518"/>
              <a:gd name="connsiteY30" fmla="*/ 1143000 h 1241601"/>
              <a:gd name="connsiteX31" fmla="*/ 4064000 w 4762518"/>
              <a:gd name="connsiteY31" fmla="*/ 1168400 h 1241601"/>
              <a:gd name="connsiteX32" fmla="*/ 4102100 w 4762518"/>
              <a:gd name="connsiteY32" fmla="*/ 1155700 h 1241601"/>
              <a:gd name="connsiteX33" fmla="*/ 4406900 w 4762518"/>
              <a:gd name="connsiteY33" fmla="*/ 1168400 h 1241601"/>
              <a:gd name="connsiteX34" fmla="*/ 4445000 w 4762518"/>
              <a:gd name="connsiteY34" fmla="*/ 1181100 h 1241601"/>
              <a:gd name="connsiteX35" fmla="*/ 4521200 w 4762518"/>
              <a:gd name="connsiteY35" fmla="*/ 1193800 h 1241601"/>
              <a:gd name="connsiteX36" fmla="*/ 4546600 w 4762518"/>
              <a:gd name="connsiteY36" fmla="*/ 1231900 h 1241601"/>
              <a:gd name="connsiteX37" fmla="*/ 4762500 w 4762518"/>
              <a:gd name="connsiteY37" fmla="*/ 990600 h 1241601"/>
              <a:gd name="connsiteX38" fmla="*/ 4533900 w 4762518"/>
              <a:gd name="connsiteY38" fmla="*/ 977900 h 1241601"/>
              <a:gd name="connsiteX39" fmla="*/ 4432300 w 4762518"/>
              <a:gd name="connsiteY39" fmla="*/ 939800 h 1241601"/>
              <a:gd name="connsiteX40" fmla="*/ 4343400 w 4762518"/>
              <a:gd name="connsiteY40" fmla="*/ 927100 h 1241601"/>
              <a:gd name="connsiteX41" fmla="*/ 4292600 w 4762518"/>
              <a:gd name="connsiteY41" fmla="*/ 914400 h 1241601"/>
              <a:gd name="connsiteX42" fmla="*/ 4254500 w 4762518"/>
              <a:gd name="connsiteY42" fmla="*/ 889000 h 1241601"/>
              <a:gd name="connsiteX43" fmla="*/ 4216400 w 4762518"/>
              <a:gd name="connsiteY43" fmla="*/ 850900 h 1241601"/>
              <a:gd name="connsiteX44" fmla="*/ 4152900 w 4762518"/>
              <a:gd name="connsiteY44" fmla="*/ 838200 h 1241601"/>
              <a:gd name="connsiteX45" fmla="*/ 3886200 w 4762518"/>
              <a:gd name="connsiteY45" fmla="*/ 825500 h 1241601"/>
              <a:gd name="connsiteX46" fmla="*/ 3771900 w 4762518"/>
              <a:gd name="connsiteY46" fmla="*/ 800100 h 1241601"/>
              <a:gd name="connsiteX47" fmla="*/ 3746500 w 4762518"/>
              <a:gd name="connsiteY47" fmla="*/ 762000 h 1241601"/>
              <a:gd name="connsiteX48" fmla="*/ 3708400 w 4762518"/>
              <a:gd name="connsiteY48" fmla="*/ 736600 h 1241601"/>
              <a:gd name="connsiteX49" fmla="*/ 3683000 w 4762518"/>
              <a:gd name="connsiteY49" fmla="*/ 698500 h 1241601"/>
              <a:gd name="connsiteX50" fmla="*/ 3670300 w 4762518"/>
              <a:gd name="connsiteY50" fmla="*/ 660400 h 1241601"/>
              <a:gd name="connsiteX51" fmla="*/ 3606800 w 4762518"/>
              <a:gd name="connsiteY51" fmla="*/ 571500 h 1241601"/>
              <a:gd name="connsiteX52" fmla="*/ 3543300 w 4762518"/>
              <a:gd name="connsiteY52" fmla="*/ 546100 h 1241601"/>
              <a:gd name="connsiteX53" fmla="*/ 2892190 w 4762518"/>
              <a:gd name="connsiteY53" fmla="*/ 299794 h 1241601"/>
              <a:gd name="connsiteX54" fmla="*/ 1957216 w 4762518"/>
              <a:gd name="connsiteY54" fmla="*/ 410412 h 1241601"/>
              <a:gd name="connsiteX55" fmla="*/ 1168400 w 4762518"/>
              <a:gd name="connsiteY55" fmla="*/ 381000 h 1241601"/>
              <a:gd name="connsiteX56" fmla="*/ 1104900 w 4762518"/>
              <a:gd name="connsiteY56" fmla="*/ 368300 h 1241601"/>
              <a:gd name="connsiteX57" fmla="*/ 1016000 w 4762518"/>
              <a:gd name="connsiteY57" fmla="*/ 355600 h 1241601"/>
              <a:gd name="connsiteX58" fmla="*/ 977900 w 4762518"/>
              <a:gd name="connsiteY58" fmla="*/ 342900 h 1241601"/>
              <a:gd name="connsiteX59" fmla="*/ 901700 w 4762518"/>
              <a:gd name="connsiteY59" fmla="*/ 304800 h 1241601"/>
              <a:gd name="connsiteX60" fmla="*/ 736600 w 4762518"/>
              <a:gd name="connsiteY60" fmla="*/ 139700 h 1241601"/>
              <a:gd name="connsiteX61" fmla="*/ 698500 w 4762518"/>
              <a:gd name="connsiteY61" fmla="*/ 101600 h 1241601"/>
              <a:gd name="connsiteX62" fmla="*/ 660400 w 4762518"/>
              <a:gd name="connsiteY62" fmla="*/ 88900 h 1241601"/>
              <a:gd name="connsiteX63" fmla="*/ 609600 w 4762518"/>
              <a:gd name="connsiteY63" fmla="*/ 63500 h 1241601"/>
              <a:gd name="connsiteX64" fmla="*/ 406400 w 4762518"/>
              <a:gd name="connsiteY64" fmla="*/ 0 h 1241601"/>
              <a:gd name="connsiteX65" fmla="*/ 126581 w 4762518"/>
              <a:gd name="connsiteY65" fmla="*/ 71458 h 1241601"/>
              <a:gd name="connsiteX66" fmla="*/ 129323 w 4762518"/>
              <a:gd name="connsiteY66" fmla="*/ 117096 h 1241601"/>
              <a:gd name="connsiteX67" fmla="*/ 101600 w 4762518"/>
              <a:gd name="connsiteY67" fmla="*/ 177800 h 1241601"/>
              <a:gd name="connsiteX68" fmla="*/ 76200 w 4762518"/>
              <a:gd name="connsiteY68" fmla="*/ 215900 h 1241601"/>
              <a:gd name="connsiteX69" fmla="*/ 0 w 4762518"/>
              <a:gd name="connsiteY69" fmla="*/ 241300 h 1241601"/>
              <a:gd name="connsiteX0" fmla="*/ 38100 w 4762518"/>
              <a:gd name="connsiteY0" fmla="*/ 190500 h 1241601"/>
              <a:gd name="connsiteX1" fmla="*/ 63500 w 4762518"/>
              <a:gd name="connsiteY1" fmla="*/ 342900 h 1241601"/>
              <a:gd name="connsiteX2" fmla="*/ 101600 w 4762518"/>
              <a:gd name="connsiteY2" fmla="*/ 381000 h 1241601"/>
              <a:gd name="connsiteX3" fmla="*/ 127000 w 4762518"/>
              <a:gd name="connsiteY3" fmla="*/ 431800 h 1241601"/>
              <a:gd name="connsiteX4" fmla="*/ 139700 w 4762518"/>
              <a:gd name="connsiteY4" fmla="*/ 469900 h 1241601"/>
              <a:gd name="connsiteX5" fmla="*/ 254000 w 4762518"/>
              <a:gd name="connsiteY5" fmla="*/ 533400 h 1241601"/>
              <a:gd name="connsiteX6" fmla="*/ 292100 w 4762518"/>
              <a:gd name="connsiteY6" fmla="*/ 558800 h 1241601"/>
              <a:gd name="connsiteX7" fmla="*/ 368300 w 4762518"/>
              <a:gd name="connsiteY7" fmla="*/ 571500 h 1241601"/>
              <a:gd name="connsiteX8" fmla="*/ 444500 w 4762518"/>
              <a:gd name="connsiteY8" fmla="*/ 596900 h 1241601"/>
              <a:gd name="connsiteX9" fmla="*/ 482600 w 4762518"/>
              <a:gd name="connsiteY9" fmla="*/ 609600 h 1241601"/>
              <a:gd name="connsiteX10" fmla="*/ 520700 w 4762518"/>
              <a:gd name="connsiteY10" fmla="*/ 635000 h 1241601"/>
              <a:gd name="connsiteX11" fmla="*/ 571500 w 4762518"/>
              <a:gd name="connsiteY11" fmla="*/ 647700 h 1241601"/>
              <a:gd name="connsiteX12" fmla="*/ 685800 w 4762518"/>
              <a:gd name="connsiteY12" fmla="*/ 673100 h 1241601"/>
              <a:gd name="connsiteX13" fmla="*/ 736600 w 4762518"/>
              <a:gd name="connsiteY13" fmla="*/ 698500 h 1241601"/>
              <a:gd name="connsiteX14" fmla="*/ 1384300 w 4762518"/>
              <a:gd name="connsiteY14" fmla="*/ 736600 h 1241601"/>
              <a:gd name="connsiteX15" fmla="*/ 1447800 w 4762518"/>
              <a:gd name="connsiteY15" fmla="*/ 749300 h 1241601"/>
              <a:gd name="connsiteX16" fmla="*/ 1536700 w 4762518"/>
              <a:gd name="connsiteY16" fmla="*/ 762000 h 1241601"/>
              <a:gd name="connsiteX17" fmla="*/ 1638300 w 4762518"/>
              <a:gd name="connsiteY17" fmla="*/ 787400 h 1241601"/>
              <a:gd name="connsiteX18" fmla="*/ 1689100 w 4762518"/>
              <a:gd name="connsiteY18" fmla="*/ 800100 h 1241601"/>
              <a:gd name="connsiteX19" fmla="*/ 1765300 w 4762518"/>
              <a:gd name="connsiteY19" fmla="*/ 825500 h 1241601"/>
              <a:gd name="connsiteX20" fmla="*/ 1841500 w 4762518"/>
              <a:gd name="connsiteY20" fmla="*/ 838200 h 1241601"/>
              <a:gd name="connsiteX21" fmla="*/ 1917700 w 4762518"/>
              <a:gd name="connsiteY21" fmla="*/ 876300 h 1241601"/>
              <a:gd name="connsiteX22" fmla="*/ 1955800 w 4762518"/>
              <a:gd name="connsiteY22" fmla="*/ 901700 h 1241601"/>
              <a:gd name="connsiteX23" fmla="*/ 2526411 w 4762518"/>
              <a:gd name="connsiteY23" fmla="*/ 982887 h 1241601"/>
              <a:gd name="connsiteX24" fmla="*/ 3276600 w 4762518"/>
              <a:gd name="connsiteY24" fmla="*/ 927100 h 1241601"/>
              <a:gd name="connsiteX25" fmla="*/ 3327400 w 4762518"/>
              <a:gd name="connsiteY25" fmla="*/ 952500 h 1241601"/>
              <a:gd name="connsiteX26" fmla="*/ 3416300 w 4762518"/>
              <a:gd name="connsiteY26" fmla="*/ 977900 h 1241601"/>
              <a:gd name="connsiteX27" fmla="*/ 3492500 w 4762518"/>
              <a:gd name="connsiteY27" fmla="*/ 1028700 h 1241601"/>
              <a:gd name="connsiteX28" fmla="*/ 3581400 w 4762518"/>
              <a:gd name="connsiteY28" fmla="*/ 1066800 h 1241601"/>
              <a:gd name="connsiteX29" fmla="*/ 3632200 w 4762518"/>
              <a:gd name="connsiteY29" fmla="*/ 1104900 h 1241601"/>
              <a:gd name="connsiteX30" fmla="*/ 3746500 w 4762518"/>
              <a:gd name="connsiteY30" fmla="*/ 1143000 h 1241601"/>
              <a:gd name="connsiteX31" fmla="*/ 4064000 w 4762518"/>
              <a:gd name="connsiteY31" fmla="*/ 1168400 h 1241601"/>
              <a:gd name="connsiteX32" fmla="*/ 4102100 w 4762518"/>
              <a:gd name="connsiteY32" fmla="*/ 1155700 h 1241601"/>
              <a:gd name="connsiteX33" fmla="*/ 4406900 w 4762518"/>
              <a:gd name="connsiteY33" fmla="*/ 1168400 h 1241601"/>
              <a:gd name="connsiteX34" fmla="*/ 4445000 w 4762518"/>
              <a:gd name="connsiteY34" fmla="*/ 1181100 h 1241601"/>
              <a:gd name="connsiteX35" fmla="*/ 4521200 w 4762518"/>
              <a:gd name="connsiteY35" fmla="*/ 1193800 h 1241601"/>
              <a:gd name="connsiteX36" fmla="*/ 4546600 w 4762518"/>
              <a:gd name="connsiteY36" fmla="*/ 1231900 h 1241601"/>
              <a:gd name="connsiteX37" fmla="*/ 4762500 w 4762518"/>
              <a:gd name="connsiteY37" fmla="*/ 990600 h 1241601"/>
              <a:gd name="connsiteX38" fmla="*/ 4533900 w 4762518"/>
              <a:gd name="connsiteY38" fmla="*/ 977900 h 1241601"/>
              <a:gd name="connsiteX39" fmla="*/ 4432300 w 4762518"/>
              <a:gd name="connsiteY39" fmla="*/ 939800 h 1241601"/>
              <a:gd name="connsiteX40" fmla="*/ 4343400 w 4762518"/>
              <a:gd name="connsiteY40" fmla="*/ 927100 h 1241601"/>
              <a:gd name="connsiteX41" fmla="*/ 4292600 w 4762518"/>
              <a:gd name="connsiteY41" fmla="*/ 914400 h 1241601"/>
              <a:gd name="connsiteX42" fmla="*/ 4254500 w 4762518"/>
              <a:gd name="connsiteY42" fmla="*/ 889000 h 1241601"/>
              <a:gd name="connsiteX43" fmla="*/ 4216400 w 4762518"/>
              <a:gd name="connsiteY43" fmla="*/ 850900 h 1241601"/>
              <a:gd name="connsiteX44" fmla="*/ 4152900 w 4762518"/>
              <a:gd name="connsiteY44" fmla="*/ 838200 h 1241601"/>
              <a:gd name="connsiteX45" fmla="*/ 3886200 w 4762518"/>
              <a:gd name="connsiteY45" fmla="*/ 825500 h 1241601"/>
              <a:gd name="connsiteX46" fmla="*/ 3771900 w 4762518"/>
              <a:gd name="connsiteY46" fmla="*/ 800100 h 1241601"/>
              <a:gd name="connsiteX47" fmla="*/ 3746500 w 4762518"/>
              <a:gd name="connsiteY47" fmla="*/ 762000 h 1241601"/>
              <a:gd name="connsiteX48" fmla="*/ 3708400 w 4762518"/>
              <a:gd name="connsiteY48" fmla="*/ 736600 h 1241601"/>
              <a:gd name="connsiteX49" fmla="*/ 3683000 w 4762518"/>
              <a:gd name="connsiteY49" fmla="*/ 698500 h 1241601"/>
              <a:gd name="connsiteX50" fmla="*/ 3670300 w 4762518"/>
              <a:gd name="connsiteY50" fmla="*/ 660400 h 1241601"/>
              <a:gd name="connsiteX51" fmla="*/ 3606800 w 4762518"/>
              <a:gd name="connsiteY51" fmla="*/ 571500 h 1241601"/>
              <a:gd name="connsiteX52" fmla="*/ 3543300 w 4762518"/>
              <a:gd name="connsiteY52" fmla="*/ 546100 h 1241601"/>
              <a:gd name="connsiteX53" fmla="*/ 2892190 w 4762518"/>
              <a:gd name="connsiteY53" fmla="*/ 299794 h 1241601"/>
              <a:gd name="connsiteX54" fmla="*/ 1957216 w 4762518"/>
              <a:gd name="connsiteY54" fmla="*/ 410412 h 1241601"/>
              <a:gd name="connsiteX55" fmla="*/ 1168400 w 4762518"/>
              <a:gd name="connsiteY55" fmla="*/ 381000 h 1241601"/>
              <a:gd name="connsiteX56" fmla="*/ 1104900 w 4762518"/>
              <a:gd name="connsiteY56" fmla="*/ 368300 h 1241601"/>
              <a:gd name="connsiteX57" fmla="*/ 1016000 w 4762518"/>
              <a:gd name="connsiteY57" fmla="*/ 355600 h 1241601"/>
              <a:gd name="connsiteX58" fmla="*/ 977900 w 4762518"/>
              <a:gd name="connsiteY58" fmla="*/ 342900 h 1241601"/>
              <a:gd name="connsiteX59" fmla="*/ 901700 w 4762518"/>
              <a:gd name="connsiteY59" fmla="*/ 304800 h 1241601"/>
              <a:gd name="connsiteX60" fmla="*/ 736600 w 4762518"/>
              <a:gd name="connsiteY60" fmla="*/ 139700 h 1241601"/>
              <a:gd name="connsiteX61" fmla="*/ 698500 w 4762518"/>
              <a:gd name="connsiteY61" fmla="*/ 101600 h 1241601"/>
              <a:gd name="connsiteX62" fmla="*/ 660400 w 4762518"/>
              <a:gd name="connsiteY62" fmla="*/ 88900 h 1241601"/>
              <a:gd name="connsiteX63" fmla="*/ 609600 w 4762518"/>
              <a:gd name="connsiteY63" fmla="*/ 63500 h 1241601"/>
              <a:gd name="connsiteX64" fmla="*/ 406400 w 4762518"/>
              <a:gd name="connsiteY64" fmla="*/ 0 h 1241601"/>
              <a:gd name="connsiteX65" fmla="*/ 129323 w 4762518"/>
              <a:gd name="connsiteY65" fmla="*/ 117096 h 1241601"/>
              <a:gd name="connsiteX66" fmla="*/ 101600 w 4762518"/>
              <a:gd name="connsiteY66" fmla="*/ 177800 h 1241601"/>
              <a:gd name="connsiteX67" fmla="*/ 76200 w 4762518"/>
              <a:gd name="connsiteY67" fmla="*/ 215900 h 1241601"/>
              <a:gd name="connsiteX68" fmla="*/ 0 w 4762518"/>
              <a:gd name="connsiteY68" fmla="*/ 241300 h 1241601"/>
              <a:gd name="connsiteX0" fmla="*/ 38100 w 4762518"/>
              <a:gd name="connsiteY0" fmla="*/ 190500 h 1241601"/>
              <a:gd name="connsiteX1" fmla="*/ 63500 w 4762518"/>
              <a:gd name="connsiteY1" fmla="*/ 342900 h 1241601"/>
              <a:gd name="connsiteX2" fmla="*/ 101600 w 4762518"/>
              <a:gd name="connsiteY2" fmla="*/ 381000 h 1241601"/>
              <a:gd name="connsiteX3" fmla="*/ 127000 w 4762518"/>
              <a:gd name="connsiteY3" fmla="*/ 431800 h 1241601"/>
              <a:gd name="connsiteX4" fmla="*/ 139700 w 4762518"/>
              <a:gd name="connsiteY4" fmla="*/ 469900 h 1241601"/>
              <a:gd name="connsiteX5" fmla="*/ 254000 w 4762518"/>
              <a:gd name="connsiteY5" fmla="*/ 533400 h 1241601"/>
              <a:gd name="connsiteX6" fmla="*/ 292100 w 4762518"/>
              <a:gd name="connsiteY6" fmla="*/ 558800 h 1241601"/>
              <a:gd name="connsiteX7" fmla="*/ 368300 w 4762518"/>
              <a:gd name="connsiteY7" fmla="*/ 571500 h 1241601"/>
              <a:gd name="connsiteX8" fmla="*/ 444500 w 4762518"/>
              <a:gd name="connsiteY8" fmla="*/ 596900 h 1241601"/>
              <a:gd name="connsiteX9" fmla="*/ 482600 w 4762518"/>
              <a:gd name="connsiteY9" fmla="*/ 609600 h 1241601"/>
              <a:gd name="connsiteX10" fmla="*/ 520700 w 4762518"/>
              <a:gd name="connsiteY10" fmla="*/ 635000 h 1241601"/>
              <a:gd name="connsiteX11" fmla="*/ 571500 w 4762518"/>
              <a:gd name="connsiteY11" fmla="*/ 647700 h 1241601"/>
              <a:gd name="connsiteX12" fmla="*/ 685800 w 4762518"/>
              <a:gd name="connsiteY12" fmla="*/ 673100 h 1241601"/>
              <a:gd name="connsiteX13" fmla="*/ 736600 w 4762518"/>
              <a:gd name="connsiteY13" fmla="*/ 698500 h 1241601"/>
              <a:gd name="connsiteX14" fmla="*/ 1384300 w 4762518"/>
              <a:gd name="connsiteY14" fmla="*/ 736600 h 1241601"/>
              <a:gd name="connsiteX15" fmla="*/ 1447800 w 4762518"/>
              <a:gd name="connsiteY15" fmla="*/ 749300 h 1241601"/>
              <a:gd name="connsiteX16" fmla="*/ 1536700 w 4762518"/>
              <a:gd name="connsiteY16" fmla="*/ 762000 h 1241601"/>
              <a:gd name="connsiteX17" fmla="*/ 1638300 w 4762518"/>
              <a:gd name="connsiteY17" fmla="*/ 787400 h 1241601"/>
              <a:gd name="connsiteX18" fmla="*/ 1689100 w 4762518"/>
              <a:gd name="connsiteY18" fmla="*/ 800100 h 1241601"/>
              <a:gd name="connsiteX19" fmla="*/ 1765300 w 4762518"/>
              <a:gd name="connsiteY19" fmla="*/ 825500 h 1241601"/>
              <a:gd name="connsiteX20" fmla="*/ 1841500 w 4762518"/>
              <a:gd name="connsiteY20" fmla="*/ 838200 h 1241601"/>
              <a:gd name="connsiteX21" fmla="*/ 1917700 w 4762518"/>
              <a:gd name="connsiteY21" fmla="*/ 876300 h 1241601"/>
              <a:gd name="connsiteX22" fmla="*/ 1955800 w 4762518"/>
              <a:gd name="connsiteY22" fmla="*/ 901700 h 1241601"/>
              <a:gd name="connsiteX23" fmla="*/ 2526411 w 4762518"/>
              <a:gd name="connsiteY23" fmla="*/ 982887 h 1241601"/>
              <a:gd name="connsiteX24" fmla="*/ 3276600 w 4762518"/>
              <a:gd name="connsiteY24" fmla="*/ 927100 h 1241601"/>
              <a:gd name="connsiteX25" fmla="*/ 3327400 w 4762518"/>
              <a:gd name="connsiteY25" fmla="*/ 952500 h 1241601"/>
              <a:gd name="connsiteX26" fmla="*/ 3416300 w 4762518"/>
              <a:gd name="connsiteY26" fmla="*/ 977900 h 1241601"/>
              <a:gd name="connsiteX27" fmla="*/ 3492500 w 4762518"/>
              <a:gd name="connsiteY27" fmla="*/ 1028700 h 1241601"/>
              <a:gd name="connsiteX28" fmla="*/ 3581400 w 4762518"/>
              <a:gd name="connsiteY28" fmla="*/ 1066800 h 1241601"/>
              <a:gd name="connsiteX29" fmla="*/ 3632200 w 4762518"/>
              <a:gd name="connsiteY29" fmla="*/ 1104900 h 1241601"/>
              <a:gd name="connsiteX30" fmla="*/ 3746500 w 4762518"/>
              <a:gd name="connsiteY30" fmla="*/ 1143000 h 1241601"/>
              <a:gd name="connsiteX31" fmla="*/ 4064000 w 4762518"/>
              <a:gd name="connsiteY31" fmla="*/ 1168400 h 1241601"/>
              <a:gd name="connsiteX32" fmla="*/ 4102100 w 4762518"/>
              <a:gd name="connsiteY32" fmla="*/ 1155700 h 1241601"/>
              <a:gd name="connsiteX33" fmla="*/ 4406900 w 4762518"/>
              <a:gd name="connsiteY33" fmla="*/ 1168400 h 1241601"/>
              <a:gd name="connsiteX34" fmla="*/ 4445000 w 4762518"/>
              <a:gd name="connsiteY34" fmla="*/ 1181100 h 1241601"/>
              <a:gd name="connsiteX35" fmla="*/ 4521200 w 4762518"/>
              <a:gd name="connsiteY35" fmla="*/ 1193800 h 1241601"/>
              <a:gd name="connsiteX36" fmla="*/ 4546600 w 4762518"/>
              <a:gd name="connsiteY36" fmla="*/ 1231900 h 1241601"/>
              <a:gd name="connsiteX37" fmla="*/ 4762500 w 4762518"/>
              <a:gd name="connsiteY37" fmla="*/ 990600 h 1241601"/>
              <a:gd name="connsiteX38" fmla="*/ 4533900 w 4762518"/>
              <a:gd name="connsiteY38" fmla="*/ 977900 h 1241601"/>
              <a:gd name="connsiteX39" fmla="*/ 4432300 w 4762518"/>
              <a:gd name="connsiteY39" fmla="*/ 939800 h 1241601"/>
              <a:gd name="connsiteX40" fmla="*/ 4343400 w 4762518"/>
              <a:gd name="connsiteY40" fmla="*/ 927100 h 1241601"/>
              <a:gd name="connsiteX41" fmla="*/ 4292600 w 4762518"/>
              <a:gd name="connsiteY41" fmla="*/ 914400 h 1241601"/>
              <a:gd name="connsiteX42" fmla="*/ 4254500 w 4762518"/>
              <a:gd name="connsiteY42" fmla="*/ 889000 h 1241601"/>
              <a:gd name="connsiteX43" fmla="*/ 4216400 w 4762518"/>
              <a:gd name="connsiteY43" fmla="*/ 850900 h 1241601"/>
              <a:gd name="connsiteX44" fmla="*/ 4152900 w 4762518"/>
              <a:gd name="connsiteY44" fmla="*/ 838200 h 1241601"/>
              <a:gd name="connsiteX45" fmla="*/ 3886200 w 4762518"/>
              <a:gd name="connsiteY45" fmla="*/ 825500 h 1241601"/>
              <a:gd name="connsiteX46" fmla="*/ 3771900 w 4762518"/>
              <a:gd name="connsiteY46" fmla="*/ 800100 h 1241601"/>
              <a:gd name="connsiteX47" fmla="*/ 3746500 w 4762518"/>
              <a:gd name="connsiteY47" fmla="*/ 762000 h 1241601"/>
              <a:gd name="connsiteX48" fmla="*/ 3708400 w 4762518"/>
              <a:gd name="connsiteY48" fmla="*/ 736600 h 1241601"/>
              <a:gd name="connsiteX49" fmla="*/ 3683000 w 4762518"/>
              <a:gd name="connsiteY49" fmla="*/ 698500 h 1241601"/>
              <a:gd name="connsiteX50" fmla="*/ 3670300 w 4762518"/>
              <a:gd name="connsiteY50" fmla="*/ 660400 h 1241601"/>
              <a:gd name="connsiteX51" fmla="*/ 3606800 w 4762518"/>
              <a:gd name="connsiteY51" fmla="*/ 571500 h 1241601"/>
              <a:gd name="connsiteX52" fmla="*/ 3543300 w 4762518"/>
              <a:gd name="connsiteY52" fmla="*/ 546100 h 1241601"/>
              <a:gd name="connsiteX53" fmla="*/ 2892190 w 4762518"/>
              <a:gd name="connsiteY53" fmla="*/ 299794 h 1241601"/>
              <a:gd name="connsiteX54" fmla="*/ 1957216 w 4762518"/>
              <a:gd name="connsiteY54" fmla="*/ 410412 h 1241601"/>
              <a:gd name="connsiteX55" fmla="*/ 1168400 w 4762518"/>
              <a:gd name="connsiteY55" fmla="*/ 381000 h 1241601"/>
              <a:gd name="connsiteX56" fmla="*/ 1104900 w 4762518"/>
              <a:gd name="connsiteY56" fmla="*/ 368300 h 1241601"/>
              <a:gd name="connsiteX57" fmla="*/ 1016000 w 4762518"/>
              <a:gd name="connsiteY57" fmla="*/ 355600 h 1241601"/>
              <a:gd name="connsiteX58" fmla="*/ 977900 w 4762518"/>
              <a:gd name="connsiteY58" fmla="*/ 342900 h 1241601"/>
              <a:gd name="connsiteX59" fmla="*/ 901700 w 4762518"/>
              <a:gd name="connsiteY59" fmla="*/ 304800 h 1241601"/>
              <a:gd name="connsiteX60" fmla="*/ 736600 w 4762518"/>
              <a:gd name="connsiteY60" fmla="*/ 139700 h 1241601"/>
              <a:gd name="connsiteX61" fmla="*/ 698500 w 4762518"/>
              <a:gd name="connsiteY61" fmla="*/ 101600 h 1241601"/>
              <a:gd name="connsiteX62" fmla="*/ 660400 w 4762518"/>
              <a:gd name="connsiteY62" fmla="*/ 88900 h 1241601"/>
              <a:gd name="connsiteX63" fmla="*/ 609600 w 4762518"/>
              <a:gd name="connsiteY63" fmla="*/ 63500 h 1241601"/>
              <a:gd name="connsiteX64" fmla="*/ 406400 w 4762518"/>
              <a:gd name="connsiteY64" fmla="*/ 0 h 1241601"/>
              <a:gd name="connsiteX65" fmla="*/ 101600 w 4762518"/>
              <a:gd name="connsiteY65" fmla="*/ 177800 h 1241601"/>
              <a:gd name="connsiteX66" fmla="*/ 76200 w 4762518"/>
              <a:gd name="connsiteY66" fmla="*/ 215900 h 1241601"/>
              <a:gd name="connsiteX67" fmla="*/ 0 w 4762518"/>
              <a:gd name="connsiteY67" fmla="*/ 241300 h 1241601"/>
              <a:gd name="connsiteX0" fmla="*/ 38100 w 4762518"/>
              <a:gd name="connsiteY0" fmla="*/ 192543 h 1243644"/>
              <a:gd name="connsiteX1" fmla="*/ 63500 w 4762518"/>
              <a:gd name="connsiteY1" fmla="*/ 344943 h 1243644"/>
              <a:gd name="connsiteX2" fmla="*/ 101600 w 4762518"/>
              <a:gd name="connsiteY2" fmla="*/ 383043 h 1243644"/>
              <a:gd name="connsiteX3" fmla="*/ 127000 w 4762518"/>
              <a:gd name="connsiteY3" fmla="*/ 433843 h 1243644"/>
              <a:gd name="connsiteX4" fmla="*/ 139700 w 4762518"/>
              <a:gd name="connsiteY4" fmla="*/ 471943 h 1243644"/>
              <a:gd name="connsiteX5" fmla="*/ 254000 w 4762518"/>
              <a:gd name="connsiteY5" fmla="*/ 535443 h 1243644"/>
              <a:gd name="connsiteX6" fmla="*/ 292100 w 4762518"/>
              <a:gd name="connsiteY6" fmla="*/ 560843 h 1243644"/>
              <a:gd name="connsiteX7" fmla="*/ 368300 w 4762518"/>
              <a:gd name="connsiteY7" fmla="*/ 573543 h 1243644"/>
              <a:gd name="connsiteX8" fmla="*/ 444500 w 4762518"/>
              <a:gd name="connsiteY8" fmla="*/ 598943 h 1243644"/>
              <a:gd name="connsiteX9" fmla="*/ 482600 w 4762518"/>
              <a:gd name="connsiteY9" fmla="*/ 611643 h 1243644"/>
              <a:gd name="connsiteX10" fmla="*/ 520700 w 4762518"/>
              <a:gd name="connsiteY10" fmla="*/ 637043 h 1243644"/>
              <a:gd name="connsiteX11" fmla="*/ 571500 w 4762518"/>
              <a:gd name="connsiteY11" fmla="*/ 649743 h 1243644"/>
              <a:gd name="connsiteX12" fmla="*/ 685800 w 4762518"/>
              <a:gd name="connsiteY12" fmla="*/ 675143 h 1243644"/>
              <a:gd name="connsiteX13" fmla="*/ 736600 w 4762518"/>
              <a:gd name="connsiteY13" fmla="*/ 700543 h 1243644"/>
              <a:gd name="connsiteX14" fmla="*/ 1384300 w 4762518"/>
              <a:gd name="connsiteY14" fmla="*/ 738643 h 1243644"/>
              <a:gd name="connsiteX15" fmla="*/ 1447800 w 4762518"/>
              <a:gd name="connsiteY15" fmla="*/ 751343 h 1243644"/>
              <a:gd name="connsiteX16" fmla="*/ 1536700 w 4762518"/>
              <a:gd name="connsiteY16" fmla="*/ 764043 h 1243644"/>
              <a:gd name="connsiteX17" fmla="*/ 1638300 w 4762518"/>
              <a:gd name="connsiteY17" fmla="*/ 789443 h 1243644"/>
              <a:gd name="connsiteX18" fmla="*/ 1689100 w 4762518"/>
              <a:gd name="connsiteY18" fmla="*/ 802143 h 1243644"/>
              <a:gd name="connsiteX19" fmla="*/ 1765300 w 4762518"/>
              <a:gd name="connsiteY19" fmla="*/ 827543 h 1243644"/>
              <a:gd name="connsiteX20" fmla="*/ 1841500 w 4762518"/>
              <a:gd name="connsiteY20" fmla="*/ 840243 h 1243644"/>
              <a:gd name="connsiteX21" fmla="*/ 1917700 w 4762518"/>
              <a:gd name="connsiteY21" fmla="*/ 878343 h 1243644"/>
              <a:gd name="connsiteX22" fmla="*/ 1955800 w 4762518"/>
              <a:gd name="connsiteY22" fmla="*/ 903743 h 1243644"/>
              <a:gd name="connsiteX23" fmla="*/ 2526411 w 4762518"/>
              <a:gd name="connsiteY23" fmla="*/ 984930 h 1243644"/>
              <a:gd name="connsiteX24" fmla="*/ 3276600 w 4762518"/>
              <a:gd name="connsiteY24" fmla="*/ 929143 h 1243644"/>
              <a:gd name="connsiteX25" fmla="*/ 3327400 w 4762518"/>
              <a:gd name="connsiteY25" fmla="*/ 954543 h 1243644"/>
              <a:gd name="connsiteX26" fmla="*/ 3416300 w 4762518"/>
              <a:gd name="connsiteY26" fmla="*/ 979943 h 1243644"/>
              <a:gd name="connsiteX27" fmla="*/ 3492500 w 4762518"/>
              <a:gd name="connsiteY27" fmla="*/ 1030743 h 1243644"/>
              <a:gd name="connsiteX28" fmla="*/ 3581400 w 4762518"/>
              <a:gd name="connsiteY28" fmla="*/ 1068843 h 1243644"/>
              <a:gd name="connsiteX29" fmla="*/ 3632200 w 4762518"/>
              <a:gd name="connsiteY29" fmla="*/ 1106943 h 1243644"/>
              <a:gd name="connsiteX30" fmla="*/ 3746500 w 4762518"/>
              <a:gd name="connsiteY30" fmla="*/ 1145043 h 1243644"/>
              <a:gd name="connsiteX31" fmla="*/ 4064000 w 4762518"/>
              <a:gd name="connsiteY31" fmla="*/ 1170443 h 1243644"/>
              <a:gd name="connsiteX32" fmla="*/ 4102100 w 4762518"/>
              <a:gd name="connsiteY32" fmla="*/ 1157743 h 1243644"/>
              <a:gd name="connsiteX33" fmla="*/ 4406900 w 4762518"/>
              <a:gd name="connsiteY33" fmla="*/ 1170443 h 1243644"/>
              <a:gd name="connsiteX34" fmla="*/ 4445000 w 4762518"/>
              <a:gd name="connsiteY34" fmla="*/ 1183143 h 1243644"/>
              <a:gd name="connsiteX35" fmla="*/ 4521200 w 4762518"/>
              <a:gd name="connsiteY35" fmla="*/ 1195843 h 1243644"/>
              <a:gd name="connsiteX36" fmla="*/ 4546600 w 4762518"/>
              <a:gd name="connsiteY36" fmla="*/ 1233943 h 1243644"/>
              <a:gd name="connsiteX37" fmla="*/ 4762500 w 4762518"/>
              <a:gd name="connsiteY37" fmla="*/ 992643 h 1243644"/>
              <a:gd name="connsiteX38" fmla="*/ 4533900 w 4762518"/>
              <a:gd name="connsiteY38" fmla="*/ 979943 h 1243644"/>
              <a:gd name="connsiteX39" fmla="*/ 4432300 w 4762518"/>
              <a:gd name="connsiteY39" fmla="*/ 941843 h 1243644"/>
              <a:gd name="connsiteX40" fmla="*/ 4343400 w 4762518"/>
              <a:gd name="connsiteY40" fmla="*/ 929143 h 1243644"/>
              <a:gd name="connsiteX41" fmla="*/ 4292600 w 4762518"/>
              <a:gd name="connsiteY41" fmla="*/ 916443 h 1243644"/>
              <a:gd name="connsiteX42" fmla="*/ 4254500 w 4762518"/>
              <a:gd name="connsiteY42" fmla="*/ 891043 h 1243644"/>
              <a:gd name="connsiteX43" fmla="*/ 4216400 w 4762518"/>
              <a:gd name="connsiteY43" fmla="*/ 852943 h 1243644"/>
              <a:gd name="connsiteX44" fmla="*/ 4152900 w 4762518"/>
              <a:gd name="connsiteY44" fmla="*/ 840243 h 1243644"/>
              <a:gd name="connsiteX45" fmla="*/ 3886200 w 4762518"/>
              <a:gd name="connsiteY45" fmla="*/ 827543 h 1243644"/>
              <a:gd name="connsiteX46" fmla="*/ 3771900 w 4762518"/>
              <a:gd name="connsiteY46" fmla="*/ 802143 h 1243644"/>
              <a:gd name="connsiteX47" fmla="*/ 3746500 w 4762518"/>
              <a:gd name="connsiteY47" fmla="*/ 764043 h 1243644"/>
              <a:gd name="connsiteX48" fmla="*/ 3708400 w 4762518"/>
              <a:gd name="connsiteY48" fmla="*/ 738643 h 1243644"/>
              <a:gd name="connsiteX49" fmla="*/ 3683000 w 4762518"/>
              <a:gd name="connsiteY49" fmla="*/ 700543 h 1243644"/>
              <a:gd name="connsiteX50" fmla="*/ 3670300 w 4762518"/>
              <a:gd name="connsiteY50" fmla="*/ 662443 h 1243644"/>
              <a:gd name="connsiteX51" fmla="*/ 3606800 w 4762518"/>
              <a:gd name="connsiteY51" fmla="*/ 573543 h 1243644"/>
              <a:gd name="connsiteX52" fmla="*/ 3543300 w 4762518"/>
              <a:gd name="connsiteY52" fmla="*/ 548143 h 1243644"/>
              <a:gd name="connsiteX53" fmla="*/ 2892190 w 4762518"/>
              <a:gd name="connsiteY53" fmla="*/ 301837 h 1243644"/>
              <a:gd name="connsiteX54" fmla="*/ 1957216 w 4762518"/>
              <a:gd name="connsiteY54" fmla="*/ 412455 h 1243644"/>
              <a:gd name="connsiteX55" fmla="*/ 1168400 w 4762518"/>
              <a:gd name="connsiteY55" fmla="*/ 383043 h 1243644"/>
              <a:gd name="connsiteX56" fmla="*/ 1104900 w 4762518"/>
              <a:gd name="connsiteY56" fmla="*/ 370343 h 1243644"/>
              <a:gd name="connsiteX57" fmla="*/ 1016000 w 4762518"/>
              <a:gd name="connsiteY57" fmla="*/ 357643 h 1243644"/>
              <a:gd name="connsiteX58" fmla="*/ 977900 w 4762518"/>
              <a:gd name="connsiteY58" fmla="*/ 344943 h 1243644"/>
              <a:gd name="connsiteX59" fmla="*/ 901700 w 4762518"/>
              <a:gd name="connsiteY59" fmla="*/ 306843 h 1243644"/>
              <a:gd name="connsiteX60" fmla="*/ 736600 w 4762518"/>
              <a:gd name="connsiteY60" fmla="*/ 141743 h 1243644"/>
              <a:gd name="connsiteX61" fmla="*/ 698500 w 4762518"/>
              <a:gd name="connsiteY61" fmla="*/ 103643 h 1243644"/>
              <a:gd name="connsiteX62" fmla="*/ 660400 w 4762518"/>
              <a:gd name="connsiteY62" fmla="*/ 90943 h 1243644"/>
              <a:gd name="connsiteX63" fmla="*/ 609600 w 4762518"/>
              <a:gd name="connsiteY63" fmla="*/ 65543 h 1243644"/>
              <a:gd name="connsiteX64" fmla="*/ 406400 w 4762518"/>
              <a:gd name="connsiteY64" fmla="*/ 2043 h 1243644"/>
              <a:gd name="connsiteX65" fmla="*/ 123545 w 4762518"/>
              <a:gd name="connsiteY65" fmla="*/ 150021 h 1243644"/>
              <a:gd name="connsiteX66" fmla="*/ 101600 w 4762518"/>
              <a:gd name="connsiteY66" fmla="*/ 179843 h 1243644"/>
              <a:gd name="connsiteX67" fmla="*/ 76200 w 4762518"/>
              <a:gd name="connsiteY67" fmla="*/ 217943 h 1243644"/>
              <a:gd name="connsiteX68" fmla="*/ 0 w 4762518"/>
              <a:gd name="connsiteY68" fmla="*/ 243343 h 1243644"/>
              <a:gd name="connsiteX0" fmla="*/ 38100 w 4762518"/>
              <a:gd name="connsiteY0" fmla="*/ 192543 h 1243644"/>
              <a:gd name="connsiteX1" fmla="*/ 63500 w 4762518"/>
              <a:gd name="connsiteY1" fmla="*/ 344943 h 1243644"/>
              <a:gd name="connsiteX2" fmla="*/ 101600 w 4762518"/>
              <a:gd name="connsiteY2" fmla="*/ 383043 h 1243644"/>
              <a:gd name="connsiteX3" fmla="*/ 127000 w 4762518"/>
              <a:gd name="connsiteY3" fmla="*/ 433843 h 1243644"/>
              <a:gd name="connsiteX4" fmla="*/ 139700 w 4762518"/>
              <a:gd name="connsiteY4" fmla="*/ 471943 h 1243644"/>
              <a:gd name="connsiteX5" fmla="*/ 254000 w 4762518"/>
              <a:gd name="connsiteY5" fmla="*/ 535443 h 1243644"/>
              <a:gd name="connsiteX6" fmla="*/ 292100 w 4762518"/>
              <a:gd name="connsiteY6" fmla="*/ 560843 h 1243644"/>
              <a:gd name="connsiteX7" fmla="*/ 368300 w 4762518"/>
              <a:gd name="connsiteY7" fmla="*/ 573543 h 1243644"/>
              <a:gd name="connsiteX8" fmla="*/ 444500 w 4762518"/>
              <a:gd name="connsiteY8" fmla="*/ 598943 h 1243644"/>
              <a:gd name="connsiteX9" fmla="*/ 482600 w 4762518"/>
              <a:gd name="connsiteY9" fmla="*/ 611643 h 1243644"/>
              <a:gd name="connsiteX10" fmla="*/ 520700 w 4762518"/>
              <a:gd name="connsiteY10" fmla="*/ 637043 h 1243644"/>
              <a:gd name="connsiteX11" fmla="*/ 571500 w 4762518"/>
              <a:gd name="connsiteY11" fmla="*/ 649743 h 1243644"/>
              <a:gd name="connsiteX12" fmla="*/ 685800 w 4762518"/>
              <a:gd name="connsiteY12" fmla="*/ 675143 h 1243644"/>
              <a:gd name="connsiteX13" fmla="*/ 736600 w 4762518"/>
              <a:gd name="connsiteY13" fmla="*/ 700543 h 1243644"/>
              <a:gd name="connsiteX14" fmla="*/ 1384300 w 4762518"/>
              <a:gd name="connsiteY14" fmla="*/ 738643 h 1243644"/>
              <a:gd name="connsiteX15" fmla="*/ 1447800 w 4762518"/>
              <a:gd name="connsiteY15" fmla="*/ 751343 h 1243644"/>
              <a:gd name="connsiteX16" fmla="*/ 1536700 w 4762518"/>
              <a:gd name="connsiteY16" fmla="*/ 764043 h 1243644"/>
              <a:gd name="connsiteX17" fmla="*/ 1638300 w 4762518"/>
              <a:gd name="connsiteY17" fmla="*/ 789443 h 1243644"/>
              <a:gd name="connsiteX18" fmla="*/ 1689100 w 4762518"/>
              <a:gd name="connsiteY18" fmla="*/ 802143 h 1243644"/>
              <a:gd name="connsiteX19" fmla="*/ 1765300 w 4762518"/>
              <a:gd name="connsiteY19" fmla="*/ 827543 h 1243644"/>
              <a:gd name="connsiteX20" fmla="*/ 1841500 w 4762518"/>
              <a:gd name="connsiteY20" fmla="*/ 840243 h 1243644"/>
              <a:gd name="connsiteX21" fmla="*/ 1917700 w 4762518"/>
              <a:gd name="connsiteY21" fmla="*/ 878343 h 1243644"/>
              <a:gd name="connsiteX22" fmla="*/ 1955800 w 4762518"/>
              <a:gd name="connsiteY22" fmla="*/ 903743 h 1243644"/>
              <a:gd name="connsiteX23" fmla="*/ 2526411 w 4762518"/>
              <a:gd name="connsiteY23" fmla="*/ 984930 h 1243644"/>
              <a:gd name="connsiteX24" fmla="*/ 3276600 w 4762518"/>
              <a:gd name="connsiteY24" fmla="*/ 929143 h 1243644"/>
              <a:gd name="connsiteX25" fmla="*/ 3327400 w 4762518"/>
              <a:gd name="connsiteY25" fmla="*/ 954543 h 1243644"/>
              <a:gd name="connsiteX26" fmla="*/ 3416300 w 4762518"/>
              <a:gd name="connsiteY26" fmla="*/ 979943 h 1243644"/>
              <a:gd name="connsiteX27" fmla="*/ 3492500 w 4762518"/>
              <a:gd name="connsiteY27" fmla="*/ 1030743 h 1243644"/>
              <a:gd name="connsiteX28" fmla="*/ 3581400 w 4762518"/>
              <a:gd name="connsiteY28" fmla="*/ 1068843 h 1243644"/>
              <a:gd name="connsiteX29" fmla="*/ 3632200 w 4762518"/>
              <a:gd name="connsiteY29" fmla="*/ 1106943 h 1243644"/>
              <a:gd name="connsiteX30" fmla="*/ 3746500 w 4762518"/>
              <a:gd name="connsiteY30" fmla="*/ 1145043 h 1243644"/>
              <a:gd name="connsiteX31" fmla="*/ 4064000 w 4762518"/>
              <a:gd name="connsiteY31" fmla="*/ 1170443 h 1243644"/>
              <a:gd name="connsiteX32" fmla="*/ 4102100 w 4762518"/>
              <a:gd name="connsiteY32" fmla="*/ 1157743 h 1243644"/>
              <a:gd name="connsiteX33" fmla="*/ 4406900 w 4762518"/>
              <a:gd name="connsiteY33" fmla="*/ 1170443 h 1243644"/>
              <a:gd name="connsiteX34" fmla="*/ 4445000 w 4762518"/>
              <a:gd name="connsiteY34" fmla="*/ 1183143 h 1243644"/>
              <a:gd name="connsiteX35" fmla="*/ 4521200 w 4762518"/>
              <a:gd name="connsiteY35" fmla="*/ 1195843 h 1243644"/>
              <a:gd name="connsiteX36" fmla="*/ 4546600 w 4762518"/>
              <a:gd name="connsiteY36" fmla="*/ 1233943 h 1243644"/>
              <a:gd name="connsiteX37" fmla="*/ 4762500 w 4762518"/>
              <a:gd name="connsiteY37" fmla="*/ 992643 h 1243644"/>
              <a:gd name="connsiteX38" fmla="*/ 4533900 w 4762518"/>
              <a:gd name="connsiteY38" fmla="*/ 979943 h 1243644"/>
              <a:gd name="connsiteX39" fmla="*/ 4432300 w 4762518"/>
              <a:gd name="connsiteY39" fmla="*/ 941843 h 1243644"/>
              <a:gd name="connsiteX40" fmla="*/ 4343400 w 4762518"/>
              <a:gd name="connsiteY40" fmla="*/ 929143 h 1243644"/>
              <a:gd name="connsiteX41" fmla="*/ 4292600 w 4762518"/>
              <a:gd name="connsiteY41" fmla="*/ 916443 h 1243644"/>
              <a:gd name="connsiteX42" fmla="*/ 4254500 w 4762518"/>
              <a:gd name="connsiteY42" fmla="*/ 891043 h 1243644"/>
              <a:gd name="connsiteX43" fmla="*/ 4216400 w 4762518"/>
              <a:gd name="connsiteY43" fmla="*/ 852943 h 1243644"/>
              <a:gd name="connsiteX44" fmla="*/ 4152900 w 4762518"/>
              <a:gd name="connsiteY44" fmla="*/ 840243 h 1243644"/>
              <a:gd name="connsiteX45" fmla="*/ 3886200 w 4762518"/>
              <a:gd name="connsiteY45" fmla="*/ 827543 h 1243644"/>
              <a:gd name="connsiteX46" fmla="*/ 3771900 w 4762518"/>
              <a:gd name="connsiteY46" fmla="*/ 802143 h 1243644"/>
              <a:gd name="connsiteX47" fmla="*/ 3746500 w 4762518"/>
              <a:gd name="connsiteY47" fmla="*/ 764043 h 1243644"/>
              <a:gd name="connsiteX48" fmla="*/ 3708400 w 4762518"/>
              <a:gd name="connsiteY48" fmla="*/ 738643 h 1243644"/>
              <a:gd name="connsiteX49" fmla="*/ 3683000 w 4762518"/>
              <a:gd name="connsiteY49" fmla="*/ 700543 h 1243644"/>
              <a:gd name="connsiteX50" fmla="*/ 3670300 w 4762518"/>
              <a:gd name="connsiteY50" fmla="*/ 662443 h 1243644"/>
              <a:gd name="connsiteX51" fmla="*/ 3606800 w 4762518"/>
              <a:gd name="connsiteY51" fmla="*/ 573543 h 1243644"/>
              <a:gd name="connsiteX52" fmla="*/ 3543300 w 4762518"/>
              <a:gd name="connsiteY52" fmla="*/ 548143 h 1243644"/>
              <a:gd name="connsiteX53" fmla="*/ 2892190 w 4762518"/>
              <a:gd name="connsiteY53" fmla="*/ 301837 h 1243644"/>
              <a:gd name="connsiteX54" fmla="*/ 1957216 w 4762518"/>
              <a:gd name="connsiteY54" fmla="*/ 412455 h 1243644"/>
              <a:gd name="connsiteX55" fmla="*/ 1168400 w 4762518"/>
              <a:gd name="connsiteY55" fmla="*/ 383043 h 1243644"/>
              <a:gd name="connsiteX56" fmla="*/ 1104900 w 4762518"/>
              <a:gd name="connsiteY56" fmla="*/ 370343 h 1243644"/>
              <a:gd name="connsiteX57" fmla="*/ 1016000 w 4762518"/>
              <a:gd name="connsiteY57" fmla="*/ 357643 h 1243644"/>
              <a:gd name="connsiteX58" fmla="*/ 977900 w 4762518"/>
              <a:gd name="connsiteY58" fmla="*/ 344943 h 1243644"/>
              <a:gd name="connsiteX59" fmla="*/ 901700 w 4762518"/>
              <a:gd name="connsiteY59" fmla="*/ 306843 h 1243644"/>
              <a:gd name="connsiteX60" fmla="*/ 736600 w 4762518"/>
              <a:gd name="connsiteY60" fmla="*/ 141743 h 1243644"/>
              <a:gd name="connsiteX61" fmla="*/ 698500 w 4762518"/>
              <a:gd name="connsiteY61" fmla="*/ 103643 h 1243644"/>
              <a:gd name="connsiteX62" fmla="*/ 660400 w 4762518"/>
              <a:gd name="connsiteY62" fmla="*/ 90943 h 1243644"/>
              <a:gd name="connsiteX63" fmla="*/ 609600 w 4762518"/>
              <a:gd name="connsiteY63" fmla="*/ 65543 h 1243644"/>
              <a:gd name="connsiteX64" fmla="*/ 406400 w 4762518"/>
              <a:gd name="connsiteY64" fmla="*/ 2043 h 1243644"/>
              <a:gd name="connsiteX65" fmla="*/ 123545 w 4762518"/>
              <a:gd name="connsiteY65" fmla="*/ 150021 h 1243644"/>
              <a:gd name="connsiteX66" fmla="*/ 76200 w 4762518"/>
              <a:gd name="connsiteY66" fmla="*/ 217943 h 1243644"/>
              <a:gd name="connsiteX67" fmla="*/ 0 w 4762518"/>
              <a:gd name="connsiteY67" fmla="*/ 243343 h 1243644"/>
              <a:gd name="connsiteX0" fmla="*/ 38100 w 4762518"/>
              <a:gd name="connsiteY0" fmla="*/ 195758 h 1246859"/>
              <a:gd name="connsiteX1" fmla="*/ 63500 w 4762518"/>
              <a:gd name="connsiteY1" fmla="*/ 348158 h 1246859"/>
              <a:gd name="connsiteX2" fmla="*/ 101600 w 4762518"/>
              <a:gd name="connsiteY2" fmla="*/ 386258 h 1246859"/>
              <a:gd name="connsiteX3" fmla="*/ 127000 w 4762518"/>
              <a:gd name="connsiteY3" fmla="*/ 437058 h 1246859"/>
              <a:gd name="connsiteX4" fmla="*/ 139700 w 4762518"/>
              <a:gd name="connsiteY4" fmla="*/ 475158 h 1246859"/>
              <a:gd name="connsiteX5" fmla="*/ 254000 w 4762518"/>
              <a:gd name="connsiteY5" fmla="*/ 538658 h 1246859"/>
              <a:gd name="connsiteX6" fmla="*/ 292100 w 4762518"/>
              <a:gd name="connsiteY6" fmla="*/ 564058 h 1246859"/>
              <a:gd name="connsiteX7" fmla="*/ 368300 w 4762518"/>
              <a:gd name="connsiteY7" fmla="*/ 576758 h 1246859"/>
              <a:gd name="connsiteX8" fmla="*/ 444500 w 4762518"/>
              <a:gd name="connsiteY8" fmla="*/ 602158 h 1246859"/>
              <a:gd name="connsiteX9" fmla="*/ 482600 w 4762518"/>
              <a:gd name="connsiteY9" fmla="*/ 614858 h 1246859"/>
              <a:gd name="connsiteX10" fmla="*/ 520700 w 4762518"/>
              <a:gd name="connsiteY10" fmla="*/ 640258 h 1246859"/>
              <a:gd name="connsiteX11" fmla="*/ 571500 w 4762518"/>
              <a:gd name="connsiteY11" fmla="*/ 652958 h 1246859"/>
              <a:gd name="connsiteX12" fmla="*/ 685800 w 4762518"/>
              <a:gd name="connsiteY12" fmla="*/ 678358 h 1246859"/>
              <a:gd name="connsiteX13" fmla="*/ 736600 w 4762518"/>
              <a:gd name="connsiteY13" fmla="*/ 703758 h 1246859"/>
              <a:gd name="connsiteX14" fmla="*/ 1384300 w 4762518"/>
              <a:gd name="connsiteY14" fmla="*/ 741858 h 1246859"/>
              <a:gd name="connsiteX15" fmla="*/ 1447800 w 4762518"/>
              <a:gd name="connsiteY15" fmla="*/ 754558 h 1246859"/>
              <a:gd name="connsiteX16" fmla="*/ 1536700 w 4762518"/>
              <a:gd name="connsiteY16" fmla="*/ 767258 h 1246859"/>
              <a:gd name="connsiteX17" fmla="*/ 1638300 w 4762518"/>
              <a:gd name="connsiteY17" fmla="*/ 792658 h 1246859"/>
              <a:gd name="connsiteX18" fmla="*/ 1689100 w 4762518"/>
              <a:gd name="connsiteY18" fmla="*/ 805358 h 1246859"/>
              <a:gd name="connsiteX19" fmla="*/ 1765300 w 4762518"/>
              <a:gd name="connsiteY19" fmla="*/ 830758 h 1246859"/>
              <a:gd name="connsiteX20" fmla="*/ 1841500 w 4762518"/>
              <a:gd name="connsiteY20" fmla="*/ 843458 h 1246859"/>
              <a:gd name="connsiteX21" fmla="*/ 1917700 w 4762518"/>
              <a:gd name="connsiteY21" fmla="*/ 881558 h 1246859"/>
              <a:gd name="connsiteX22" fmla="*/ 1955800 w 4762518"/>
              <a:gd name="connsiteY22" fmla="*/ 906958 h 1246859"/>
              <a:gd name="connsiteX23" fmla="*/ 2526411 w 4762518"/>
              <a:gd name="connsiteY23" fmla="*/ 988145 h 1246859"/>
              <a:gd name="connsiteX24" fmla="*/ 3276600 w 4762518"/>
              <a:gd name="connsiteY24" fmla="*/ 932358 h 1246859"/>
              <a:gd name="connsiteX25" fmla="*/ 3327400 w 4762518"/>
              <a:gd name="connsiteY25" fmla="*/ 957758 h 1246859"/>
              <a:gd name="connsiteX26" fmla="*/ 3416300 w 4762518"/>
              <a:gd name="connsiteY26" fmla="*/ 983158 h 1246859"/>
              <a:gd name="connsiteX27" fmla="*/ 3492500 w 4762518"/>
              <a:gd name="connsiteY27" fmla="*/ 1033958 h 1246859"/>
              <a:gd name="connsiteX28" fmla="*/ 3581400 w 4762518"/>
              <a:gd name="connsiteY28" fmla="*/ 1072058 h 1246859"/>
              <a:gd name="connsiteX29" fmla="*/ 3632200 w 4762518"/>
              <a:gd name="connsiteY29" fmla="*/ 1110158 h 1246859"/>
              <a:gd name="connsiteX30" fmla="*/ 3746500 w 4762518"/>
              <a:gd name="connsiteY30" fmla="*/ 1148258 h 1246859"/>
              <a:gd name="connsiteX31" fmla="*/ 4064000 w 4762518"/>
              <a:gd name="connsiteY31" fmla="*/ 1173658 h 1246859"/>
              <a:gd name="connsiteX32" fmla="*/ 4102100 w 4762518"/>
              <a:gd name="connsiteY32" fmla="*/ 1160958 h 1246859"/>
              <a:gd name="connsiteX33" fmla="*/ 4406900 w 4762518"/>
              <a:gd name="connsiteY33" fmla="*/ 1173658 h 1246859"/>
              <a:gd name="connsiteX34" fmla="*/ 4445000 w 4762518"/>
              <a:gd name="connsiteY34" fmla="*/ 1186358 h 1246859"/>
              <a:gd name="connsiteX35" fmla="*/ 4521200 w 4762518"/>
              <a:gd name="connsiteY35" fmla="*/ 1199058 h 1246859"/>
              <a:gd name="connsiteX36" fmla="*/ 4546600 w 4762518"/>
              <a:gd name="connsiteY36" fmla="*/ 1237158 h 1246859"/>
              <a:gd name="connsiteX37" fmla="*/ 4762500 w 4762518"/>
              <a:gd name="connsiteY37" fmla="*/ 995858 h 1246859"/>
              <a:gd name="connsiteX38" fmla="*/ 4533900 w 4762518"/>
              <a:gd name="connsiteY38" fmla="*/ 983158 h 1246859"/>
              <a:gd name="connsiteX39" fmla="*/ 4432300 w 4762518"/>
              <a:gd name="connsiteY39" fmla="*/ 945058 h 1246859"/>
              <a:gd name="connsiteX40" fmla="*/ 4343400 w 4762518"/>
              <a:gd name="connsiteY40" fmla="*/ 932358 h 1246859"/>
              <a:gd name="connsiteX41" fmla="*/ 4292600 w 4762518"/>
              <a:gd name="connsiteY41" fmla="*/ 919658 h 1246859"/>
              <a:gd name="connsiteX42" fmla="*/ 4254500 w 4762518"/>
              <a:gd name="connsiteY42" fmla="*/ 894258 h 1246859"/>
              <a:gd name="connsiteX43" fmla="*/ 4216400 w 4762518"/>
              <a:gd name="connsiteY43" fmla="*/ 856158 h 1246859"/>
              <a:gd name="connsiteX44" fmla="*/ 4152900 w 4762518"/>
              <a:gd name="connsiteY44" fmla="*/ 843458 h 1246859"/>
              <a:gd name="connsiteX45" fmla="*/ 3886200 w 4762518"/>
              <a:gd name="connsiteY45" fmla="*/ 830758 h 1246859"/>
              <a:gd name="connsiteX46" fmla="*/ 3771900 w 4762518"/>
              <a:gd name="connsiteY46" fmla="*/ 805358 h 1246859"/>
              <a:gd name="connsiteX47" fmla="*/ 3746500 w 4762518"/>
              <a:gd name="connsiteY47" fmla="*/ 767258 h 1246859"/>
              <a:gd name="connsiteX48" fmla="*/ 3708400 w 4762518"/>
              <a:gd name="connsiteY48" fmla="*/ 741858 h 1246859"/>
              <a:gd name="connsiteX49" fmla="*/ 3683000 w 4762518"/>
              <a:gd name="connsiteY49" fmla="*/ 703758 h 1246859"/>
              <a:gd name="connsiteX50" fmla="*/ 3670300 w 4762518"/>
              <a:gd name="connsiteY50" fmla="*/ 665658 h 1246859"/>
              <a:gd name="connsiteX51" fmla="*/ 3606800 w 4762518"/>
              <a:gd name="connsiteY51" fmla="*/ 576758 h 1246859"/>
              <a:gd name="connsiteX52" fmla="*/ 3543300 w 4762518"/>
              <a:gd name="connsiteY52" fmla="*/ 551358 h 1246859"/>
              <a:gd name="connsiteX53" fmla="*/ 2892190 w 4762518"/>
              <a:gd name="connsiteY53" fmla="*/ 305052 h 1246859"/>
              <a:gd name="connsiteX54" fmla="*/ 1957216 w 4762518"/>
              <a:gd name="connsiteY54" fmla="*/ 415670 h 1246859"/>
              <a:gd name="connsiteX55" fmla="*/ 1168400 w 4762518"/>
              <a:gd name="connsiteY55" fmla="*/ 386258 h 1246859"/>
              <a:gd name="connsiteX56" fmla="*/ 1104900 w 4762518"/>
              <a:gd name="connsiteY56" fmla="*/ 373558 h 1246859"/>
              <a:gd name="connsiteX57" fmla="*/ 1016000 w 4762518"/>
              <a:gd name="connsiteY57" fmla="*/ 360858 h 1246859"/>
              <a:gd name="connsiteX58" fmla="*/ 977900 w 4762518"/>
              <a:gd name="connsiteY58" fmla="*/ 348158 h 1246859"/>
              <a:gd name="connsiteX59" fmla="*/ 901700 w 4762518"/>
              <a:gd name="connsiteY59" fmla="*/ 310058 h 1246859"/>
              <a:gd name="connsiteX60" fmla="*/ 736600 w 4762518"/>
              <a:gd name="connsiteY60" fmla="*/ 144958 h 1246859"/>
              <a:gd name="connsiteX61" fmla="*/ 698500 w 4762518"/>
              <a:gd name="connsiteY61" fmla="*/ 106858 h 1246859"/>
              <a:gd name="connsiteX62" fmla="*/ 660400 w 4762518"/>
              <a:gd name="connsiteY62" fmla="*/ 94158 h 1246859"/>
              <a:gd name="connsiteX63" fmla="*/ 609600 w 4762518"/>
              <a:gd name="connsiteY63" fmla="*/ 68758 h 1246859"/>
              <a:gd name="connsiteX64" fmla="*/ 406400 w 4762518"/>
              <a:gd name="connsiteY64" fmla="*/ 5258 h 1246859"/>
              <a:gd name="connsiteX65" fmla="*/ 76200 w 4762518"/>
              <a:gd name="connsiteY65" fmla="*/ 221158 h 1246859"/>
              <a:gd name="connsiteX66" fmla="*/ 0 w 4762518"/>
              <a:gd name="connsiteY66" fmla="*/ 246558 h 1246859"/>
              <a:gd name="connsiteX0" fmla="*/ 128295 w 4852713"/>
              <a:gd name="connsiteY0" fmla="*/ 234476 h 1285577"/>
              <a:gd name="connsiteX1" fmla="*/ 153695 w 4852713"/>
              <a:gd name="connsiteY1" fmla="*/ 386876 h 1285577"/>
              <a:gd name="connsiteX2" fmla="*/ 191795 w 4852713"/>
              <a:gd name="connsiteY2" fmla="*/ 424976 h 1285577"/>
              <a:gd name="connsiteX3" fmla="*/ 217195 w 4852713"/>
              <a:gd name="connsiteY3" fmla="*/ 475776 h 1285577"/>
              <a:gd name="connsiteX4" fmla="*/ 229895 w 4852713"/>
              <a:gd name="connsiteY4" fmla="*/ 513876 h 1285577"/>
              <a:gd name="connsiteX5" fmla="*/ 344195 w 4852713"/>
              <a:gd name="connsiteY5" fmla="*/ 577376 h 1285577"/>
              <a:gd name="connsiteX6" fmla="*/ 382295 w 4852713"/>
              <a:gd name="connsiteY6" fmla="*/ 602776 h 1285577"/>
              <a:gd name="connsiteX7" fmla="*/ 458495 w 4852713"/>
              <a:gd name="connsiteY7" fmla="*/ 615476 h 1285577"/>
              <a:gd name="connsiteX8" fmla="*/ 534695 w 4852713"/>
              <a:gd name="connsiteY8" fmla="*/ 640876 h 1285577"/>
              <a:gd name="connsiteX9" fmla="*/ 572795 w 4852713"/>
              <a:gd name="connsiteY9" fmla="*/ 653576 h 1285577"/>
              <a:gd name="connsiteX10" fmla="*/ 610895 w 4852713"/>
              <a:gd name="connsiteY10" fmla="*/ 678976 h 1285577"/>
              <a:gd name="connsiteX11" fmla="*/ 661695 w 4852713"/>
              <a:gd name="connsiteY11" fmla="*/ 691676 h 1285577"/>
              <a:gd name="connsiteX12" fmla="*/ 775995 w 4852713"/>
              <a:gd name="connsiteY12" fmla="*/ 717076 h 1285577"/>
              <a:gd name="connsiteX13" fmla="*/ 826795 w 4852713"/>
              <a:gd name="connsiteY13" fmla="*/ 742476 h 1285577"/>
              <a:gd name="connsiteX14" fmla="*/ 1474495 w 4852713"/>
              <a:gd name="connsiteY14" fmla="*/ 780576 h 1285577"/>
              <a:gd name="connsiteX15" fmla="*/ 1537995 w 4852713"/>
              <a:gd name="connsiteY15" fmla="*/ 793276 h 1285577"/>
              <a:gd name="connsiteX16" fmla="*/ 1626895 w 4852713"/>
              <a:gd name="connsiteY16" fmla="*/ 805976 h 1285577"/>
              <a:gd name="connsiteX17" fmla="*/ 1728495 w 4852713"/>
              <a:gd name="connsiteY17" fmla="*/ 831376 h 1285577"/>
              <a:gd name="connsiteX18" fmla="*/ 1779295 w 4852713"/>
              <a:gd name="connsiteY18" fmla="*/ 844076 h 1285577"/>
              <a:gd name="connsiteX19" fmla="*/ 1855495 w 4852713"/>
              <a:gd name="connsiteY19" fmla="*/ 869476 h 1285577"/>
              <a:gd name="connsiteX20" fmla="*/ 1931695 w 4852713"/>
              <a:gd name="connsiteY20" fmla="*/ 882176 h 1285577"/>
              <a:gd name="connsiteX21" fmla="*/ 2007895 w 4852713"/>
              <a:gd name="connsiteY21" fmla="*/ 920276 h 1285577"/>
              <a:gd name="connsiteX22" fmla="*/ 2045995 w 4852713"/>
              <a:gd name="connsiteY22" fmla="*/ 945676 h 1285577"/>
              <a:gd name="connsiteX23" fmla="*/ 2616606 w 4852713"/>
              <a:gd name="connsiteY23" fmla="*/ 1026863 h 1285577"/>
              <a:gd name="connsiteX24" fmla="*/ 3366795 w 4852713"/>
              <a:gd name="connsiteY24" fmla="*/ 971076 h 1285577"/>
              <a:gd name="connsiteX25" fmla="*/ 3417595 w 4852713"/>
              <a:gd name="connsiteY25" fmla="*/ 996476 h 1285577"/>
              <a:gd name="connsiteX26" fmla="*/ 3506495 w 4852713"/>
              <a:gd name="connsiteY26" fmla="*/ 1021876 h 1285577"/>
              <a:gd name="connsiteX27" fmla="*/ 3582695 w 4852713"/>
              <a:gd name="connsiteY27" fmla="*/ 1072676 h 1285577"/>
              <a:gd name="connsiteX28" fmla="*/ 3671595 w 4852713"/>
              <a:gd name="connsiteY28" fmla="*/ 1110776 h 1285577"/>
              <a:gd name="connsiteX29" fmla="*/ 3722395 w 4852713"/>
              <a:gd name="connsiteY29" fmla="*/ 1148876 h 1285577"/>
              <a:gd name="connsiteX30" fmla="*/ 3836695 w 4852713"/>
              <a:gd name="connsiteY30" fmla="*/ 1186976 h 1285577"/>
              <a:gd name="connsiteX31" fmla="*/ 4154195 w 4852713"/>
              <a:gd name="connsiteY31" fmla="*/ 1212376 h 1285577"/>
              <a:gd name="connsiteX32" fmla="*/ 4192295 w 4852713"/>
              <a:gd name="connsiteY32" fmla="*/ 1199676 h 1285577"/>
              <a:gd name="connsiteX33" fmla="*/ 4497095 w 4852713"/>
              <a:gd name="connsiteY33" fmla="*/ 1212376 h 1285577"/>
              <a:gd name="connsiteX34" fmla="*/ 4535195 w 4852713"/>
              <a:gd name="connsiteY34" fmla="*/ 1225076 h 1285577"/>
              <a:gd name="connsiteX35" fmla="*/ 4611395 w 4852713"/>
              <a:gd name="connsiteY35" fmla="*/ 1237776 h 1285577"/>
              <a:gd name="connsiteX36" fmla="*/ 4636795 w 4852713"/>
              <a:gd name="connsiteY36" fmla="*/ 1275876 h 1285577"/>
              <a:gd name="connsiteX37" fmla="*/ 4852695 w 4852713"/>
              <a:gd name="connsiteY37" fmla="*/ 1034576 h 1285577"/>
              <a:gd name="connsiteX38" fmla="*/ 4624095 w 4852713"/>
              <a:gd name="connsiteY38" fmla="*/ 1021876 h 1285577"/>
              <a:gd name="connsiteX39" fmla="*/ 4522495 w 4852713"/>
              <a:gd name="connsiteY39" fmla="*/ 983776 h 1285577"/>
              <a:gd name="connsiteX40" fmla="*/ 4433595 w 4852713"/>
              <a:gd name="connsiteY40" fmla="*/ 971076 h 1285577"/>
              <a:gd name="connsiteX41" fmla="*/ 4382795 w 4852713"/>
              <a:gd name="connsiteY41" fmla="*/ 958376 h 1285577"/>
              <a:gd name="connsiteX42" fmla="*/ 4344695 w 4852713"/>
              <a:gd name="connsiteY42" fmla="*/ 932976 h 1285577"/>
              <a:gd name="connsiteX43" fmla="*/ 4306595 w 4852713"/>
              <a:gd name="connsiteY43" fmla="*/ 894876 h 1285577"/>
              <a:gd name="connsiteX44" fmla="*/ 4243095 w 4852713"/>
              <a:gd name="connsiteY44" fmla="*/ 882176 h 1285577"/>
              <a:gd name="connsiteX45" fmla="*/ 3976395 w 4852713"/>
              <a:gd name="connsiteY45" fmla="*/ 869476 h 1285577"/>
              <a:gd name="connsiteX46" fmla="*/ 3862095 w 4852713"/>
              <a:gd name="connsiteY46" fmla="*/ 844076 h 1285577"/>
              <a:gd name="connsiteX47" fmla="*/ 3836695 w 4852713"/>
              <a:gd name="connsiteY47" fmla="*/ 805976 h 1285577"/>
              <a:gd name="connsiteX48" fmla="*/ 3798595 w 4852713"/>
              <a:gd name="connsiteY48" fmla="*/ 780576 h 1285577"/>
              <a:gd name="connsiteX49" fmla="*/ 3773195 w 4852713"/>
              <a:gd name="connsiteY49" fmla="*/ 742476 h 1285577"/>
              <a:gd name="connsiteX50" fmla="*/ 3760495 w 4852713"/>
              <a:gd name="connsiteY50" fmla="*/ 704376 h 1285577"/>
              <a:gd name="connsiteX51" fmla="*/ 3696995 w 4852713"/>
              <a:gd name="connsiteY51" fmla="*/ 615476 h 1285577"/>
              <a:gd name="connsiteX52" fmla="*/ 3633495 w 4852713"/>
              <a:gd name="connsiteY52" fmla="*/ 590076 h 1285577"/>
              <a:gd name="connsiteX53" fmla="*/ 2982385 w 4852713"/>
              <a:gd name="connsiteY53" fmla="*/ 343770 h 1285577"/>
              <a:gd name="connsiteX54" fmla="*/ 2047411 w 4852713"/>
              <a:gd name="connsiteY54" fmla="*/ 454388 h 1285577"/>
              <a:gd name="connsiteX55" fmla="*/ 1258595 w 4852713"/>
              <a:gd name="connsiteY55" fmla="*/ 424976 h 1285577"/>
              <a:gd name="connsiteX56" fmla="*/ 1195095 w 4852713"/>
              <a:gd name="connsiteY56" fmla="*/ 412276 h 1285577"/>
              <a:gd name="connsiteX57" fmla="*/ 1106195 w 4852713"/>
              <a:gd name="connsiteY57" fmla="*/ 399576 h 1285577"/>
              <a:gd name="connsiteX58" fmla="*/ 1068095 w 4852713"/>
              <a:gd name="connsiteY58" fmla="*/ 386876 h 1285577"/>
              <a:gd name="connsiteX59" fmla="*/ 991895 w 4852713"/>
              <a:gd name="connsiteY59" fmla="*/ 348776 h 1285577"/>
              <a:gd name="connsiteX60" fmla="*/ 826795 w 4852713"/>
              <a:gd name="connsiteY60" fmla="*/ 183676 h 1285577"/>
              <a:gd name="connsiteX61" fmla="*/ 788695 w 4852713"/>
              <a:gd name="connsiteY61" fmla="*/ 145576 h 1285577"/>
              <a:gd name="connsiteX62" fmla="*/ 750595 w 4852713"/>
              <a:gd name="connsiteY62" fmla="*/ 132876 h 1285577"/>
              <a:gd name="connsiteX63" fmla="*/ 699795 w 4852713"/>
              <a:gd name="connsiteY63" fmla="*/ 107476 h 1285577"/>
              <a:gd name="connsiteX64" fmla="*/ 20892 w 4852713"/>
              <a:gd name="connsiteY64" fmla="*/ 3858 h 1285577"/>
              <a:gd name="connsiteX65" fmla="*/ 166395 w 4852713"/>
              <a:gd name="connsiteY65" fmla="*/ 259876 h 1285577"/>
              <a:gd name="connsiteX66" fmla="*/ 90195 w 4852713"/>
              <a:gd name="connsiteY66" fmla="*/ 285276 h 1285577"/>
              <a:gd name="connsiteX0" fmla="*/ 0 w 4967819"/>
              <a:gd name="connsiteY0" fmla="*/ 249103 h 1285577"/>
              <a:gd name="connsiteX1" fmla="*/ 268801 w 4967819"/>
              <a:gd name="connsiteY1" fmla="*/ 386876 h 1285577"/>
              <a:gd name="connsiteX2" fmla="*/ 306901 w 4967819"/>
              <a:gd name="connsiteY2" fmla="*/ 424976 h 1285577"/>
              <a:gd name="connsiteX3" fmla="*/ 332301 w 4967819"/>
              <a:gd name="connsiteY3" fmla="*/ 475776 h 1285577"/>
              <a:gd name="connsiteX4" fmla="*/ 345001 w 4967819"/>
              <a:gd name="connsiteY4" fmla="*/ 513876 h 1285577"/>
              <a:gd name="connsiteX5" fmla="*/ 459301 w 4967819"/>
              <a:gd name="connsiteY5" fmla="*/ 577376 h 1285577"/>
              <a:gd name="connsiteX6" fmla="*/ 497401 w 4967819"/>
              <a:gd name="connsiteY6" fmla="*/ 602776 h 1285577"/>
              <a:gd name="connsiteX7" fmla="*/ 573601 w 4967819"/>
              <a:gd name="connsiteY7" fmla="*/ 615476 h 1285577"/>
              <a:gd name="connsiteX8" fmla="*/ 649801 w 4967819"/>
              <a:gd name="connsiteY8" fmla="*/ 640876 h 1285577"/>
              <a:gd name="connsiteX9" fmla="*/ 687901 w 4967819"/>
              <a:gd name="connsiteY9" fmla="*/ 653576 h 1285577"/>
              <a:gd name="connsiteX10" fmla="*/ 726001 w 4967819"/>
              <a:gd name="connsiteY10" fmla="*/ 678976 h 1285577"/>
              <a:gd name="connsiteX11" fmla="*/ 776801 w 4967819"/>
              <a:gd name="connsiteY11" fmla="*/ 691676 h 1285577"/>
              <a:gd name="connsiteX12" fmla="*/ 891101 w 4967819"/>
              <a:gd name="connsiteY12" fmla="*/ 717076 h 1285577"/>
              <a:gd name="connsiteX13" fmla="*/ 941901 w 4967819"/>
              <a:gd name="connsiteY13" fmla="*/ 742476 h 1285577"/>
              <a:gd name="connsiteX14" fmla="*/ 1589601 w 4967819"/>
              <a:gd name="connsiteY14" fmla="*/ 780576 h 1285577"/>
              <a:gd name="connsiteX15" fmla="*/ 1653101 w 4967819"/>
              <a:gd name="connsiteY15" fmla="*/ 793276 h 1285577"/>
              <a:gd name="connsiteX16" fmla="*/ 1742001 w 4967819"/>
              <a:gd name="connsiteY16" fmla="*/ 805976 h 1285577"/>
              <a:gd name="connsiteX17" fmla="*/ 1843601 w 4967819"/>
              <a:gd name="connsiteY17" fmla="*/ 831376 h 1285577"/>
              <a:gd name="connsiteX18" fmla="*/ 1894401 w 4967819"/>
              <a:gd name="connsiteY18" fmla="*/ 844076 h 1285577"/>
              <a:gd name="connsiteX19" fmla="*/ 1970601 w 4967819"/>
              <a:gd name="connsiteY19" fmla="*/ 869476 h 1285577"/>
              <a:gd name="connsiteX20" fmla="*/ 2046801 w 4967819"/>
              <a:gd name="connsiteY20" fmla="*/ 882176 h 1285577"/>
              <a:gd name="connsiteX21" fmla="*/ 2123001 w 4967819"/>
              <a:gd name="connsiteY21" fmla="*/ 920276 h 1285577"/>
              <a:gd name="connsiteX22" fmla="*/ 2161101 w 4967819"/>
              <a:gd name="connsiteY22" fmla="*/ 945676 h 1285577"/>
              <a:gd name="connsiteX23" fmla="*/ 2731712 w 4967819"/>
              <a:gd name="connsiteY23" fmla="*/ 1026863 h 1285577"/>
              <a:gd name="connsiteX24" fmla="*/ 3481901 w 4967819"/>
              <a:gd name="connsiteY24" fmla="*/ 971076 h 1285577"/>
              <a:gd name="connsiteX25" fmla="*/ 3532701 w 4967819"/>
              <a:gd name="connsiteY25" fmla="*/ 996476 h 1285577"/>
              <a:gd name="connsiteX26" fmla="*/ 3621601 w 4967819"/>
              <a:gd name="connsiteY26" fmla="*/ 1021876 h 1285577"/>
              <a:gd name="connsiteX27" fmla="*/ 3697801 w 4967819"/>
              <a:gd name="connsiteY27" fmla="*/ 1072676 h 1285577"/>
              <a:gd name="connsiteX28" fmla="*/ 3786701 w 4967819"/>
              <a:gd name="connsiteY28" fmla="*/ 1110776 h 1285577"/>
              <a:gd name="connsiteX29" fmla="*/ 3837501 w 4967819"/>
              <a:gd name="connsiteY29" fmla="*/ 1148876 h 1285577"/>
              <a:gd name="connsiteX30" fmla="*/ 3951801 w 4967819"/>
              <a:gd name="connsiteY30" fmla="*/ 1186976 h 1285577"/>
              <a:gd name="connsiteX31" fmla="*/ 4269301 w 4967819"/>
              <a:gd name="connsiteY31" fmla="*/ 1212376 h 1285577"/>
              <a:gd name="connsiteX32" fmla="*/ 4307401 w 4967819"/>
              <a:gd name="connsiteY32" fmla="*/ 1199676 h 1285577"/>
              <a:gd name="connsiteX33" fmla="*/ 4612201 w 4967819"/>
              <a:gd name="connsiteY33" fmla="*/ 1212376 h 1285577"/>
              <a:gd name="connsiteX34" fmla="*/ 4650301 w 4967819"/>
              <a:gd name="connsiteY34" fmla="*/ 1225076 h 1285577"/>
              <a:gd name="connsiteX35" fmla="*/ 4726501 w 4967819"/>
              <a:gd name="connsiteY35" fmla="*/ 1237776 h 1285577"/>
              <a:gd name="connsiteX36" fmla="*/ 4751901 w 4967819"/>
              <a:gd name="connsiteY36" fmla="*/ 1275876 h 1285577"/>
              <a:gd name="connsiteX37" fmla="*/ 4967801 w 4967819"/>
              <a:gd name="connsiteY37" fmla="*/ 1034576 h 1285577"/>
              <a:gd name="connsiteX38" fmla="*/ 4739201 w 4967819"/>
              <a:gd name="connsiteY38" fmla="*/ 1021876 h 1285577"/>
              <a:gd name="connsiteX39" fmla="*/ 4637601 w 4967819"/>
              <a:gd name="connsiteY39" fmla="*/ 983776 h 1285577"/>
              <a:gd name="connsiteX40" fmla="*/ 4548701 w 4967819"/>
              <a:gd name="connsiteY40" fmla="*/ 971076 h 1285577"/>
              <a:gd name="connsiteX41" fmla="*/ 4497901 w 4967819"/>
              <a:gd name="connsiteY41" fmla="*/ 958376 h 1285577"/>
              <a:gd name="connsiteX42" fmla="*/ 4459801 w 4967819"/>
              <a:gd name="connsiteY42" fmla="*/ 932976 h 1285577"/>
              <a:gd name="connsiteX43" fmla="*/ 4421701 w 4967819"/>
              <a:gd name="connsiteY43" fmla="*/ 894876 h 1285577"/>
              <a:gd name="connsiteX44" fmla="*/ 4358201 w 4967819"/>
              <a:gd name="connsiteY44" fmla="*/ 882176 h 1285577"/>
              <a:gd name="connsiteX45" fmla="*/ 4091501 w 4967819"/>
              <a:gd name="connsiteY45" fmla="*/ 869476 h 1285577"/>
              <a:gd name="connsiteX46" fmla="*/ 3977201 w 4967819"/>
              <a:gd name="connsiteY46" fmla="*/ 844076 h 1285577"/>
              <a:gd name="connsiteX47" fmla="*/ 3951801 w 4967819"/>
              <a:gd name="connsiteY47" fmla="*/ 805976 h 1285577"/>
              <a:gd name="connsiteX48" fmla="*/ 3913701 w 4967819"/>
              <a:gd name="connsiteY48" fmla="*/ 780576 h 1285577"/>
              <a:gd name="connsiteX49" fmla="*/ 3888301 w 4967819"/>
              <a:gd name="connsiteY49" fmla="*/ 742476 h 1285577"/>
              <a:gd name="connsiteX50" fmla="*/ 3875601 w 4967819"/>
              <a:gd name="connsiteY50" fmla="*/ 704376 h 1285577"/>
              <a:gd name="connsiteX51" fmla="*/ 3812101 w 4967819"/>
              <a:gd name="connsiteY51" fmla="*/ 615476 h 1285577"/>
              <a:gd name="connsiteX52" fmla="*/ 3748601 w 4967819"/>
              <a:gd name="connsiteY52" fmla="*/ 590076 h 1285577"/>
              <a:gd name="connsiteX53" fmla="*/ 3097491 w 4967819"/>
              <a:gd name="connsiteY53" fmla="*/ 343770 h 1285577"/>
              <a:gd name="connsiteX54" fmla="*/ 2162517 w 4967819"/>
              <a:gd name="connsiteY54" fmla="*/ 454388 h 1285577"/>
              <a:gd name="connsiteX55" fmla="*/ 1373701 w 4967819"/>
              <a:gd name="connsiteY55" fmla="*/ 424976 h 1285577"/>
              <a:gd name="connsiteX56" fmla="*/ 1310201 w 4967819"/>
              <a:gd name="connsiteY56" fmla="*/ 412276 h 1285577"/>
              <a:gd name="connsiteX57" fmla="*/ 1221301 w 4967819"/>
              <a:gd name="connsiteY57" fmla="*/ 399576 h 1285577"/>
              <a:gd name="connsiteX58" fmla="*/ 1183201 w 4967819"/>
              <a:gd name="connsiteY58" fmla="*/ 386876 h 1285577"/>
              <a:gd name="connsiteX59" fmla="*/ 1107001 w 4967819"/>
              <a:gd name="connsiteY59" fmla="*/ 348776 h 1285577"/>
              <a:gd name="connsiteX60" fmla="*/ 941901 w 4967819"/>
              <a:gd name="connsiteY60" fmla="*/ 183676 h 1285577"/>
              <a:gd name="connsiteX61" fmla="*/ 903801 w 4967819"/>
              <a:gd name="connsiteY61" fmla="*/ 145576 h 1285577"/>
              <a:gd name="connsiteX62" fmla="*/ 865701 w 4967819"/>
              <a:gd name="connsiteY62" fmla="*/ 132876 h 1285577"/>
              <a:gd name="connsiteX63" fmla="*/ 814901 w 4967819"/>
              <a:gd name="connsiteY63" fmla="*/ 107476 h 1285577"/>
              <a:gd name="connsiteX64" fmla="*/ 135998 w 4967819"/>
              <a:gd name="connsiteY64" fmla="*/ 3858 h 1285577"/>
              <a:gd name="connsiteX65" fmla="*/ 281501 w 4967819"/>
              <a:gd name="connsiteY65" fmla="*/ 259876 h 1285577"/>
              <a:gd name="connsiteX66" fmla="*/ 205301 w 4967819"/>
              <a:gd name="connsiteY66" fmla="*/ 285276 h 1285577"/>
              <a:gd name="connsiteX0" fmla="*/ 122097 w 5089916"/>
              <a:gd name="connsiteY0" fmla="*/ 249103 h 1285577"/>
              <a:gd name="connsiteX1" fmla="*/ 390898 w 5089916"/>
              <a:gd name="connsiteY1" fmla="*/ 386876 h 1285577"/>
              <a:gd name="connsiteX2" fmla="*/ 428998 w 5089916"/>
              <a:gd name="connsiteY2" fmla="*/ 424976 h 1285577"/>
              <a:gd name="connsiteX3" fmla="*/ 454398 w 5089916"/>
              <a:gd name="connsiteY3" fmla="*/ 475776 h 1285577"/>
              <a:gd name="connsiteX4" fmla="*/ 467098 w 5089916"/>
              <a:gd name="connsiteY4" fmla="*/ 513876 h 1285577"/>
              <a:gd name="connsiteX5" fmla="*/ 581398 w 5089916"/>
              <a:gd name="connsiteY5" fmla="*/ 577376 h 1285577"/>
              <a:gd name="connsiteX6" fmla="*/ 619498 w 5089916"/>
              <a:gd name="connsiteY6" fmla="*/ 602776 h 1285577"/>
              <a:gd name="connsiteX7" fmla="*/ 695698 w 5089916"/>
              <a:gd name="connsiteY7" fmla="*/ 615476 h 1285577"/>
              <a:gd name="connsiteX8" fmla="*/ 771898 w 5089916"/>
              <a:gd name="connsiteY8" fmla="*/ 640876 h 1285577"/>
              <a:gd name="connsiteX9" fmla="*/ 809998 w 5089916"/>
              <a:gd name="connsiteY9" fmla="*/ 653576 h 1285577"/>
              <a:gd name="connsiteX10" fmla="*/ 848098 w 5089916"/>
              <a:gd name="connsiteY10" fmla="*/ 678976 h 1285577"/>
              <a:gd name="connsiteX11" fmla="*/ 898898 w 5089916"/>
              <a:gd name="connsiteY11" fmla="*/ 691676 h 1285577"/>
              <a:gd name="connsiteX12" fmla="*/ 1013198 w 5089916"/>
              <a:gd name="connsiteY12" fmla="*/ 717076 h 1285577"/>
              <a:gd name="connsiteX13" fmla="*/ 1063998 w 5089916"/>
              <a:gd name="connsiteY13" fmla="*/ 742476 h 1285577"/>
              <a:gd name="connsiteX14" fmla="*/ 1711698 w 5089916"/>
              <a:gd name="connsiteY14" fmla="*/ 780576 h 1285577"/>
              <a:gd name="connsiteX15" fmla="*/ 1775198 w 5089916"/>
              <a:gd name="connsiteY15" fmla="*/ 793276 h 1285577"/>
              <a:gd name="connsiteX16" fmla="*/ 1864098 w 5089916"/>
              <a:gd name="connsiteY16" fmla="*/ 805976 h 1285577"/>
              <a:gd name="connsiteX17" fmla="*/ 1965698 w 5089916"/>
              <a:gd name="connsiteY17" fmla="*/ 831376 h 1285577"/>
              <a:gd name="connsiteX18" fmla="*/ 2016498 w 5089916"/>
              <a:gd name="connsiteY18" fmla="*/ 844076 h 1285577"/>
              <a:gd name="connsiteX19" fmla="*/ 2092698 w 5089916"/>
              <a:gd name="connsiteY19" fmla="*/ 869476 h 1285577"/>
              <a:gd name="connsiteX20" fmla="*/ 2168898 w 5089916"/>
              <a:gd name="connsiteY20" fmla="*/ 882176 h 1285577"/>
              <a:gd name="connsiteX21" fmla="*/ 2245098 w 5089916"/>
              <a:gd name="connsiteY21" fmla="*/ 920276 h 1285577"/>
              <a:gd name="connsiteX22" fmla="*/ 2283198 w 5089916"/>
              <a:gd name="connsiteY22" fmla="*/ 945676 h 1285577"/>
              <a:gd name="connsiteX23" fmla="*/ 2853809 w 5089916"/>
              <a:gd name="connsiteY23" fmla="*/ 1026863 h 1285577"/>
              <a:gd name="connsiteX24" fmla="*/ 3603998 w 5089916"/>
              <a:gd name="connsiteY24" fmla="*/ 971076 h 1285577"/>
              <a:gd name="connsiteX25" fmla="*/ 3654798 w 5089916"/>
              <a:gd name="connsiteY25" fmla="*/ 996476 h 1285577"/>
              <a:gd name="connsiteX26" fmla="*/ 3743698 w 5089916"/>
              <a:gd name="connsiteY26" fmla="*/ 1021876 h 1285577"/>
              <a:gd name="connsiteX27" fmla="*/ 3819898 w 5089916"/>
              <a:gd name="connsiteY27" fmla="*/ 1072676 h 1285577"/>
              <a:gd name="connsiteX28" fmla="*/ 3908798 w 5089916"/>
              <a:gd name="connsiteY28" fmla="*/ 1110776 h 1285577"/>
              <a:gd name="connsiteX29" fmla="*/ 3959598 w 5089916"/>
              <a:gd name="connsiteY29" fmla="*/ 1148876 h 1285577"/>
              <a:gd name="connsiteX30" fmla="*/ 4073898 w 5089916"/>
              <a:gd name="connsiteY30" fmla="*/ 1186976 h 1285577"/>
              <a:gd name="connsiteX31" fmla="*/ 4391398 w 5089916"/>
              <a:gd name="connsiteY31" fmla="*/ 1212376 h 1285577"/>
              <a:gd name="connsiteX32" fmla="*/ 4429498 w 5089916"/>
              <a:gd name="connsiteY32" fmla="*/ 1199676 h 1285577"/>
              <a:gd name="connsiteX33" fmla="*/ 4734298 w 5089916"/>
              <a:gd name="connsiteY33" fmla="*/ 1212376 h 1285577"/>
              <a:gd name="connsiteX34" fmla="*/ 4772398 w 5089916"/>
              <a:gd name="connsiteY34" fmla="*/ 1225076 h 1285577"/>
              <a:gd name="connsiteX35" fmla="*/ 4848598 w 5089916"/>
              <a:gd name="connsiteY35" fmla="*/ 1237776 h 1285577"/>
              <a:gd name="connsiteX36" fmla="*/ 4873998 w 5089916"/>
              <a:gd name="connsiteY36" fmla="*/ 1275876 h 1285577"/>
              <a:gd name="connsiteX37" fmla="*/ 5089898 w 5089916"/>
              <a:gd name="connsiteY37" fmla="*/ 1034576 h 1285577"/>
              <a:gd name="connsiteX38" fmla="*/ 4861298 w 5089916"/>
              <a:gd name="connsiteY38" fmla="*/ 1021876 h 1285577"/>
              <a:gd name="connsiteX39" fmla="*/ 4759698 w 5089916"/>
              <a:gd name="connsiteY39" fmla="*/ 983776 h 1285577"/>
              <a:gd name="connsiteX40" fmla="*/ 4670798 w 5089916"/>
              <a:gd name="connsiteY40" fmla="*/ 971076 h 1285577"/>
              <a:gd name="connsiteX41" fmla="*/ 4619998 w 5089916"/>
              <a:gd name="connsiteY41" fmla="*/ 958376 h 1285577"/>
              <a:gd name="connsiteX42" fmla="*/ 4581898 w 5089916"/>
              <a:gd name="connsiteY42" fmla="*/ 932976 h 1285577"/>
              <a:gd name="connsiteX43" fmla="*/ 4543798 w 5089916"/>
              <a:gd name="connsiteY43" fmla="*/ 894876 h 1285577"/>
              <a:gd name="connsiteX44" fmla="*/ 4480298 w 5089916"/>
              <a:gd name="connsiteY44" fmla="*/ 882176 h 1285577"/>
              <a:gd name="connsiteX45" fmla="*/ 4213598 w 5089916"/>
              <a:gd name="connsiteY45" fmla="*/ 869476 h 1285577"/>
              <a:gd name="connsiteX46" fmla="*/ 4099298 w 5089916"/>
              <a:gd name="connsiteY46" fmla="*/ 844076 h 1285577"/>
              <a:gd name="connsiteX47" fmla="*/ 4073898 w 5089916"/>
              <a:gd name="connsiteY47" fmla="*/ 805976 h 1285577"/>
              <a:gd name="connsiteX48" fmla="*/ 4035798 w 5089916"/>
              <a:gd name="connsiteY48" fmla="*/ 780576 h 1285577"/>
              <a:gd name="connsiteX49" fmla="*/ 4010398 w 5089916"/>
              <a:gd name="connsiteY49" fmla="*/ 742476 h 1285577"/>
              <a:gd name="connsiteX50" fmla="*/ 3997698 w 5089916"/>
              <a:gd name="connsiteY50" fmla="*/ 704376 h 1285577"/>
              <a:gd name="connsiteX51" fmla="*/ 3934198 w 5089916"/>
              <a:gd name="connsiteY51" fmla="*/ 615476 h 1285577"/>
              <a:gd name="connsiteX52" fmla="*/ 3870698 w 5089916"/>
              <a:gd name="connsiteY52" fmla="*/ 590076 h 1285577"/>
              <a:gd name="connsiteX53" fmla="*/ 3219588 w 5089916"/>
              <a:gd name="connsiteY53" fmla="*/ 343770 h 1285577"/>
              <a:gd name="connsiteX54" fmla="*/ 2284614 w 5089916"/>
              <a:gd name="connsiteY54" fmla="*/ 454388 h 1285577"/>
              <a:gd name="connsiteX55" fmla="*/ 1495798 w 5089916"/>
              <a:gd name="connsiteY55" fmla="*/ 424976 h 1285577"/>
              <a:gd name="connsiteX56" fmla="*/ 1432298 w 5089916"/>
              <a:gd name="connsiteY56" fmla="*/ 412276 h 1285577"/>
              <a:gd name="connsiteX57" fmla="*/ 1343398 w 5089916"/>
              <a:gd name="connsiteY57" fmla="*/ 399576 h 1285577"/>
              <a:gd name="connsiteX58" fmla="*/ 1305298 w 5089916"/>
              <a:gd name="connsiteY58" fmla="*/ 386876 h 1285577"/>
              <a:gd name="connsiteX59" fmla="*/ 1229098 w 5089916"/>
              <a:gd name="connsiteY59" fmla="*/ 348776 h 1285577"/>
              <a:gd name="connsiteX60" fmla="*/ 1063998 w 5089916"/>
              <a:gd name="connsiteY60" fmla="*/ 183676 h 1285577"/>
              <a:gd name="connsiteX61" fmla="*/ 1025898 w 5089916"/>
              <a:gd name="connsiteY61" fmla="*/ 145576 h 1285577"/>
              <a:gd name="connsiteX62" fmla="*/ 987798 w 5089916"/>
              <a:gd name="connsiteY62" fmla="*/ 132876 h 1285577"/>
              <a:gd name="connsiteX63" fmla="*/ 936998 w 5089916"/>
              <a:gd name="connsiteY63" fmla="*/ 107476 h 1285577"/>
              <a:gd name="connsiteX64" fmla="*/ 258095 w 5089916"/>
              <a:gd name="connsiteY64" fmla="*/ 3858 h 1285577"/>
              <a:gd name="connsiteX65" fmla="*/ 403598 w 5089916"/>
              <a:gd name="connsiteY65" fmla="*/ 259876 h 1285577"/>
              <a:gd name="connsiteX66" fmla="*/ 0 w 5089916"/>
              <a:gd name="connsiteY66" fmla="*/ 45403 h 1285577"/>
              <a:gd name="connsiteX0" fmla="*/ 0 w 4967819"/>
              <a:gd name="connsiteY0" fmla="*/ 249103 h 1285577"/>
              <a:gd name="connsiteX1" fmla="*/ 268801 w 4967819"/>
              <a:gd name="connsiteY1" fmla="*/ 386876 h 1285577"/>
              <a:gd name="connsiteX2" fmla="*/ 306901 w 4967819"/>
              <a:gd name="connsiteY2" fmla="*/ 424976 h 1285577"/>
              <a:gd name="connsiteX3" fmla="*/ 332301 w 4967819"/>
              <a:gd name="connsiteY3" fmla="*/ 475776 h 1285577"/>
              <a:gd name="connsiteX4" fmla="*/ 345001 w 4967819"/>
              <a:gd name="connsiteY4" fmla="*/ 513876 h 1285577"/>
              <a:gd name="connsiteX5" fmla="*/ 459301 w 4967819"/>
              <a:gd name="connsiteY5" fmla="*/ 577376 h 1285577"/>
              <a:gd name="connsiteX6" fmla="*/ 497401 w 4967819"/>
              <a:gd name="connsiteY6" fmla="*/ 602776 h 1285577"/>
              <a:gd name="connsiteX7" fmla="*/ 573601 w 4967819"/>
              <a:gd name="connsiteY7" fmla="*/ 615476 h 1285577"/>
              <a:gd name="connsiteX8" fmla="*/ 649801 w 4967819"/>
              <a:gd name="connsiteY8" fmla="*/ 640876 h 1285577"/>
              <a:gd name="connsiteX9" fmla="*/ 687901 w 4967819"/>
              <a:gd name="connsiteY9" fmla="*/ 653576 h 1285577"/>
              <a:gd name="connsiteX10" fmla="*/ 726001 w 4967819"/>
              <a:gd name="connsiteY10" fmla="*/ 678976 h 1285577"/>
              <a:gd name="connsiteX11" fmla="*/ 776801 w 4967819"/>
              <a:gd name="connsiteY11" fmla="*/ 691676 h 1285577"/>
              <a:gd name="connsiteX12" fmla="*/ 891101 w 4967819"/>
              <a:gd name="connsiteY12" fmla="*/ 717076 h 1285577"/>
              <a:gd name="connsiteX13" fmla="*/ 941901 w 4967819"/>
              <a:gd name="connsiteY13" fmla="*/ 742476 h 1285577"/>
              <a:gd name="connsiteX14" fmla="*/ 1589601 w 4967819"/>
              <a:gd name="connsiteY14" fmla="*/ 780576 h 1285577"/>
              <a:gd name="connsiteX15" fmla="*/ 1653101 w 4967819"/>
              <a:gd name="connsiteY15" fmla="*/ 793276 h 1285577"/>
              <a:gd name="connsiteX16" fmla="*/ 1742001 w 4967819"/>
              <a:gd name="connsiteY16" fmla="*/ 805976 h 1285577"/>
              <a:gd name="connsiteX17" fmla="*/ 1843601 w 4967819"/>
              <a:gd name="connsiteY17" fmla="*/ 831376 h 1285577"/>
              <a:gd name="connsiteX18" fmla="*/ 1894401 w 4967819"/>
              <a:gd name="connsiteY18" fmla="*/ 844076 h 1285577"/>
              <a:gd name="connsiteX19" fmla="*/ 1970601 w 4967819"/>
              <a:gd name="connsiteY19" fmla="*/ 869476 h 1285577"/>
              <a:gd name="connsiteX20" fmla="*/ 2046801 w 4967819"/>
              <a:gd name="connsiteY20" fmla="*/ 882176 h 1285577"/>
              <a:gd name="connsiteX21" fmla="*/ 2123001 w 4967819"/>
              <a:gd name="connsiteY21" fmla="*/ 920276 h 1285577"/>
              <a:gd name="connsiteX22" fmla="*/ 2161101 w 4967819"/>
              <a:gd name="connsiteY22" fmla="*/ 945676 h 1285577"/>
              <a:gd name="connsiteX23" fmla="*/ 2731712 w 4967819"/>
              <a:gd name="connsiteY23" fmla="*/ 1026863 h 1285577"/>
              <a:gd name="connsiteX24" fmla="*/ 3481901 w 4967819"/>
              <a:gd name="connsiteY24" fmla="*/ 971076 h 1285577"/>
              <a:gd name="connsiteX25" fmla="*/ 3532701 w 4967819"/>
              <a:gd name="connsiteY25" fmla="*/ 996476 h 1285577"/>
              <a:gd name="connsiteX26" fmla="*/ 3621601 w 4967819"/>
              <a:gd name="connsiteY26" fmla="*/ 1021876 h 1285577"/>
              <a:gd name="connsiteX27" fmla="*/ 3697801 w 4967819"/>
              <a:gd name="connsiteY27" fmla="*/ 1072676 h 1285577"/>
              <a:gd name="connsiteX28" fmla="*/ 3786701 w 4967819"/>
              <a:gd name="connsiteY28" fmla="*/ 1110776 h 1285577"/>
              <a:gd name="connsiteX29" fmla="*/ 3837501 w 4967819"/>
              <a:gd name="connsiteY29" fmla="*/ 1148876 h 1285577"/>
              <a:gd name="connsiteX30" fmla="*/ 3951801 w 4967819"/>
              <a:gd name="connsiteY30" fmla="*/ 1186976 h 1285577"/>
              <a:gd name="connsiteX31" fmla="*/ 4269301 w 4967819"/>
              <a:gd name="connsiteY31" fmla="*/ 1212376 h 1285577"/>
              <a:gd name="connsiteX32" fmla="*/ 4307401 w 4967819"/>
              <a:gd name="connsiteY32" fmla="*/ 1199676 h 1285577"/>
              <a:gd name="connsiteX33" fmla="*/ 4612201 w 4967819"/>
              <a:gd name="connsiteY33" fmla="*/ 1212376 h 1285577"/>
              <a:gd name="connsiteX34" fmla="*/ 4650301 w 4967819"/>
              <a:gd name="connsiteY34" fmla="*/ 1225076 h 1285577"/>
              <a:gd name="connsiteX35" fmla="*/ 4726501 w 4967819"/>
              <a:gd name="connsiteY35" fmla="*/ 1237776 h 1285577"/>
              <a:gd name="connsiteX36" fmla="*/ 4751901 w 4967819"/>
              <a:gd name="connsiteY36" fmla="*/ 1275876 h 1285577"/>
              <a:gd name="connsiteX37" fmla="*/ 4967801 w 4967819"/>
              <a:gd name="connsiteY37" fmla="*/ 1034576 h 1285577"/>
              <a:gd name="connsiteX38" fmla="*/ 4739201 w 4967819"/>
              <a:gd name="connsiteY38" fmla="*/ 1021876 h 1285577"/>
              <a:gd name="connsiteX39" fmla="*/ 4637601 w 4967819"/>
              <a:gd name="connsiteY39" fmla="*/ 983776 h 1285577"/>
              <a:gd name="connsiteX40" fmla="*/ 4548701 w 4967819"/>
              <a:gd name="connsiteY40" fmla="*/ 971076 h 1285577"/>
              <a:gd name="connsiteX41" fmla="*/ 4497901 w 4967819"/>
              <a:gd name="connsiteY41" fmla="*/ 958376 h 1285577"/>
              <a:gd name="connsiteX42" fmla="*/ 4459801 w 4967819"/>
              <a:gd name="connsiteY42" fmla="*/ 932976 h 1285577"/>
              <a:gd name="connsiteX43" fmla="*/ 4421701 w 4967819"/>
              <a:gd name="connsiteY43" fmla="*/ 894876 h 1285577"/>
              <a:gd name="connsiteX44" fmla="*/ 4358201 w 4967819"/>
              <a:gd name="connsiteY44" fmla="*/ 882176 h 1285577"/>
              <a:gd name="connsiteX45" fmla="*/ 4091501 w 4967819"/>
              <a:gd name="connsiteY45" fmla="*/ 869476 h 1285577"/>
              <a:gd name="connsiteX46" fmla="*/ 3977201 w 4967819"/>
              <a:gd name="connsiteY46" fmla="*/ 844076 h 1285577"/>
              <a:gd name="connsiteX47" fmla="*/ 3951801 w 4967819"/>
              <a:gd name="connsiteY47" fmla="*/ 805976 h 1285577"/>
              <a:gd name="connsiteX48" fmla="*/ 3913701 w 4967819"/>
              <a:gd name="connsiteY48" fmla="*/ 780576 h 1285577"/>
              <a:gd name="connsiteX49" fmla="*/ 3888301 w 4967819"/>
              <a:gd name="connsiteY49" fmla="*/ 742476 h 1285577"/>
              <a:gd name="connsiteX50" fmla="*/ 3875601 w 4967819"/>
              <a:gd name="connsiteY50" fmla="*/ 704376 h 1285577"/>
              <a:gd name="connsiteX51" fmla="*/ 3812101 w 4967819"/>
              <a:gd name="connsiteY51" fmla="*/ 615476 h 1285577"/>
              <a:gd name="connsiteX52" fmla="*/ 3748601 w 4967819"/>
              <a:gd name="connsiteY52" fmla="*/ 590076 h 1285577"/>
              <a:gd name="connsiteX53" fmla="*/ 3097491 w 4967819"/>
              <a:gd name="connsiteY53" fmla="*/ 343770 h 1285577"/>
              <a:gd name="connsiteX54" fmla="*/ 2162517 w 4967819"/>
              <a:gd name="connsiteY54" fmla="*/ 454388 h 1285577"/>
              <a:gd name="connsiteX55" fmla="*/ 1373701 w 4967819"/>
              <a:gd name="connsiteY55" fmla="*/ 424976 h 1285577"/>
              <a:gd name="connsiteX56" fmla="*/ 1310201 w 4967819"/>
              <a:gd name="connsiteY56" fmla="*/ 412276 h 1285577"/>
              <a:gd name="connsiteX57" fmla="*/ 1221301 w 4967819"/>
              <a:gd name="connsiteY57" fmla="*/ 399576 h 1285577"/>
              <a:gd name="connsiteX58" fmla="*/ 1183201 w 4967819"/>
              <a:gd name="connsiteY58" fmla="*/ 386876 h 1285577"/>
              <a:gd name="connsiteX59" fmla="*/ 1107001 w 4967819"/>
              <a:gd name="connsiteY59" fmla="*/ 348776 h 1285577"/>
              <a:gd name="connsiteX60" fmla="*/ 941901 w 4967819"/>
              <a:gd name="connsiteY60" fmla="*/ 183676 h 1285577"/>
              <a:gd name="connsiteX61" fmla="*/ 903801 w 4967819"/>
              <a:gd name="connsiteY61" fmla="*/ 145576 h 1285577"/>
              <a:gd name="connsiteX62" fmla="*/ 865701 w 4967819"/>
              <a:gd name="connsiteY62" fmla="*/ 132876 h 1285577"/>
              <a:gd name="connsiteX63" fmla="*/ 814901 w 4967819"/>
              <a:gd name="connsiteY63" fmla="*/ 107476 h 1285577"/>
              <a:gd name="connsiteX64" fmla="*/ 135998 w 4967819"/>
              <a:gd name="connsiteY64" fmla="*/ 3858 h 1285577"/>
              <a:gd name="connsiteX65" fmla="*/ 281501 w 4967819"/>
              <a:gd name="connsiteY65" fmla="*/ 259876 h 1285577"/>
              <a:gd name="connsiteX0" fmla="*/ 0 w 4967819"/>
              <a:gd name="connsiteY0" fmla="*/ 249103 h 1285577"/>
              <a:gd name="connsiteX1" fmla="*/ 268801 w 4967819"/>
              <a:gd name="connsiteY1" fmla="*/ 386876 h 1285577"/>
              <a:gd name="connsiteX2" fmla="*/ 306901 w 4967819"/>
              <a:gd name="connsiteY2" fmla="*/ 424976 h 1285577"/>
              <a:gd name="connsiteX3" fmla="*/ 332301 w 4967819"/>
              <a:gd name="connsiteY3" fmla="*/ 475776 h 1285577"/>
              <a:gd name="connsiteX4" fmla="*/ 345001 w 4967819"/>
              <a:gd name="connsiteY4" fmla="*/ 513876 h 1285577"/>
              <a:gd name="connsiteX5" fmla="*/ 459301 w 4967819"/>
              <a:gd name="connsiteY5" fmla="*/ 577376 h 1285577"/>
              <a:gd name="connsiteX6" fmla="*/ 497401 w 4967819"/>
              <a:gd name="connsiteY6" fmla="*/ 602776 h 1285577"/>
              <a:gd name="connsiteX7" fmla="*/ 573601 w 4967819"/>
              <a:gd name="connsiteY7" fmla="*/ 615476 h 1285577"/>
              <a:gd name="connsiteX8" fmla="*/ 649801 w 4967819"/>
              <a:gd name="connsiteY8" fmla="*/ 640876 h 1285577"/>
              <a:gd name="connsiteX9" fmla="*/ 687901 w 4967819"/>
              <a:gd name="connsiteY9" fmla="*/ 653576 h 1285577"/>
              <a:gd name="connsiteX10" fmla="*/ 726001 w 4967819"/>
              <a:gd name="connsiteY10" fmla="*/ 678976 h 1285577"/>
              <a:gd name="connsiteX11" fmla="*/ 776801 w 4967819"/>
              <a:gd name="connsiteY11" fmla="*/ 691676 h 1285577"/>
              <a:gd name="connsiteX12" fmla="*/ 891101 w 4967819"/>
              <a:gd name="connsiteY12" fmla="*/ 717076 h 1285577"/>
              <a:gd name="connsiteX13" fmla="*/ 941901 w 4967819"/>
              <a:gd name="connsiteY13" fmla="*/ 742476 h 1285577"/>
              <a:gd name="connsiteX14" fmla="*/ 1589601 w 4967819"/>
              <a:gd name="connsiteY14" fmla="*/ 780576 h 1285577"/>
              <a:gd name="connsiteX15" fmla="*/ 1653101 w 4967819"/>
              <a:gd name="connsiteY15" fmla="*/ 793276 h 1285577"/>
              <a:gd name="connsiteX16" fmla="*/ 1742001 w 4967819"/>
              <a:gd name="connsiteY16" fmla="*/ 805976 h 1285577"/>
              <a:gd name="connsiteX17" fmla="*/ 1843601 w 4967819"/>
              <a:gd name="connsiteY17" fmla="*/ 831376 h 1285577"/>
              <a:gd name="connsiteX18" fmla="*/ 1894401 w 4967819"/>
              <a:gd name="connsiteY18" fmla="*/ 844076 h 1285577"/>
              <a:gd name="connsiteX19" fmla="*/ 1970601 w 4967819"/>
              <a:gd name="connsiteY19" fmla="*/ 869476 h 1285577"/>
              <a:gd name="connsiteX20" fmla="*/ 2046801 w 4967819"/>
              <a:gd name="connsiteY20" fmla="*/ 882176 h 1285577"/>
              <a:gd name="connsiteX21" fmla="*/ 2123001 w 4967819"/>
              <a:gd name="connsiteY21" fmla="*/ 920276 h 1285577"/>
              <a:gd name="connsiteX22" fmla="*/ 2161101 w 4967819"/>
              <a:gd name="connsiteY22" fmla="*/ 945676 h 1285577"/>
              <a:gd name="connsiteX23" fmla="*/ 2731712 w 4967819"/>
              <a:gd name="connsiteY23" fmla="*/ 1026863 h 1285577"/>
              <a:gd name="connsiteX24" fmla="*/ 3481901 w 4967819"/>
              <a:gd name="connsiteY24" fmla="*/ 971076 h 1285577"/>
              <a:gd name="connsiteX25" fmla="*/ 3532701 w 4967819"/>
              <a:gd name="connsiteY25" fmla="*/ 996476 h 1285577"/>
              <a:gd name="connsiteX26" fmla="*/ 3621601 w 4967819"/>
              <a:gd name="connsiteY26" fmla="*/ 1021876 h 1285577"/>
              <a:gd name="connsiteX27" fmla="*/ 3697801 w 4967819"/>
              <a:gd name="connsiteY27" fmla="*/ 1072676 h 1285577"/>
              <a:gd name="connsiteX28" fmla="*/ 3786701 w 4967819"/>
              <a:gd name="connsiteY28" fmla="*/ 1110776 h 1285577"/>
              <a:gd name="connsiteX29" fmla="*/ 3837501 w 4967819"/>
              <a:gd name="connsiteY29" fmla="*/ 1148876 h 1285577"/>
              <a:gd name="connsiteX30" fmla="*/ 3951801 w 4967819"/>
              <a:gd name="connsiteY30" fmla="*/ 1186976 h 1285577"/>
              <a:gd name="connsiteX31" fmla="*/ 4269301 w 4967819"/>
              <a:gd name="connsiteY31" fmla="*/ 1212376 h 1285577"/>
              <a:gd name="connsiteX32" fmla="*/ 4307401 w 4967819"/>
              <a:gd name="connsiteY32" fmla="*/ 1199676 h 1285577"/>
              <a:gd name="connsiteX33" fmla="*/ 4612201 w 4967819"/>
              <a:gd name="connsiteY33" fmla="*/ 1212376 h 1285577"/>
              <a:gd name="connsiteX34" fmla="*/ 4650301 w 4967819"/>
              <a:gd name="connsiteY34" fmla="*/ 1225076 h 1285577"/>
              <a:gd name="connsiteX35" fmla="*/ 4726501 w 4967819"/>
              <a:gd name="connsiteY35" fmla="*/ 1237776 h 1285577"/>
              <a:gd name="connsiteX36" fmla="*/ 4751901 w 4967819"/>
              <a:gd name="connsiteY36" fmla="*/ 1275876 h 1285577"/>
              <a:gd name="connsiteX37" fmla="*/ 4967801 w 4967819"/>
              <a:gd name="connsiteY37" fmla="*/ 1034576 h 1285577"/>
              <a:gd name="connsiteX38" fmla="*/ 4739201 w 4967819"/>
              <a:gd name="connsiteY38" fmla="*/ 1021876 h 1285577"/>
              <a:gd name="connsiteX39" fmla="*/ 4637601 w 4967819"/>
              <a:gd name="connsiteY39" fmla="*/ 983776 h 1285577"/>
              <a:gd name="connsiteX40" fmla="*/ 4548701 w 4967819"/>
              <a:gd name="connsiteY40" fmla="*/ 971076 h 1285577"/>
              <a:gd name="connsiteX41" fmla="*/ 4497901 w 4967819"/>
              <a:gd name="connsiteY41" fmla="*/ 958376 h 1285577"/>
              <a:gd name="connsiteX42" fmla="*/ 4459801 w 4967819"/>
              <a:gd name="connsiteY42" fmla="*/ 932976 h 1285577"/>
              <a:gd name="connsiteX43" fmla="*/ 4421701 w 4967819"/>
              <a:gd name="connsiteY43" fmla="*/ 894876 h 1285577"/>
              <a:gd name="connsiteX44" fmla="*/ 4358201 w 4967819"/>
              <a:gd name="connsiteY44" fmla="*/ 882176 h 1285577"/>
              <a:gd name="connsiteX45" fmla="*/ 4091501 w 4967819"/>
              <a:gd name="connsiteY45" fmla="*/ 869476 h 1285577"/>
              <a:gd name="connsiteX46" fmla="*/ 3977201 w 4967819"/>
              <a:gd name="connsiteY46" fmla="*/ 844076 h 1285577"/>
              <a:gd name="connsiteX47" fmla="*/ 3951801 w 4967819"/>
              <a:gd name="connsiteY47" fmla="*/ 805976 h 1285577"/>
              <a:gd name="connsiteX48" fmla="*/ 3913701 w 4967819"/>
              <a:gd name="connsiteY48" fmla="*/ 780576 h 1285577"/>
              <a:gd name="connsiteX49" fmla="*/ 3888301 w 4967819"/>
              <a:gd name="connsiteY49" fmla="*/ 742476 h 1285577"/>
              <a:gd name="connsiteX50" fmla="*/ 3875601 w 4967819"/>
              <a:gd name="connsiteY50" fmla="*/ 704376 h 1285577"/>
              <a:gd name="connsiteX51" fmla="*/ 3812101 w 4967819"/>
              <a:gd name="connsiteY51" fmla="*/ 615476 h 1285577"/>
              <a:gd name="connsiteX52" fmla="*/ 3748601 w 4967819"/>
              <a:gd name="connsiteY52" fmla="*/ 590076 h 1285577"/>
              <a:gd name="connsiteX53" fmla="*/ 3097491 w 4967819"/>
              <a:gd name="connsiteY53" fmla="*/ 343770 h 1285577"/>
              <a:gd name="connsiteX54" fmla="*/ 2162517 w 4967819"/>
              <a:gd name="connsiteY54" fmla="*/ 454388 h 1285577"/>
              <a:gd name="connsiteX55" fmla="*/ 1373701 w 4967819"/>
              <a:gd name="connsiteY55" fmla="*/ 424976 h 1285577"/>
              <a:gd name="connsiteX56" fmla="*/ 1310201 w 4967819"/>
              <a:gd name="connsiteY56" fmla="*/ 412276 h 1285577"/>
              <a:gd name="connsiteX57" fmla="*/ 1221301 w 4967819"/>
              <a:gd name="connsiteY57" fmla="*/ 399576 h 1285577"/>
              <a:gd name="connsiteX58" fmla="*/ 1183201 w 4967819"/>
              <a:gd name="connsiteY58" fmla="*/ 386876 h 1285577"/>
              <a:gd name="connsiteX59" fmla="*/ 1107001 w 4967819"/>
              <a:gd name="connsiteY59" fmla="*/ 348776 h 1285577"/>
              <a:gd name="connsiteX60" fmla="*/ 941901 w 4967819"/>
              <a:gd name="connsiteY60" fmla="*/ 183676 h 1285577"/>
              <a:gd name="connsiteX61" fmla="*/ 903801 w 4967819"/>
              <a:gd name="connsiteY61" fmla="*/ 145576 h 1285577"/>
              <a:gd name="connsiteX62" fmla="*/ 865701 w 4967819"/>
              <a:gd name="connsiteY62" fmla="*/ 132876 h 1285577"/>
              <a:gd name="connsiteX63" fmla="*/ 814901 w 4967819"/>
              <a:gd name="connsiteY63" fmla="*/ 107476 h 1285577"/>
              <a:gd name="connsiteX64" fmla="*/ 135998 w 4967819"/>
              <a:gd name="connsiteY64" fmla="*/ 3858 h 1285577"/>
              <a:gd name="connsiteX0" fmla="*/ 132803 w 4831821"/>
              <a:gd name="connsiteY0" fmla="*/ 386876 h 1285577"/>
              <a:gd name="connsiteX1" fmla="*/ 170903 w 4831821"/>
              <a:gd name="connsiteY1" fmla="*/ 424976 h 1285577"/>
              <a:gd name="connsiteX2" fmla="*/ 196303 w 4831821"/>
              <a:gd name="connsiteY2" fmla="*/ 475776 h 1285577"/>
              <a:gd name="connsiteX3" fmla="*/ 209003 w 4831821"/>
              <a:gd name="connsiteY3" fmla="*/ 513876 h 1285577"/>
              <a:gd name="connsiteX4" fmla="*/ 323303 w 4831821"/>
              <a:gd name="connsiteY4" fmla="*/ 577376 h 1285577"/>
              <a:gd name="connsiteX5" fmla="*/ 361403 w 4831821"/>
              <a:gd name="connsiteY5" fmla="*/ 602776 h 1285577"/>
              <a:gd name="connsiteX6" fmla="*/ 437603 w 4831821"/>
              <a:gd name="connsiteY6" fmla="*/ 615476 h 1285577"/>
              <a:gd name="connsiteX7" fmla="*/ 513803 w 4831821"/>
              <a:gd name="connsiteY7" fmla="*/ 640876 h 1285577"/>
              <a:gd name="connsiteX8" fmla="*/ 551903 w 4831821"/>
              <a:gd name="connsiteY8" fmla="*/ 653576 h 1285577"/>
              <a:gd name="connsiteX9" fmla="*/ 590003 w 4831821"/>
              <a:gd name="connsiteY9" fmla="*/ 678976 h 1285577"/>
              <a:gd name="connsiteX10" fmla="*/ 640803 w 4831821"/>
              <a:gd name="connsiteY10" fmla="*/ 691676 h 1285577"/>
              <a:gd name="connsiteX11" fmla="*/ 755103 w 4831821"/>
              <a:gd name="connsiteY11" fmla="*/ 717076 h 1285577"/>
              <a:gd name="connsiteX12" fmla="*/ 805903 w 4831821"/>
              <a:gd name="connsiteY12" fmla="*/ 742476 h 1285577"/>
              <a:gd name="connsiteX13" fmla="*/ 1453603 w 4831821"/>
              <a:gd name="connsiteY13" fmla="*/ 780576 h 1285577"/>
              <a:gd name="connsiteX14" fmla="*/ 1517103 w 4831821"/>
              <a:gd name="connsiteY14" fmla="*/ 793276 h 1285577"/>
              <a:gd name="connsiteX15" fmla="*/ 1606003 w 4831821"/>
              <a:gd name="connsiteY15" fmla="*/ 805976 h 1285577"/>
              <a:gd name="connsiteX16" fmla="*/ 1707603 w 4831821"/>
              <a:gd name="connsiteY16" fmla="*/ 831376 h 1285577"/>
              <a:gd name="connsiteX17" fmla="*/ 1758403 w 4831821"/>
              <a:gd name="connsiteY17" fmla="*/ 844076 h 1285577"/>
              <a:gd name="connsiteX18" fmla="*/ 1834603 w 4831821"/>
              <a:gd name="connsiteY18" fmla="*/ 869476 h 1285577"/>
              <a:gd name="connsiteX19" fmla="*/ 1910803 w 4831821"/>
              <a:gd name="connsiteY19" fmla="*/ 882176 h 1285577"/>
              <a:gd name="connsiteX20" fmla="*/ 1987003 w 4831821"/>
              <a:gd name="connsiteY20" fmla="*/ 920276 h 1285577"/>
              <a:gd name="connsiteX21" fmla="*/ 2025103 w 4831821"/>
              <a:gd name="connsiteY21" fmla="*/ 945676 h 1285577"/>
              <a:gd name="connsiteX22" fmla="*/ 2595714 w 4831821"/>
              <a:gd name="connsiteY22" fmla="*/ 1026863 h 1285577"/>
              <a:gd name="connsiteX23" fmla="*/ 3345903 w 4831821"/>
              <a:gd name="connsiteY23" fmla="*/ 971076 h 1285577"/>
              <a:gd name="connsiteX24" fmla="*/ 3396703 w 4831821"/>
              <a:gd name="connsiteY24" fmla="*/ 996476 h 1285577"/>
              <a:gd name="connsiteX25" fmla="*/ 3485603 w 4831821"/>
              <a:gd name="connsiteY25" fmla="*/ 1021876 h 1285577"/>
              <a:gd name="connsiteX26" fmla="*/ 3561803 w 4831821"/>
              <a:gd name="connsiteY26" fmla="*/ 1072676 h 1285577"/>
              <a:gd name="connsiteX27" fmla="*/ 3650703 w 4831821"/>
              <a:gd name="connsiteY27" fmla="*/ 1110776 h 1285577"/>
              <a:gd name="connsiteX28" fmla="*/ 3701503 w 4831821"/>
              <a:gd name="connsiteY28" fmla="*/ 1148876 h 1285577"/>
              <a:gd name="connsiteX29" fmla="*/ 3815803 w 4831821"/>
              <a:gd name="connsiteY29" fmla="*/ 1186976 h 1285577"/>
              <a:gd name="connsiteX30" fmla="*/ 4133303 w 4831821"/>
              <a:gd name="connsiteY30" fmla="*/ 1212376 h 1285577"/>
              <a:gd name="connsiteX31" fmla="*/ 4171403 w 4831821"/>
              <a:gd name="connsiteY31" fmla="*/ 1199676 h 1285577"/>
              <a:gd name="connsiteX32" fmla="*/ 4476203 w 4831821"/>
              <a:gd name="connsiteY32" fmla="*/ 1212376 h 1285577"/>
              <a:gd name="connsiteX33" fmla="*/ 4514303 w 4831821"/>
              <a:gd name="connsiteY33" fmla="*/ 1225076 h 1285577"/>
              <a:gd name="connsiteX34" fmla="*/ 4590503 w 4831821"/>
              <a:gd name="connsiteY34" fmla="*/ 1237776 h 1285577"/>
              <a:gd name="connsiteX35" fmla="*/ 4615903 w 4831821"/>
              <a:gd name="connsiteY35" fmla="*/ 1275876 h 1285577"/>
              <a:gd name="connsiteX36" fmla="*/ 4831803 w 4831821"/>
              <a:gd name="connsiteY36" fmla="*/ 1034576 h 1285577"/>
              <a:gd name="connsiteX37" fmla="*/ 4603203 w 4831821"/>
              <a:gd name="connsiteY37" fmla="*/ 1021876 h 1285577"/>
              <a:gd name="connsiteX38" fmla="*/ 4501603 w 4831821"/>
              <a:gd name="connsiteY38" fmla="*/ 983776 h 1285577"/>
              <a:gd name="connsiteX39" fmla="*/ 4412703 w 4831821"/>
              <a:gd name="connsiteY39" fmla="*/ 971076 h 1285577"/>
              <a:gd name="connsiteX40" fmla="*/ 4361903 w 4831821"/>
              <a:gd name="connsiteY40" fmla="*/ 958376 h 1285577"/>
              <a:gd name="connsiteX41" fmla="*/ 4323803 w 4831821"/>
              <a:gd name="connsiteY41" fmla="*/ 932976 h 1285577"/>
              <a:gd name="connsiteX42" fmla="*/ 4285703 w 4831821"/>
              <a:gd name="connsiteY42" fmla="*/ 894876 h 1285577"/>
              <a:gd name="connsiteX43" fmla="*/ 4222203 w 4831821"/>
              <a:gd name="connsiteY43" fmla="*/ 882176 h 1285577"/>
              <a:gd name="connsiteX44" fmla="*/ 3955503 w 4831821"/>
              <a:gd name="connsiteY44" fmla="*/ 869476 h 1285577"/>
              <a:gd name="connsiteX45" fmla="*/ 3841203 w 4831821"/>
              <a:gd name="connsiteY45" fmla="*/ 844076 h 1285577"/>
              <a:gd name="connsiteX46" fmla="*/ 3815803 w 4831821"/>
              <a:gd name="connsiteY46" fmla="*/ 805976 h 1285577"/>
              <a:gd name="connsiteX47" fmla="*/ 3777703 w 4831821"/>
              <a:gd name="connsiteY47" fmla="*/ 780576 h 1285577"/>
              <a:gd name="connsiteX48" fmla="*/ 3752303 w 4831821"/>
              <a:gd name="connsiteY48" fmla="*/ 742476 h 1285577"/>
              <a:gd name="connsiteX49" fmla="*/ 3739603 w 4831821"/>
              <a:gd name="connsiteY49" fmla="*/ 704376 h 1285577"/>
              <a:gd name="connsiteX50" fmla="*/ 3676103 w 4831821"/>
              <a:gd name="connsiteY50" fmla="*/ 615476 h 1285577"/>
              <a:gd name="connsiteX51" fmla="*/ 3612603 w 4831821"/>
              <a:gd name="connsiteY51" fmla="*/ 590076 h 1285577"/>
              <a:gd name="connsiteX52" fmla="*/ 2961493 w 4831821"/>
              <a:gd name="connsiteY52" fmla="*/ 343770 h 1285577"/>
              <a:gd name="connsiteX53" fmla="*/ 2026519 w 4831821"/>
              <a:gd name="connsiteY53" fmla="*/ 454388 h 1285577"/>
              <a:gd name="connsiteX54" fmla="*/ 1237703 w 4831821"/>
              <a:gd name="connsiteY54" fmla="*/ 424976 h 1285577"/>
              <a:gd name="connsiteX55" fmla="*/ 1174203 w 4831821"/>
              <a:gd name="connsiteY55" fmla="*/ 412276 h 1285577"/>
              <a:gd name="connsiteX56" fmla="*/ 1085303 w 4831821"/>
              <a:gd name="connsiteY56" fmla="*/ 399576 h 1285577"/>
              <a:gd name="connsiteX57" fmla="*/ 1047203 w 4831821"/>
              <a:gd name="connsiteY57" fmla="*/ 386876 h 1285577"/>
              <a:gd name="connsiteX58" fmla="*/ 971003 w 4831821"/>
              <a:gd name="connsiteY58" fmla="*/ 348776 h 1285577"/>
              <a:gd name="connsiteX59" fmla="*/ 805903 w 4831821"/>
              <a:gd name="connsiteY59" fmla="*/ 183676 h 1285577"/>
              <a:gd name="connsiteX60" fmla="*/ 767803 w 4831821"/>
              <a:gd name="connsiteY60" fmla="*/ 145576 h 1285577"/>
              <a:gd name="connsiteX61" fmla="*/ 729703 w 4831821"/>
              <a:gd name="connsiteY61" fmla="*/ 132876 h 1285577"/>
              <a:gd name="connsiteX62" fmla="*/ 678903 w 4831821"/>
              <a:gd name="connsiteY62" fmla="*/ 107476 h 1285577"/>
              <a:gd name="connsiteX63" fmla="*/ 0 w 4831821"/>
              <a:gd name="connsiteY63" fmla="*/ 3858 h 1285577"/>
              <a:gd name="connsiteX0" fmla="*/ 170903 w 4831821"/>
              <a:gd name="connsiteY0" fmla="*/ 424976 h 1285577"/>
              <a:gd name="connsiteX1" fmla="*/ 196303 w 4831821"/>
              <a:gd name="connsiteY1" fmla="*/ 475776 h 1285577"/>
              <a:gd name="connsiteX2" fmla="*/ 209003 w 4831821"/>
              <a:gd name="connsiteY2" fmla="*/ 513876 h 1285577"/>
              <a:gd name="connsiteX3" fmla="*/ 323303 w 4831821"/>
              <a:gd name="connsiteY3" fmla="*/ 577376 h 1285577"/>
              <a:gd name="connsiteX4" fmla="*/ 361403 w 4831821"/>
              <a:gd name="connsiteY4" fmla="*/ 602776 h 1285577"/>
              <a:gd name="connsiteX5" fmla="*/ 437603 w 4831821"/>
              <a:gd name="connsiteY5" fmla="*/ 615476 h 1285577"/>
              <a:gd name="connsiteX6" fmla="*/ 513803 w 4831821"/>
              <a:gd name="connsiteY6" fmla="*/ 640876 h 1285577"/>
              <a:gd name="connsiteX7" fmla="*/ 551903 w 4831821"/>
              <a:gd name="connsiteY7" fmla="*/ 653576 h 1285577"/>
              <a:gd name="connsiteX8" fmla="*/ 590003 w 4831821"/>
              <a:gd name="connsiteY8" fmla="*/ 678976 h 1285577"/>
              <a:gd name="connsiteX9" fmla="*/ 640803 w 4831821"/>
              <a:gd name="connsiteY9" fmla="*/ 691676 h 1285577"/>
              <a:gd name="connsiteX10" fmla="*/ 755103 w 4831821"/>
              <a:gd name="connsiteY10" fmla="*/ 717076 h 1285577"/>
              <a:gd name="connsiteX11" fmla="*/ 805903 w 4831821"/>
              <a:gd name="connsiteY11" fmla="*/ 742476 h 1285577"/>
              <a:gd name="connsiteX12" fmla="*/ 1453603 w 4831821"/>
              <a:gd name="connsiteY12" fmla="*/ 780576 h 1285577"/>
              <a:gd name="connsiteX13" fmla="*/ 1517103 w 4831821"/>
              <a:gd name="connsiteY13" fmla="*/ 793276 h 1285577"/>
              <a:gd name="connsiteX14" fmla="*/ 1606003 w 4831821"/>
              <a:gd name="connsiteY14" fmla="*/ 805976 h 1285577"/>
              <a:gd name="connsiteX15" fmla="*/ 1707603 w 4831821"/>
              <a:gd name="connsiteY15" fmla="*/ 831376 h 1285577"/>
              <a:gd name="connsiteX16" fmla="*/ 1758403 w 4831821"/>
              <a:gd name="connsiteY16" fmla="*/ 844076 h 1285577"/>
              <a:gd name="connsiteX17" fmla="*/ 1834603 w 4831821"/>
              <a:gd name="connsiteY17" fmla="*/ 869476 h 1285577"/>
              <a:gd name="connsiteX18" fmla="*/ 1910803 w 4831821"/>
              <a:gd name="connsiteY18" fmla="*/ 882176 h 1285577"/>
              <a:gd name="connsiteX19" fmla="*/ 1987003 w 4831821"/>
              <a:gd name="connsiteY19" fmla="*/ 920276 h 1285577"/>
              <a:gd name="connsiteX20" fmla="*/ 2025103 w 4831821"/>
              <a:gd name="connsiteY20" fmla="*/ 945676 h 1285577"/>
              <a:gd name="connsiteX21" fmla="*/ 2595714 w 4831821"/>
              <a:gd name="connsiteY21" fmla="*/ 1026863 h 1285577"/>
              <a:gd name="connsiteX22" fmla="*/ 3345903 w 4831821"/>
              <a:gd name="connsiteY22" fmla="*/ 971076 h 1285577"/>
              <a:gd name="connsiteX23" fmla="*/ 3396703 w 4831821"/>
              <a:gd name="connsiteY23" fmla="*/ 996476 h 1285577"/>
              <a:gd name="connsiteX24" fmla="*/ 3485603 w 4831821"/>
              <a:gd name="connsiteY24" fmla="*/ 1021876 h 1285577"/>
              <a:gd name="connsiteX25" fmla="*/ 3561803 w 4831821"/>
              <a:gd name="connsiteY25" fmla="*/ 1072676 h 1285577"/>
              <a:gd name="connsiteX26" fmla="*/ 3650703 w 4831821"/>
              <a:gd name="connsiteY26" fmla="*/ 1110776 h 1285577"/>
              <a:gd name="connsiteX27" fmla="*/ 3701503 w 4831821"/>
              <a:gd name="connsiteY27" fmla="*/ 1148876 h 1285577"/>
              <a:gd name="connsiteX28" fmla="*/ 3815803 w 4831821"/>
              <a:gd name="connsiteY28" fmla="*/ 1186976 h 1285577"/>
              <a:gd name="connsiteX29" fmla="*/ 4133303 w 4831821"/>
              <a:gd name="connsiteY29" fmla="*/ 1212376 h 1285577"/>
              <a:gd name="connsiteX30" fmla="*/ 4171403 w 4831821"/>
              <a:gd name="connsiteY30" fmla="*/ 1199676 h 1285577"/>
              <a:gd name="connsiteX31" fmla="*/ 4476203 w 4831821"/>
              <a:gd name="connsiteY31" fmla="*/ 1212376 h 1285577"/>
              <a:gd name="connsiteX32" fmla="*/ 4514303 w 4831821"/>
              <a:gd name="connsiteY32" fmla="*/ 1225076 h 1285577"/>
              <a:gd name="connsiteX33" fmla="*/ 4590503 w 4831821"/>
              <a:gd name="connsiteY33" fmla="*/ 1237776 h 1285577"/>
              <a:gd name="connsiteX34" fmla="*/ 4615903 w 4831821"/>
              <a:gd name="connsiteY34" fmla="*/ 1275876 h 1285577"/>
              <a:gd name="connsiteX35" fmla="*/ 4831803 w 4831821"/>
              <a:gd name="connsiteY35" fmla="*/ 1034576 h 1285577"/>
              <a:gd name="connsiteX36" fmla="*/ 4603203 w 4831821"/>
              <a:gd name="connsiteY36" fmla="*/ 1021876 h 1285577"/>
              <a:gd name="connsiteX37" fmla="*/ 4501603 w 4831821"/>
              <a:gd name="connsiteY37" fmla="*/ 983776 h 1285577"/>
              <a:gd name="connsiteX38" fmla="*/ 4412703 w 4831821"/>
              <a:gd name="connsiteY38" fmla="*/ 971076 h 1285577"/>
              <a:gd name="connsiteX39" fmla="*/ 4361903 w 4831821"/>
              <a:gd name="connsiteY39" fmla="*/ 958376 h 1285577"/>
              <a:gd name="connsiteX40" fmla="*/ 4323803 w 4831821"/>
              <a:gd name="connsiteY40" fmla="*/ 932976 h 1285577"/>
              <a:gd name="connsiteX41" fmla="*/ 4285703 w 4831821"/>
              <a:gd name="connsiteY41" fmla="*/ 894876 h 1285577"/>
              <a:gd name="connsiteX42" fmla="*/ 4222203 w 4831821"/>
              <a:gd name="connsiteY42" fmla="*/ 882176 h 1285577"/>
              <a:gd name="connsiteX43" fmla="*/ 3955503 w 4831821"/>
              <a:gd name="connsiteY43" fmla="*/ 869476 h 1285577"/>
              <a:gd name="connsiteX44" fmla="*/ 3841203 w 4831821"/>
              <a:gd name="connsiteY44" fmla="*/ 844076 h 1285577"/>
              <a:gd name="connsiteX45" fmla="*/ 3815803 w 4831821"/>
              <a:gd name="connsiteY45" fmla="*/ 805976 h 1285577"/>
              <a:gd name="connsiteX46" fmla="*/ 3777703 w 4831821"/>
              <a:gd name="connsiteY46" fmla="*/ 780576 h 1285577"/>
              <a:gd name="connsiteX47" fmla="*/ 3752303 w 4831821"/>
              <a:gd name="connsiteY47" fmla="*/ 742476 h 1285577"/>
              <a:gd name="connsiteX48" fmla="*/ 3739603 w 4831821"/>
              <a:gd name="connsiteY48" fmla="*/ 704376 h 1285577"/>
              <a:gd name="connsiteX49" fmla="*/ 3676103 w 4831821"/>
              <a:gd name="connsiteY49" fmla="*/ 615476 h 1285577"/>
              <a:gd name="connsiteX50" fmla="*/ 3612603 w 4831821"/>
              <a:gd name="connsiteY50" fmla="*/ 590076 h 1285577"/>
              <a:gd name="connsiteX51" fmla="*/ 2961493 w 4831821"/>
              <a:gd name="connsiteY51" fmla="*/ 343770 h 1285577"/>
              <a:gd name="connsiteX52" fmla="*/ 2026519 w 4831821"/>
              <a:gd name="connsiteY52" fmla="*/ 454388 h 1285577"/>
              <a:gd name="connsiteX53" fmla="*/ 1237703 w 4831821"/>
              <a:gd name="connsiteY53" fmla="*/ 424976 h 1285577"/>
              <a:gd name="connsiteX54" fmla="*/ 1174203 w 4831821"/>
              <a:gd name="connsiteY54" fmla="*/ 412276 h 1285577"/>
              <a:gd name="connsiteX55" fmla="*/ 1085303 w 4831821"/>
              <a:gd name="connsiteY55" fmla="*/ 399576 h 1285577"/>
              <a:gd name="connsiteX56" fmla="*/ 1047203 w 4831821"/>
              <a:gd name="connsiteY56" fmla="*/ 386876 h 1285577"/>
              <a:gd name="connsiteX57" fmla="*/ 971003 w 4831821"/>
              <a:gd name="connsiteY57" fmla="*/ 348776 h 1285577"/>
              <a:gd name="connsiteX58" fmla="*/ 805903 w 4831821"/>
              <a:gd name="connsiteY58" fmla="*/ 183676 h 1285577"/>
              <a:gd name="connsiteX59" fmla="*/ 767803 w 4831821"/>
              <a:gd name="connsiteY59" fmla="*/ 145576 h 1285577"/>
              <a:gd name="connsiteX60" fmla="*/ 729703 w 4831821"/>
              <a:gd name="connsiteY60" fmla="*/ 132876 h 1285577"/>
              <a:gd name="connsiteX61" fmla="*/ 678903 w 4831821"/>
              <a:gd name="connsiteY61" fmla="*/ 107476 h 1285577"/>
              <a:gd name="connsiteX62" fmla="*/ 0 w 4831821"/>
              <a:gd name="connsiteY62" fmla="*/ 3858 h 1285577"/>
              <a:gd name="connsiteX0" fmla="*/ 170903 w 5249217"/>
              <a:gd name="connsiteY0" fmla="*/ 424976 h 1278604"/>
              <a:gd name="connsiteX1" fmla="*/ 196303 w 5249217"/>
              <a:gd name="connsiteY1" fmla="*/ 475776 h 1278604"/>
              <a:gd name="connsiteX2" fmla="*/ 209003 w 5249217"/>
              <a:gd name="connsiteY2" fmla="*/ 513876 h 1278604"/>
              <a:gd name="connsiteX3" fmla="*/ 323303 w 5249217"/>
              <a:gd name="connsiteY3" fmla="*/ 577376 h 1278604"/>
              <a:gd name="connsiteX4" fmla="*/ 361403 w 5249217"/>
              <a:gd name="connsiteY4" fmla="*/ 602776 h 1278604"/>
              <a:gd name="connsiteX5" fmla="*/ 437603 w 5249217"/>
              <a:gd name="connsiteY5" fmla="*/ 615476 h 1278604"/>
              <a:gd name="connsiteX6" fmla="*/ 513803 w 5249217"/>
              <a:gd name="connsiteY6" fmla="*/ 640876 h 1278604"/>
              <a:gd name="connsiteX7" fmla="*/ 551903 w 5249217"/>
              <a:gd name="connsiteY7" fmla="*/ 653576 h 1278604"/>
              <a:gd name="connsiteX8" fmla="*/ 590003 w 5249217"/>
              <a:gd name="connsiteY8" fmla="*/ 678976 h 1278604"/>
              <a:gd name="connsiteX9" fmla="*/ 640803 w 5249217"/>
              <a:gd name="connsiteY9" fmla="*/ 691676 h 1278604"/>
              <a:gd name="connsiteX10" fmla="*/ 755103 w 5249217"/>
              <a:gd name="connsiteY10" fmla="*/ 717076 h 1278604"/>
              <a:gd name="connsiteX11" fmla="*/ 805903 w 5249217"/>
              <a:gd name="connsiteY11" fmla="*/ 742476 h 1278604"/>
              <a:gd name="connsiteX12" fmla="*/ 1453603 w 5249217"/>
              <a:gd name="connsiteY12" fmla="*/ 780576 h 1278604"/>
              <a:gd name="connsiteX13" fmla="*/ 1517103 w 5249217"/>
              <a:gd name="connsiteY13" fmla="*/ 793276 h 1278604"/>
              <a:gd name="connsiteX14" fmla="*/ 1606003 w 5249217"/>
              <a:gd name="connsiteY14" fmla="*/ 805976 h 1278604"/>
              <a:gd name="connsiteX15" fmla="*/ 1707603 w 5249217"/>
              <a:gd name="connsiteY15" fmla="*/ 831376 h 1278604"/>
              <a:gd name="connsiteX16" fmla="*/ 1758403 w 5249217"/>
              <a:gd name="connsiteY16" fmla="*/ 844076 h 1278604"/>
              <a:gd name="connsiteX17" fmla="*/ 1834603 w 5249217"/>
              <a:gd name="connsiteY17" fmla="*/ 869476 h 1278604"/>
              <a:gd name="connsiteX18" fmla="*/ 1910803 w 5249217"/>
              <a:gd name="connsiteY18" fmla="*/ 882176 h 1278604"/>
              <a:gd name="connsiteX19" fmla="*/ 1987003 w 5249217"/>
              <a:gd name="connsiteY19" fmla="*/ 920276 h 1278604"/>
              <a:gd name="connsiteX20" fmla="*/ 2025103 w 5249217"/>
              <a:gd name="connsiteY20" fmla="*/ 945676 h 1278604"/>
              <a:gd name="connsiteX21" fmla="*/ 2595714 w 5249217"/>
              <a:gd name="connsiteY21" fmla="*/ 1026863 h 1278604"/>
              <a:gd name="connsiteX22" fmla="*/ 3345903 w 5249217"/>
              <a:gd name="connsiteY22" fmla="*/ 971076 h 1278604"/>
              <a:gd name="connsiteX23" fmla="*/ 3396703 w 5249217"/>
              <a:gd name="connsiteY23" fmla="*/ 996476 h 1278604"/>
              <a:gd name="connsiteX24" fmla="*/ 3485603 w 5249217"/>
              <a:gd name="connsiteY24" fmla="*/ 1021876 h 1278604"/>
              <a:gd name="connsiteX25" fmla="*/ 3561803 w 5249217"/>
              <a:gd name="connsiteY25" fmla="*/ 1072676 h 1278604"/>
              <a:gd name="connsiteX26" fmla="*/ 3650703 w 5249217"/>
              <a:gd name="connsiteY26" fmla="*/ 1110776 h 1278604"/>
              <a:gd name="connsiteX27" fmla="*/ 3701503 w 5249217"/>
              <a:gd name="connsiteY27" fmla="*/ 1148876 h 1278604"/>
              <a:gd name="connsiteX28" fmla="*/ 3815803 w 5249217"/>
              <a:gd name="connsiteY28" fmla="*/ 1186976 h 1278604"/>
              <a:gd name="connsiteX29" fmla="*/ 4133303 w 5249217"/>
              <a:gd name="connsiteY29" fmla="*/ 1212376 h 1278604"/>
              <a:gd name="connsiteX30" fmla="*/ 4171403 w 5249217"/>
              <a:gd name="connsiteY30" fmla="*/ 1199676 h 1278604"/>
              <a:gd name="connsiteX31" fmla="*/ 4476203 w 5249217"/>
              <a:gd name="connsiteY31" fmla="*/ 1212376 h 1278604"/>
              <a:gd name="connsiteX32" fmla="*/ 4514303 w 5249217"/>
              <a:gd name="connsiteY32" fmla="*/ 1225076 h 1278604"/>
              <a:gd name="connsiteX33" fmla="*/ 4590503 w 5249217"/>
              <a:gd name="connsiteY33" fmla="*/ 1237776 h 1278604"/>
              <a:gd name="connsiteX34" fmla="*/ 4615903 w 5249217"/>
              <a:gd name="connsiteY34" fmla="*/ 1275876 h 1278604"/>
              <a:gd name="connsiteX35" fmla="*/ 5249211 w 5249217"/>
              <a:gd name="connsiteY35" fmla="*/ 1152625 h 1278604"/>
              <a:gd name="connsiteX36" fmla="*/ 4603203 w 5249217"/>
              <a:gd name="connsiteY36" fmla="*/ 1021876 h 1278604"/>
              <a:gd name="connsiteX37" fmla="*/ 4501603 w 5249217"/>
              <a:gd name="connsiteY37" fmla="*/ 983776 h 1278604"/>
              <a:gd name="connsiteX38" fmla="*/ 4412703 w 5249217"/>
              <a:gd name="connsiteY38" fmla="*/ 971076 h 1278604"/>
              <a:gd name="connsiteX39" fmla="*/ 4361903 w 5249217"/>
              <a:gd name="connsiteY39" fmla="*/ 958376 h 1278604"/>
              <a:gd name="connsiteX40" fmla="*/ 4323803 w 5249217"/>
              <a:gd name="connsiteY40" fmla="*/ 932976 h 1278604"/>
              <a:gd name="connsiteX41" fmla="*/ 4285703 w 5249217"/>
              <a:gd name="connsiteY41" fmla="*/ 894876 h 1278604"/>
              <a:gd name="connsiteX42" fmla="*/ 4222203 w 5249217"/>
              <a:gd name="connsiteY42" fmla="*/ 882176 h 1278604"/>
              <a:gd name="connsiteX43" fmla="*/ 3955503 w 5249217"/>
              <a:gd name="connsiteY43" fmla="*/ 869476 h 1278604"/>
              <a:gd name="connsiteX44" fmla="*/ 3841203 w 5249217"/>
              <a:gd name="connsiteY44" fmla="*/ 844076 h 1278604"/>
              <a:gd name="connsiteX45" fmla="*/ 3815803 w 5249217"/>
              <a:gd name="connsiteY45" fmla="*/ 805976 h 1278604"/>
              <a:gd name="connsiteX46" fmla="*/ 3777703 w 5249217"/>
              <a:gd name="connsiteY46" fmla="*/ 780576 h 1278604"/>
              <a:gd name="connsiteX47" fmla="*/ 3752303 w 5249217"/>
              <a:gd name="connsiteY47" fmla="*/ 742476 h 1278604"/>
              <a:gd name="connsiteX48" fmla="*/ 3739603 w 5249217"/>
              <a:gd name="connsiteY48" fmla="*/ 704376 h 1278604"/>
              <a:gd name="connsiteX49" fmla="*/ 3676103 w 5249217"/>
              <a:gd name="connsiteY49" fmla="*/ 615476 h 1278604"/>
              <a:gd name="connsiteX50" fmla="*/ 3612603 w 5249217"/>
              <a:gd name="connsiteY50" fmla="*/ 590076 h 1278604"/>
              <a:gd name="connsiteX51" fmla="*/ 2961493 w 5249217"/>
              <a:gd name="connsiteY51" fmla="*/ 343770 h 1278604"/>
              <a:gd name="connsiteX52" fmla="*/ 2026519 w 5249217"/>
              <a:gd name="connsiteY52" fmla="*/ 454388 h 1278604"/>
              <a:gd name="connsiteX53" fmla="*/ 1237703 w 5249217"/>
              <a:gd name="connsiteY53" fmla="*/ 424976 h 1278604"/>
              <a:gd name="connsiteX54" fmla="*/ 1174203 w 5249217"/>
              <a:gd name="connsiteY54" fmla="*/ 412276 h 1278604"/>
              <a:gd name="connsiteX55" fmla="*/ 1085303 w 5249217"/>
              <a:gd name="connsiteY55" fmla="*/ 399576 h 1278604"/>
              <a:gd name="connsiteX56" fmla="*/ 1047203 w 5249217"/>
              <a:gd name="connsiteY56" fmla="*/ 386876 h 1278604"/>
              <a:gd name="connsiteX57" fmla="*/ 971003 w 5249217"/>
              <a:gd name="connsiteY57" fmla="*/ 348776 h 1278604"/>
              <a:gd name="connsiteX58" fmla="*/ 805903 w 5249217"/>
              <a:gd name="connsiteY58" fmla="*/ 183676 h 1278604"/>
              <a:gd name="connsiteX59" fmla="*/ 767803 w 5249217"/>
              <a:gd name="connsiteY59" fmla="*/ 145576 h 1278604"/>
              <a:gd name="connsiteX60" fmla="*/ 729703 w 5249217"/>
              <a:gd name="connsiteY60" fmla="*/ 132876 h 1278604"/>
              <a:gd name="connsiteX61" fmla="*/ 678903 w 5249217"/>
              <a:gd name="connsiteY61" fmla="*/ 107476 h 1278604"/>
              <a:gd name="connsiteX62" fmla="*/ 0 w 5249217"/>
              <a:gd name="connsiteY62" fmla="*/ 3858 h 1278604"/>
              <a:gd name="connsiteX0" fmla="*/ 170903 w 4992553"/>
              <a:gd name="connsiteY0" fmla="*/ 424976 h 1648757"/>
              <a:gd name="connsiteX1" fmla="*/ 196303 w 4992553"/>
              <a:gd name="connsiteY1" fmla="*/ 475776 h 1648757"/>
              <a:gd name="connsiteX2" fmla="*/ 209003 w 4992553"/>
              <a:gd name="connsiteY2" fmla="*/ 513876 h 1648757"/>
              <a:gd name="connsiteX3" fmla="*/ 323303 w 4992553"/>
              <a:gd name="connsiteY3" fmla="*/ 577376 h 1648757"/>
              <a:gd name="connsiteX4" fmla="*/ 361403 w 4992553"/>
              <a:gd name="connsiteY4" fmla="*/ 602776 h 1648757"/>
              <a:gd name="connsiteX5" fmla="*/ 437603 w 4992553"/>
              <a:gd name="connsiteY5" fmla="*/ 615476 h 1648757"/>
              <a:gd name="connsiteX6" fmla="*/ 513803 w 4992553"/>
              <a:gd name="connsiteY6" fmla="*/ 640876 h 1648757"/>
              <a:gd name="connsiteX7" fmla="*/ 551903 w 4992553"/>
              <a:gd name="connsiteY7" fmla="*/ 653576 h 1648757"/>
              <a:gd name="connsiteX8" fmla="*/ 590003 w 4992553"/>
              <a:gd name="connsiteY8" fmla="*/ 678976 h 1648757"/>
              <a:gd name="connsiteX9" fmla="*/ 640803 w 4992553"/>
              <a:gd name="connsiteY9" fmla="*/ 691676 h 1648757"/>
              <a:gd name="connsiteX10" fmla="*/ 755103 w 4992553"/>
              <a:gd name="connsiteY10" fmla="*/ 717076 h 1648757"/>
              <a:gd name="connsiteX11" fmla="*/ 805903 w 4992553"/>
              <a:gd name="connsiteY11" fmla="*/ 742476 h 1648757"/>
              <a:gd name="connsiteX12" fmla="*/ 1453603 w 4992553"/>
              <a:gd name="connsiteY12" fmla="*/ 780576 h 1648757"/>
              <a:gd name="connsiteX13" fmla="*/ 1517103 w 4992553"/>
              <a:gd name="connsiteY13" fmla="*/ 793276 h 1648757"/>
              <a:gd name="connsiteX14" fmla="*/ 1606003 w 4992553"/>
              <a:gd name="connsiteY14" fmla="*/ 805976 h 1648757"/>
              <a:gd name="connsiteX15" fmla="*/ 1707603 w 4992553"/>
              <a:gd name="connsiteY15" fmla="*/ 831376 h 1648757"/>
              <a:gd name="connsiteX16" fmla="*/ 1758403 w 4992553"/>
              <a:gd name="connsiteY16" fmla="*/ 844076 h 1648757"/>
              <a:gd name="connsiteX17" fmla="*/ 1834603 w 4992553"/>
              <a:gd name="connsiteY17" fmla="*/ 869476 h 1648757"/>
              <a:gd name="connsiteX18" fmla="*/ 1910803 w 4992553"/>
              <a:gd name="connsiteY18" fmla="*/ 882176 h 1648757"/>
              <a:gd name="connsiteX19" fmla="*/ 1987003 w 4992553"/>
              <a:gd name="connsiteY19" fmla="*/ 920276 h 1648757"/>
              <a:gd name="connsiteX20" fmla="*/ 2025103 w 4992553"/>
              <a:gd name="connsiteY20" fmla="*/ 945676 h 1648757"/>
              <a:gd name="connsiteX21" fmla="*/ 2595714 w 4992553"/>
              <a:gd name="connsiteY21" fmla="*/ 1026863 h 1648757"/>
              <a:gd name="connsiteX22" fmla="*/ 3345903 w 4992553"/>
              <a:gd name="connsiteY22" fmla="*/ 971076 h 1648757"/>
              <a:gd name="connsiteX23" fmla="*/ 3396703 w 4992553"/>
              <a:gd name="connsiteY23" fmla="*/ 996476 h 1648757"/>
              <a:gd name="connsiteX24" fmla="*/ 3485603 w 4992553"/>
              <a:gd name="connsiteY24" fmla="*/ 1021876 h 1648757"/>
              <a:gd name="connsiteX25" fmla="*/ 3561803 w 4992553"/>
              <a:gd name="connsiteY25" fmla="*/ 1072676 h 1648757"/>
              <a:gd name="connsiteX26" fmla="*/ 3650703 w 4992553"/>
              <a:gd name="connsiteY26" fmla="*/ 1110776 h 1648757"/>
              <a:gd name="connsiteX27" fmla="*/ 3701503 w 4992553"/>
              <a:gd name="connsiteY27" fmla="*/ 1148876 h 1648757"/>
              <a:gd name="connsiteX28" fmla="*/ 3815803 w 4992553"/>
              <a:gd name="connsiteY28" fmla="*/ 1186976 h 1648757"/>
              <a:gd name="connsiteX29" fmla="*/ 4133303 w 4992553"/>
              <a:gd name="connsiteY29" fmla="*/ 1212376 h 1648757"/>
              <a:gd name="connsiteX30" fmla="*/ 4171403 w 4992553"/>
              <a:gd name="connsiteY30" fmla="*/ 1199676 h 1648757"/>
              <a:gd name="connsiteX31" fmla="*/ 4476203 w 4992553"/>
              <a:gd name="connsiteY31" fmla="*/ 1212376 h 1648757"/>
              <a:gd name="connsiteX32" fmla="*/ 4514303 w 4992553"/>
              <a:gd name="connsiteY32" fmla="*/ 1225076 h 1648757"/>
              <a:gd name="connsiteX33" fmla="*/ 4590503 w 4992553"/>
              <a:gd name="connsiteY33" fmla="*/ 1237776 h 1648757"/>
              <a:gd name="connsiteX34" fmla="*/ 4615903 w 4992553"/>
              <a:gd name="connsiteY34" fmla="*/ 1275876 h 1648757"/>
              <a:gd name="connsiteX35" fmla="*/ 4992543 w 4992553"/>
              <a:gd name="connsiteY35" fmla="*/ 1645158 h 1648757"/>
              <a:gd name="connsiteX36" fmla="*/ 4603203 w 4992553"/>
              <a:gd name="connsiteY36" fmla="*/ 1021876 h 1648757"/>
              <a:gd name="connsiteX37" fmla="*/ 4501603 w 4992553"/>
              <a:gd name="connsiteY37" fmla="*/ 983776 h 1648757"/>
              <a:gd name="connsiteX38" fmla="*/ 4412703 w 4992553"/>
              <a:gd name="connsiteY38" fmla="*/ 971076 h 1648757"/>
              <a:gd name="connsiteX39" fmla="*/ 4361903 w 4992553"/>
              <a:gd name="connsiteY39" fmla="*/ 958376 h 1648757"/>
              <a:gd name="connsiteX40" fmla="*/ 4323803 w 4992553"/>
              <a:gd name="connsiteY40" fmla="*/ 932976 h 1648757"/>
              <a:gd name="connsiteX41" fmla="*/ 4285703 w 4992553"/>
              <a:gd name="connsiteY41" fmla="*/ 894876 h 1648757"/>
              <a:gd name="connsiteX42" fmla="*/ 4222203 w 4992553"/>
              <a:gd name="connsiteY42" fmla="*/ 882176 h 1648757"/>
              <a:gd name="connsiteX43" fmla="*/ 3955503 w 4992553"/>
              <a:gd name="connsiteY43" fmla="*/ 869476 h 1648757"/>
              <a:gd name="connsiteX44" fmla="*/ 3841203 w 4992553"/>
              <a:gd name="connsiteY44" fmla="*/ 844076 h 1648757"/>
              <a:gd name="connsiteX45" fmla="*/ 3815803 w 4992553"/>
              <a:gd name="connsiteY45" fmla="*/ 805976 h 1648757"/>
              <a:gd name="connsiteX46" fmla="*/ 3777703 w 4992553"/>
              <a:gd name="connsiteY46" fmla="*/ 780576 h 1648757"/>
              <a:gd name="connsiteX47" fmla="*/ 3752303 w 4992553"/>
              <a:gd name="connsiteY47" fmla="*/ 742476 h 1648757"/>
              <a:gd name="connsiteX48" fmla="*/ 3739603 w 4992553"/>
              <a:gd name="connsiteY48" fmla="*/ 704376 h 1648757"/>
              <a:gd name="connsiteX49" fmla="*/ 3676103 w 4992553"/>
              <a:gd name="connsiteY49" fmla="*/ 615476 h 1648757"/>
              <a:gd name="connsiteX50" fmla="*/ 3612603 w 4992553"/>
              <a:gd name="connsiteY50" fmla="*/ 590076 h 1648757"/>
              <a:gd name="connsiteX51" fmla="*/ 2961493 w 4992553"/>
              <a:gd name="connsiteY51" fmla="*/ 343770 h 1648757"/>
              <a:gd name="connsiteX52" fmla="*/ 2026519 w 4992553"/>
              <a:gd name="connsiteY52" fmla="*/ 454388 h 1648757"/>
              <a:gd name="connsiteX53" fmla="*/ 1237703 w 4992553"/>
              <a:gd name="connsiteY53" fmla="*/ 424976 h 1648757"/>
              <a:gd name="connsiteX54" fmla="*/ 1174203 w 4992553"/>
              <a:gd name="connsiteY54" fmla="*/ 412276 h 1648757"/>
              <a:gd name="connsiteX55" fmla="*/ 1085303 w 4992553"/>
              <a:gd name="connsiteY55" fmla="*/ 399576 h 1648757"/>
              <a:gd name="connsiteX56" fmla="*/ 1047203 w 4992553"/>
              <a:gd name="connsiteY56" fmla="*/ 386876 h 1648757"/>
              <a:gd name="connsiteX57" fmla="*/ 971003 w 4992553"/>
              <a:gd name="connsiteY57" fmla="*/ 348776 h 1648757"/>
              <a:gd name="connsiteX58" fmla="*/ 805903 w 4992553"/>
              <a:gd name="connsiteY58" fmla="*/ 183676 h 1648757"/>
              <a:gd name="connsiteX59" fmla="*/ 767803 w 4992553"/>
              <a:gd name="connsiteY59" fmla="*/ 145576 h 1648757"/>
              <a:gd name="connsiteX60" fmla="*/ 729703 w 4992553"/>
              <a:gd name="connsiteY60" fmla="*/ 132876 h 1648757"/>
              <a:gd name="connsiteX61" fmla="*/ 678903 w 4992553"/>
              <a:gd name="connsiteY61" fmla="*/ 107476 h 1648757"/>
              <a:gd name="connsiteX62" fmla="*/ 0 w 4992553"/>
              <a:gd name="connsiteY62" fmla="*/ 3858 h 1648757"/>
              <a:gd name="connsiteX0" fmla="*/ 170903 w 4992554"/>
              <a:gd name="connsiteY0" fmla="*/ 424976 h 1648552"/>
              <a:gd name="connsiteX1" fmla="*/ 196303 w 4992554"/>
              <a:gd name="connsiteY1" fmla="*/ 475776 h 1648552"/>
              <a:gd name="connsiteX2" fmla="*/ 209003 w 4992554"/>
              <a:gd name="connsiteY2" fmla="*/ 513876 h 1648552"/>
              <a:gd name="connsiteX3" fmla="*/ 323303 w 4992554"/>
              <a:gd name="connsiteY3" fmla="*/ 577376 h 1648552"/>
              <a:gd name="connsiteX4" fmla="*/ 361403 w 4992554"/>
              <a:gd name="connsiteY4" fmla="*/ 602776 h 1648552"/>
              <a:gd name="connsiteX5" fmla="*/ 437603 w 4992554"/>
              <a:gd name="connsiteY5" fmla="*/ 615476 h 1648552"/>
              <a:gd name="connsiteX6" fmla="*/ 513803 w 4992554"/>
              <a:gd name="connsiteY6" fmla="*/ 640876 h 1648552"/>
              <a:gd name="connsiteX7" fmla="*/ 551903 w 4992554"/>
              <a:gd name="connsiteY7" fmla="*/ 653576 h 1648552"/>
              <a:gd name="connsiteX8" fmla="*/ 590003 w 4992554"/>
              <a:gd name="connsiteY8" fmla="*/ 678976 h 1648552"/>
              <a:gd name="connsiteX9" fmla="*/ 640803 w 4992554"/>
              <a:gd name="connsiteY9" fmla="*/ 691676 h 1648552"/>
              <a:gd name="connsiteX10" fmla="*/ 755103 w 4992554"/>
              <a:gd name="connsiteY10" fmla="*/ 717076 h 1648552"/>
              <a:gd name="connsiteX11" fmla="*/ 805903 w 4992554"/>
              <a:gd name="connsiteY11" fmla="*/ 742476 h 1648552"/>
              <a:gd name="connsiteX12" fmla="*/ 1453603 w 4992554"/>
              <a:gd name="connsiteY12" fmla="*/ 780576 h 1648552"/>
              <a:gd name="connsiteX13" fmla="*/ 1517103 w 4992554"/>
              <a:gd name="connsiteY13" fmla="*/ 793276 h 1648552"/>
              <a:gd name="connsiteX14" fmla="*/ 1606003 w 4992554"/>
              <a:gd name="connsiteY14" fmla="*/ 805976 h 1648552"/>
              <a:gd name="connsiteX15" fmla="*/ 1707603 w 4992554"/>
              <a:gd name="connsiteY15" fmla="*/ 831376 h 1648552"/>
              <a:gd name="connsiteX16" fmla="*/ 1758403 w 4992554"/>
              <a:gd name="connsiteY16" fmla="*/ 844076 h 1648552"/>
              <a:gd name="connsiteX17" fmla="*/ 1834603 w 4992554"/>
              <a:gd name="connsiteY17" fmla="*/ 869476 h 1648552"/>
              <a:gd name="connsiteX18" fmla="*/ 1910803 w 4992554"/>
              <a:gd name="connsiteY18" fmla="*/ 882176 h 1648552"/>
              <a:gd name="connsiteX19" fmla="*/ 1987003 w 4992554"/>
              <a:gd name="connsiteY19" fmla="*/ 920276 h 1648552"/>
              <a:gd name="connsiteX20" fmla="*/ 2025103 w 4992554"/>
              <a:gd name="connsiteY20" fmla="*/ 945676 h 1648552"/>
              <a:gd name="connsiteX21" fmla="*/ 2595714 w 4992554"/>
              <a:gd name="connsiteY21" fmla="*/ 1026863 h 1648552"/>
              <a:gd name="connsiteX22" fmla="*/ 3345903 w 4992554"/>
              <a:gd name="connsiteY22" fmla="*/ 971076 h 1648552"/>
              <a:gd name="connsiteX23" fmla="*/ 3396703 w 4992554"/>
              <a:gd name="connsiteY23" fmla="*/ 996476 h 1648552"/>
              <a:gd name="connsiteX24" fmla="*/ 3485603 w 4992554"/>
              <a:gd name="connsiteY24" fmla="*/ 1021876 h 1648552"/>
              <a:gd name="connsiteX25" fmla="*/ 3561803 w 4992554"/>
              <a:gd name="connsiteY25" fmla="*/ 1072676 h 1648552"/>
              <a:gd name="connsiteX26" fmla="*/ 3650703 w 4992554"/>
              <a:gd name="connsiteY26" fmla="*/ 1110776 h 1648552"/>
              <a:gd name="connsiteX27" fmla="*/ 3701503 w 4992554"/>
              <a:gd name="connsiteY27" fmla="*/ 1148876 h 1648552"/>
              <a:gd name="connsiteX28" fmla="*/ 3815803 w 4992554"/>
              <a:gd name="connsiteY28" fmla="*/ 1186976 h 1648552"/>
              <a:gd name="connsiteX29" fmla="*/ 4133303 w 4992554"/>
              <a:gd name="connsiteY29" fmla="*/ 1212376 h 1648552"/>
              <a:gd name="connsiteX30" fmla="*/ 4171403 w 4992554"/>
              <a:gd name="connsiteY30" fmla="*/ 1199676 h 1648552"/>
              <a:gd name="connsiteX31" fmla="*/ 4476203 w 4992554"/>
              <a:gd name="connsiteY31" fmla="*/ 1212376 h 1648552"/>
              <a:gd name="connsiteX32" fmla="*/ 4514303 w 4992554"/>
              <a:gd name="connsiteY32" fmla="*/ 1225076 h 1648552"/>
              <a:gd name="connsiteX33" fmla="*/ 4512932 w 4992554"/>
              <a:gd name="connsiteY33" fmla="*/ 1376028 h 1648552"/>
              <a:gd name="connsiteX34" fmla="*/ 4615903 w 4992554"/>
              <a:gd name="connsiteY34" fmla="*/ 1275876 h 1648552"/>
              <a:gd name="connsiteX35" fmla="*/ 4992543 w 4992554"/>
              <a:gd name="connsiteY35" fmla="*/ 1645158 h 1648552"/>
              <a:gd name="connsiteX36" fmla="*/ 4603203 w 4992554"/>
              <a:gd name="connsiteY36" fmla="*/ 1021876 h 1648552"/>
              <a:gd name="connsiteX37" fmla="*/ 4501603 w 4992554"/>
              <a:gd name="connsiteY37" fmla="*/ 983776 h 1648552"/>
              <a:gd name="connsiteX38" fmla="*/ 4412703 w 4992554"/>
              <a:gd name="connsiteY38" fmla="*/ 971076 h 1648552"/>
              <a:gd name="connsiteX39" fmla="*/ 4361903 w 4992554"/>
              <a:gd name="connsiteY39" fmla="*/ 958376 h 1648552"/>
              <a:gd name="connsiteX40" fmla="*/ 4323803 w 4992554"/>
              <a:gd name="connsiteY40" fmla="*/ 932976 h 1648552"/>
              <a:gd name="connsiteX41" fmla="*/ 4285703 w 4992554"/>
              <a:gd name="connsiteY41" fmla="*/ 894876 h 1648552"/>
              <a:gd name="connsiteX42" fmla="*/ 4222203 w 4992554"/>
              <a:gd name="connsiteY42" fmla="*/ 882176 h 1648552"/>
              <a:gd name="connsiteX43" fmla="*/ 3955503 w 4992554"/>
              <a:gd name="connsiteY43" fmla="*/ 869476 h 1648552"/>
              <a:gd name="connsiteX44" fmla="*/ 3841203 w 4992554"/>
              <a:gd name="connsiteY44" fmla="*/ 844076 h 1648552"/>
              <a:gd name="connsiteX45" fmla="*/ 3815803 w 4992554"/>
              <a:gd name="connsiteY45" fmla="*/ 805976 h 1648552"/>
              <a:gd name="connsiteX46" fmla="*/ 3777703 w 4992554"/>
              <a:gd name="connsiteY46" fmla="*/ 780576 h 1648552"/>
              <a:gd name="connsiteX47" fmla="*/ 3752303 w 4992554"/>
              <a:gd name="connsiteY47" fmla="*/ 742476 h 1648552"/>
              <a:gd name="connsiteX48" fmla="*/ 3739603 w 4992554"/>
              <a:gd name="connsiteY48" fmla="*/ 704376 h 1648552"/>
              <a:gd name="connsiteX49" fmla="*/ 3676103 w 4992554"/>
              <a:gd name="connsiteY49" fmla="*/ 615476 h 1648552"/>
              <a:gd name="connsiteX50" fmla="*/ 3612603 w 4992554"/>
              <a:gd name="connsiteY50" fmla="*/ 590076 h 1648552"/>
              <a:gd name="connsiteX51" fmla="*/ 2961493 w 4992554"/>
              <a:gd name="connsiteY51" fmla="*/ 343770 h 1648552"/>
              <a:gd name="connsiteX52" fmla="*/ 2026519 w 4992554"/>
              <a:gd name="connsiteY52" fmla="*/ 454388 h 1648552"/>
              <a:gd name="connsiteX53" fmla="*/ 1237703 w 4992554"/>
              <a:gd name="connsiteY53" fmla="*/ 424976 h 1648552"/>
              <a:gd name="connsiteX54" fmla="*/ 1174203 w 4992554"/>
              <a:gd name="connsiteY54" fmla="*/ 412276 h 1648552"/>
              <a:gd name="connsiteX55" fmla="*/ 1085303 w 4992554"/>
              <a:gd name="connsiteY55" fmla="*/ 399576 h 1648552"/>
              <a:gd name="connsiteX56" fmla="*/ 1047203 w 4992554"/>
              <a:gd name="connsiteY56" fmla="*/ 386876 h 1648552"/>
              <a:gd name="connsiteX57" fmla="*/ 971003 w 4992554"/>
              <a:gd name="connsiteY57" fmla="*/ 348776 h 1648552"/>
              <a:gd name="connsiteX58" fmla="*/ 805903 w 4992554"/>
              <a:gd name="connsiteY58" fmla="*/ 183676 h 1648552"/>
              <a:gd name="connsiteX59" fmla="*/ 767803 w 4992554"/>
              <a:gd name="connsiteY59" fmla="*/ 145576 h 1648552"/>
              <a:gd name="connsiteX60" fmla="*/ 729703 w 4992554"/>
              <a:gd name="connsiteY60" fmla="*/ 132876 h 1648552"/>
              <a:gd name="connsiteX61" fmla="*/ 678903 w 4992554"/>
              <a:gd name="connsiteY61" fmla="*/ 107476 h 1648552"/>
              <a:gd name="connsiteX62" fmla="*/ 0 w 4992554"/>
              <a:gd name="connsiteY62" fmla="*/ 3858 h 1648552"/>
              <a:gd name="connsiteX0" fmla="*/ 170903 w 4992554"/>
              <a:gd name="connsiteY0" fmla="*/ 424976 h 1648777"/>
              <a:gd name="connsiteX1" fmla="*/ 196303 w 4992554"/>
              <a:gd name="connsiteY1" fmla="*/ 475776 h 1648777"/>
              <a:gd name="connsiteX2" fmla="*/ 209003 w 4992554"/>
              <a:gd name="connsiteY2" fmla="*/ 513876 h 1648777"/>
              <a:gd name="connsiteX3" fmla="*/ 323303 w 4992554"/>
              <a:gd name="connsiteY3" fmla="*/ 577376 h 1648777"/>
              <a:gd name="connsiteX4" fmla="*/ 361403 w 4992554"/>
              <a:gd name="connsiteY4" fmla="*/ 602776 h 1648777"/>
              <a:gd name="connsiteX5" fmla="*/ 437603 w 4992554"/>
              <a:gd name="connsiteY5" fmla="*/ 615476 h 1648777"/>
              <a:gd name="connsiteX6" fmla="*/ 513803 w 4992554"/>
              <a:gd name="connsiteY6" fmla="*/ 640876 h 1648777"/>
              <a:gd name="connsiteX7" fmla="*/ 551903 w 4992554"/>
              <a:gd name="connsiteY7" fmla="*/ 653576 h 1648777"/>
              <a:gd name="connsiteX8" fmla="*/ 590003 w 4992554"/>
              <a:gd name="connsiteY8" fmla="*/ 678976 h 1648777"/>
              <a:gd name="connsiteX9" fmla="*/ 640803 w 4992554"/>
              <a:gd name="connsiteY9" fmla="*/ 691676 h 1648777"/>
              <a:gd name="connsiteX10" fmla="*/ 755103 w 4992554"/>
              <a:gd name="connsiteY10" fmla="*/ 717076 h 1648777"/>
              <a:gd name="connsiteX11" fmla="*/ 805903 w 4992554"/>
              <a:gd name="connsiteY11" fmla="*/ 742476 h 1648777"/>
              <a:gd name="connsiteX12" fmla="*/ 1453603 w 4992554"/>
              <a:gd name="connsiteY12" fmla="*/ 780576 h 1648777"/>
              <a:gd name="connsiteX13" fmla="*/ 1517103 w 4992554"/>
              <a:gd name="connsiteY13" fmla="*/ 793276 h 1648777"/>
              <a:gd name="connsiteX14" fmla="*/ 1606003 w 4992554"/>
              <a:gd name="connsiteY14" fmla="*/ 805976 h 1648777"/>
              <a:gd name="connsiteX15" fmla="*/ 1707603 w 4992554"/>
              <a:gd name="connsiteY15" fmla="*/ 831376 h 1648777"/>
              <a:gd name="connsiteX16" fmla="*/ 1758403 w 4992554"/>
              <a:gd name="connsiteY16" fmla="*/ 844076 h 1648777"/>
              <a:gd name="connsiteX17" fmla="*/ 1834603 w 4992554"/>
              <a:gd name="connsiteY17" fmla="*/ 869476 h 1648777"/>
              <a:gd name="connsiteX18" fmla="*/ 1910803 w 4992554"/>
              <a:gd name="connsiteY18" fmla="*/ 882176 h 1648777"/>
              <a:gd name="connsiteX19" fmla="*/ 1987003 w 4992554"/>
              <a:gd name="connsiteY19" fmla="*/ 920276 h 1648777"/>
              <a:gd name="connsiteX20" fmla="*/ 2025103 w 4992554"/>
              <a:gd name="connsiteY20" fmla="*/ 945676 h 1648777"/>
              <a:gd name="connsiteX21" fmla="*/ 2595714 w 4992554"/>
              <a:gd name="connsiteY21" fmla="*/ 1026863 h 1648777"/>
              <a:gd name="connsiteX22" fmla="*/ 3345903 w 4992554"/>
              <a:gd name="connsiteY22" fmla="*/ 971076 h 1648777"/>
              <a:gd name="connsiteX23" fmla="*/ 3396703 w 4992554"/>
              <a:gd name="connsiteY23" fmla="*/ 996476 h 1648777"/>
              <a:gd name="connsiteX24" fmla="*/ 3485603 w 4992554"/>
              <a:gd name="connsiteY24" fmla="*/ 1021876 h 1648777"/>
              <a:gd name="connsiteX25" fmla="*/ 3561803 w 4992554"/>
              <a:gd name="connsiteY25" fmla="*/ 1072676 h 1648777"/>
              <a:gd name="connsiteX26" fmla="*/ 3650703 w 4992554"/>
              <a:gd name="connsiteY26" fmla="*/ 1110776 h 1648777"/>
              <a:gd name="connsiteX27" fmla="*/ 3701503 w 4992554"/>
              <a:gd name="connsiteY27" fmla="*/ 1148876 h 1648777"/>
              <a:gd name="connsiteX28" fmla="*/ 3815803 w 4992554"/>
              <a:gd name="connsiteY28" fmla="*/ 1186976 h 1648777"/>
              <a:gd name="connsiteX29" fmla="*/ 4133303 w 4992554"/>
              <a:gd name="connsiteY29" fmla="*/ 1212376 h 1648777"/>
              <a:gd name="connsiteX30" fmla="*/ 4171403 w 4992554"/>
              <a:gd name="connsiteY30" fmla="*/ 1199676 h 1648777"/>
              <a:gd name="connsiteX31" fmla="*/ 4476203 w 4992554"/>
              <a:gd name="connsiteY31" fmla="*/ 1212376 h 1648777"/>
              <a:gd name="connsiteX32" fmla="*/ 4514303 w 4992554"/>
              <a:gd name="connsiteY32" fmla="*/ 1225076 h 1648777"/>
              <a:gd name="connsiteX33" fmla="*/ 4615903 w 4992554"/>
              <a:gd name="connsiteY33" fmla="*/ 1275876 h 1648777"/>
              <a:gd name="connsiteX34" fmla="*/ 4992543 w 4992554"/>
              <a:gd name="connsiteY34" fmla="*/ 1645158 h 1648777"/>
              <a:gd name="connsiteX35" fmla="*/ 4603203 w 4992554"/>
              <a:gd name="connsiteY35" fmla="*/ 1021876 h 1648777"/>
              <a:gd name="connsiteX36" fmla="*/ 4501603 w 4992554"/>
              <a:gd name="connsiteY36" fmla="*/ 983776 h 1648777"/>
              <a:gd name="connsiteX37" fmla="*/ 4412703 w 4992554"/>
              <a:gd name="connsiteY37" fmla="*/ 971076 h 1648777"/>
              <a:gd name="connsiteX38" fmla="*/ 4361903 w 4992554"/>
              <a:gd name="connsiteY38" fmla="*/ 958376 h 1648777"/>
              <a:gd name="connsiteX39" fmla="*/ 4323803 w 4992554"/>
              <a:gd name="connsiteY39" fmla="*/ 932976 h 1648777"/>
              <a:gd name="connsiteX40" fmla="*/ 4285703 w 4992554"/>
              <a:gd name="connsiteY40" fmla="*/ 894876 h 1648777"/>
              <a:gd name="connsiteX41" fmla="*/ 4222203 w 4992554"/>
              <a:gd name="connsiteY41" fmla="*/ 882176 h 1648777"/>
              <a:gd name="connsiteX42" fmla="*/ 3955503 w 4992554"/>
              <a:gd name="connsiteY42" fmla="*/ 869476 h 1648777"/>
              <a:gd name="connsiteX43" fmla="*/ 3841203 w 4992554"/>
              <a:gd name="connsiteY43" fmla="*/ 844076 h 1648777"/>
              <a:gd name="connsiteX44" fmla="*/ 3815803 w 4992554"/>
              <a:gd name="connsiteY44" fmla="*/ 805976 h 1648777"/>
              <a:gd name="connsiteX45" fmla="*/ 3777703 w 4992554"/>
              <a:gd name="connsiteY45" fmla="*/ 780576 h 1648777"/>
              <a:gd name="connsiteX46" fmla="*/ 3752303 w 4992554"/>
              <a:gd name="connsiteY46" fmla="*/ 742476 h 1648777"/>
              <a:gd name="connsiteX47" fmla="*/ 3739603 w 4992554"/>
              <a:gd name="connsiteY47" fmla="*/ 704376 h 1648777"/>
              <a:gd name="connsiteX48" fmla="*/ 3676103 w 4992554"/>
              <a:gd name="connsiteY48" fmla="*/ 615476 h 1648777"/>
              <a:gd name="connsiteX49" fmla="*/ 3612603 w 4992554"/>
              <a:gd name="connsiteY49" fmla="*/ 590076 h 1648777"/>
              <a:gd name="connsiteX50" fmla="*/ 2961493 w 4992554"/>
              <a:gd name="connsiteY50" fmla="*/ 343770 h 1648777"/>
              <a:gd name="connsiteX51" fmla="*/ 2026519 w 4992554"/>
              <a:gd name="connsiteY51" fmla="*/ 454388 h 1648777"/>
              <a:gd name="connsiteX52" fmla="*/ 1237703 w 4992554"/>
              <a:gd name="connsiteY52" fmla="*/ 424976 h 1648777"/>
              <a:gd name="connsiteX53" fmla="*/ 1174203 w 4992554"/>
              <a:gd name="connsiteY53" fmla="*/ 412276 h 1648777"/>
              <a:gd name="connsiteX54" fmla="*/ 1085303 w 4992554"/>
              <a:gd name="connsiteY54" fmla="*/ 399576 h 1648777"/>
              <a:gd name="connsiteX55" fmla="*/ 1047203 w 4992554"/>
              <a:gd name="connsiteY55" fmla="*/ 386876 h 1648777"/>
              <a:gd name="connsiteX56" fmla="*/ 971003 w 4992554"/>
              <a:gd name="connsiteY56" fmla="*/ 348776 h 1648777"/>
              <a:gd name="connsiteX57" fmla="*/ 805903 w 4992554"/>
              <a:gd name="connsiteY57" fmla="*/ 183676 h 1648777"/>
              <a:gd name="connsiteX58" fmla="*/ 767803 w 4992554"/>
              <a:gd name="connsiteY58" fmla="*/ 145576 h 1648777"/>
              <a:gd name="connsiteX59" fmla="*/ 729703 w 4992554"/>
              <a:gd name="connsiteY59" fmla="*/ 132876 h 1648777"/>
              <a:gd name="connsiteX60" fmla="*/ 678903 w 4992554"/>
              <a:gd name="connsiteY60" fmla="*/ 107476 h 1648777"/>
              <a:gd name="connsiteX61" fmla="*/ 0 w 4992554"/>
              <a:gd name="connsiteY61" fmla="*/ 3858 h 1648777"/>
              <a:gd name="connsiteX0" fmla="*/ 170903 w 4992830"/>
              <a:gd name="connsiteY0" fmla="*/ 424976 h 1653220"/>
              <a:gd name="connsiteX1" fmla="*/ 196303 w 4992830"/>
              <a:gd name="connsiteY1" fmla="*/ 475776 h 1653220"/>
              <a:gd name="connsiteX2" fmla="*/ 209003 w 4992830"/>
              <a:gd name="connsiteY2" fmla="*/ 513876 h 1653220"/>
              <a:gd name="connsiteX3" fmla="*/ 323303 w 4992830"/>
              <a:gd name="connsiteY3" fmla="*/ 577376 h 1653220"/>
              <a:gd name="connsiteX4" fmla="*/ 361403 w 4992830"/>
              <a:gd name="connsiteY4" fmla="*/ 602776 h 1653220"/>
              <a:gd name="connsiteX5" fmla="*/ 437603 w 4992830"/>
              <a:gd name="connsiteY5" fmla="*/ 615476 h 1653220"/>
              <a:gd name="connsiteX6" fmla="*/ 513803 w 4992830"/>
              <a:gd name="connsiteY6" fmla="*/ 640876 h 1653220"/>
              <a:gd name="connsiteX7" fmla="*/ 551903 w 4992830"/>
              <a:gd name="connsiteY7" fmla="*/ 653576 h 1653220"/>
              <a:gd name="connsiteX8" fmla="*/ 590003 w 4992830"/>
              <a:gd name="connsiteY8" fmla="*/ 678976 h 1653220"/>
              <a:gd name="connsiteX9" fmla="*/ 640803 w 4992830"/>
              <a:gd name="connsiteY9" fmla="*/ 691676 h 1653220"/>
              <a:gd name="connsiteX10" fmla="*/ 755103 w 4992830"/>
              <a:gd name="connsiteY10" fmla="*/ 717076 h 1653220"/>
              <a:gd name="connsiteX11" fmla="*/ 805903 w 4992830"/>
              <a:gd name="connsiteY11" fmla="*/ 742476 h 1653220"/>
              <a:gd name="connsiteX12" fmla="*/ 1453603 w 4992830"/>
              <a:gd name="connsiteY12" fmla="*/ 780576 h 1653220"/>
              <a:gd name="connsiteX13" fmla="*/ 1517103 w 4992830"/>
              <a:gd name="connsiteY13" fmla="*/ 793276 h 1653220"/>
              <a:gd name="connsiteX14" fmla="*/ 1606003 w 4992830"/>
              <a:gd name="connsiteY14" fmla="*/ 805976 h 1653220"/>
              <a:gd name="connsiteX15" fmla="*/ 1707603 w 4992830"/>
              <a:gd name="connsiteY15" fmla="*/ 831376 h 1653220"/>
              <a:gd name="connsiteX16" fmla="*/ 1758403 w 4992830"/>
              <a:gd name="connsiteY16" fmla="*/ 844076 h 1653220"/>
              <a:gd name="connsiteX17" fmla="*/ 1834603 w 4992830"/>
              <a:gd name="connsiteY17" fmla="*/ 869476 h 1653220"/>
              <a:gd name="connsiteX18" fmla="*/ 1910803 w 4992830"/>
              <a:gd name="connsiteY18" fmla="*/ 882176 h 1653220"/>
              <a:gd name="connsiteX19" fmla="*/ 1987003 w 4992830"/>
              <a:gd name="connsiteY19" fmla="*/ 920276 h 1653220"/>
              <a:gd name="connsiteX20" fmla="*/ 2025103 w 4992830"/>
              <a:gd name="connsiteY20" fmla="*/ 945676 h 1653220"/>
              <a:gd name="connsiteX21" fmla="*/ 2595714 w 4992830"/>
              <a:gd name="connsiteY21" fmla="*/ 1026863 h 1653220"/>
              <a:gd name="connsiteX22" fmla="*/ 3345903 w 4992830"/>
              <a:gd name="connsiteY22" fmla="*/ 971076 h 1653220"/>
              <a:gd name="connsiteX23" fmla="*/ 3396703 w 4992830"/>
              <a:gd name="connsiteY23" fmla="*/ 996476 h 1653220"/>
              <a:gd name="connsiteX24" fmla="*/ 3485603 w 4992830"/>
              <a:gd name="connsiteY24" fmla="*/ 1021876 h 1653220"/>
              <a:gd name="connsiteX25" fmla="*/ 3561803 w 4992830"/>
              <a:gd name="connsiteY25" fmla="*/ 1072676 h 1653220"/>
              <a:gd name="connsiteX26" fmla="*/ 3650703 w 4992830"/>
              <a:gd name="connsiteY26" fmla="*/ 1110776 h 1653220"/>
              <a:gd name="connsiteX27" fmla="*/ 3701503 w 4992830"/>
              <a:gd name="connsiteY27" fmla="*/ 1148876 h 1653220"/>
              <a:gd name="connsiteX28" fmla="*/ 3815803 w 4992830"/>
              <a:gd name="connsiteY28" fmla="*/ 1186976 h 1653220"/>
              <a:gd name="connsiteX29" fmla="*/ 4133303 w 4992830"/>
              <a:gd name="connsiteY29" fmla="*/ 1212376 h 1653220"/>
              <a:gd name="connsiteX30" fmla="*/ 4171403 w 4992830"/>
              <a:gd name="connsiteY30" fmla="*/ 1199676 h 1653220"/>
              <a:gd name="connsiteX31" fmla="*/ 4476203 w 4992830"/>
              <a:gd name="connsiteY31" fmla="*/ 1212376 h 1653220"/>
              <a:gd name="connsiteX32" fmla="*/ 4514303 w 4992830"/>
              <a:gd name="connsiteY32" fmla="*/ 1225076 h 1653220"/>
              <a:gd name="connsiteX33" fmla="*/ 4535474 w 4992830"/>
              <a:gd name="connsiteY33" fmla="*/ 1366589 h 1653220"/>
              <a:gd name="connsiteX34" fmla="*/ 4992543 w 4992830"/>
              <a:gd name="connsiteY34" fmla="*/ 1645158 h 1653220"/>
              <a:gd name="connsiteX35" fmla="*/ 4603203 w 4992830"/>
              <a:gd name="connsiteY35" fmla="*/ 1021876 h 1653220"/>
              <a:gd name="connsiteX36" fmla="*/ 4501603 w 4992830"/>
              <a:gd name="connsiteY36" fmla="*/ 983776 h 1653220"/>
              <a:gd name="connsiteX37" fmla="*/ 4412703 w 4992830"/>
              <a:gd name="connsiteY37" fmla="*/ 971076 h 1653220"/>
              <a:gd name="connsiteX38" fmla="*/ 4361903 w 4992830"/>
              <a:gd name="connsiteY38" fmla="*/ 958376 h 1653220"/>
              <a:gd name="connsiteX39" fmla="*/ 4323803 w 4992830"/>
              <a:gd name="connsiteY39" fmla="*/ 932976 h 1653220"/>
              <a:gd name="connsiteX40" fmla="*/ 4285703 w 4992830"/>
              <a:gd name="connsiteY40" fmla="*/ 894876 h 1653220"/>
              <a:gd name="connsiteX41" fmla="*/ 4222203 w 4992830"/>
              <a:gd name="connsiteY41" fmla="*/ 882176 h 1653220"/>
              <a:gd name="connsiteX42" fmla="*/ 3955503 w 4992830"/>
              <a:gd name="connsiteY42" fmla="*/ 869476 h 1653220"/>
              <a:gd name="connsiteX43" fmla="*/ 3841203 w 4992830"/>
              <a:gd name="connsiteY43" fmla="*/ 844076 h 1653220"/>
              <a:gd name="connsiteX44" fmla="*/ 3815803 w 4992830"/>
              <a:gd name="connsiteY44" fmla="*/ 805976 h 1653220"/>
              <a:gd name="connsiteX45" fmla="*/ 3777703 w 4992830"/>
              <a:gd name="connsiteY45" fmla="*/ 780576 h 1653220"/>
              <a:gd name="connsiteX46" fmla="*/ 3752303 w 4992830"/>
              <a:gd name="connsiteY46" fmla="*/ 742476 h 1653220"/>
              <a:gd name="connsiteX47" fmla="*/ 3739603 w 4992830"/>
              <a:gd name="connsiteY47" fmla="*/ 704376 h 1653220"/>
              <a:gd name="connsiteX48" fmla="*/ 3676103 w 4992830"/>
              <a:gd name="connsiteY48" fmla="*/ 615476 h 1653220"/>
              <a:gd name="connsiteX49" fmla="*/ 3612603 w 4992830"/>
              <a:gd name="connsiteY49" fmla="*/ 590076 h 1653220"/>
              <a:gd name="connsiteX50" fmla="*/ 2961493 w 4992830"/>
              <a:gd name="connsiteY50" fmla="*/ 343770 h 1653220"/>
              <a:gd name="connsiteX51" fmla="*/ 2026519 w 4992830"/>
              <a:gd name="connsiteY51" fmla="*/ 454388 h 1653220"/>
              <a:gd name="connsiteX52" fmla="*/ 1237703 w 4992830"/>
              <a:gd name="connsiteY52" fmla="*/ 424976 h 1653220"/>
              <a:gd name="connsiteX53" fmla="*/ 1174203 w 4992830"/>
              <a:gd name="connsiteY53" fmla="*/ 412276 h 1653220"/>
              <a:gd name="connsiteX54" fmla="*/ 1085303 w 4992830"/>
              <a:gd name="connsiteY54" fmla="*/ 399576 h 1653220"/>
              <a:gd name="connsiteX55" fmla="*/ 1047203 w 4992830"/>
              <a:gd name="connsiteY55" fmla="*/ 386876 h 1653220"/>
              <a:gd name="connsiteX56" fmla="*/ 971003 w 4992830"/>
              <a:gd name="connsiteY56" fmla="*/ 348776 h 1653220"/>
              <a:gd name="connsiteX57" fmla="*/ 805903 w 4992830"/>
              <a:gd name="connsiteY57" fmla="*/ 183676 h 1653220"/>
              <a:gd name="connsiteX58" fmla="*/ 767803 w 4992830"/>
              <a:gd name="connsiteY58" fmla="*/ 145576 h 1653220"/>
              <a:gd name="connsiteX59" fmla="*/ 729703 w 4992830"/>
              <a:gd name="connsiteY59" fmla="*/ 132876 h 1653220"/>
              <a:gd name="connsiteX60" fmla="*/ 678903 w 4992830"/>
              <a:gd name="connsiteY60" fmla="*/ 107476 h 1653220"/>
              <a:gd name="connsiteX61" fmla="*/ 0 w 4992830"/>
              <a:gd name="connsiteY61" fmla="*/ 3858 h 1653220"/>
              <a:gd name="connsiteX0" fmla="*/ 170903 w 4713462"/>
              <a:gd name="connsiteY0" fmla="*/ 424976 h 1669745"/>
              <a:gd name="connsiteX1" fmla="*/ 196303 w 4713462"/>
              <a:gd name="connsiteY1" fmla="*/ 475776 h 1669745"/>
              <a:gd name="connsiteX2" fmla="*/ 209003 w 4713462"/>
              <a:gd name="connsiteY2" fmla="*/ 513876 h 1669745"/>
              <a:gd name="connsiteX3" fmla="*/ 323303 w 4713462"/>
              <a:gd name="connsiteY3" fmla="*/ 577376 h 1669745"/>
              <a:gd name="connsiteX4" fmla="*/ 361403 w 4713462"/>
              <a:gd name="connsiteY4" fmla="*/ 602776 h 1669745"/>
              <a:gd name="connsiteX5" fmla="*/ 437603 w 4713462"/>
              <a:gd name="connsiteY5" fmla="*/ 615476 h 1669745"/>
              <a:gd name="connsiteX6" fmla="*/ 513803 w 4713462"/>
              <a:gd name="connsiteY6" fmla="*/ 640876 h 1669745"/>
              <a:gd name="connsiteX7" fmla="*/ 551903 w 4713462"/>
              <a:gd name="connsiteY7" fmla="*/ 653576 h 1669745"/>
              <a:gd name="connsiteX8" fmla="*/ 590003 w 4713462"/>
              <a:gd name="connsiteY8" fmla="*/ 678976 h 1669745"/>
              <a:gd name="connsiteX9" fmla="*/ 640803 w 4713462"/>
              <a:gd name="connsiteY9" fmla="*/ 691676 h 1669745"/>
              <a:gd name="connsiteX10" fmla="*/ 755103 w 4713462"/>
              <a:gd name="connsiteY10" fmla="*/ 717076 h 1669745"/>
              <a:gd name="connsiteX11" fmla="*/ 805903 w 4713462"/>
              <a:gd name="connsiteY11" fmla="*/ 742476 h 1669745"/>
              <a:gd name="connsiteX12" fmla="*/ 1453603 w 4713462"/>
              <a:gd name="connsiteY12" fmla="*/ 780576 h 1669745"/>
              <a:gd name="connsiteX13" fmla="*/ 1517103 w 4713462"/>
              <a:gd name="connsiteY13" fmla="*/ 793276 h 1669745"/>
              <a:gd name="connsiteX14" fmla="*/ 1606003 w 4713462"/>
              <a:gd name="connsiteY14" fmla="*/ 805976 h 1669745"/>
              <a:gd name="connsiteX15" fmla="*/ 1707603 w 4713462"/>
              <a:gd name="connsiteY15" fmla="*/ 831376 h 1669745"/>
              <a:gd name="connsiteX16" fmla="*/ 1758403 w 4713462"/>
              <a:gd name="connsiteY16" fmla="*/ 844076 h 1669745"/>
              <a:gd name="connsiteX17" fmla="*/ 1834603 w 4713462"/>
              <a:gd name="connsiteY17" fmla="*/ 869476 h 1669745"/>
              <a:gd name="connsiteX18" fmla="*/ 1910803 w 4713462"/>
              <a:gd name="connsiteY18" fmla="*/ 882176 h 1669745"/>
              <a:gd name="connsiteX19" fmla="*/ 1987003 w 4713462"/>
              <a:gd name="connsiteY19" fmla="*/ 920276 h 1669745"/>
              <a:gd name="connsiteX20" fmla="*/ 2025103 w 4713462"/>
              <a:gd name="connsiteY20" fmla="*/ 945676 h 1669745"/>
              <a:gd name="connsiteX21" fmla="*/ 2595714 w 4713462"/>
              <a:gd name="connsiteY21" fmla="*/ 1026863 h 1669745"/>
              <a:gd name="connsiteX22" fmla="*/ 3345903 w 4713462"/>
              <a:gd name="connsiteY22" fmla="*/ 971076 h 1669745"/>
              <a:gd name="connsiteX23" fmla="*/ 3396703 w 4713462"/>
              <a:gd name="connsiteY23" fmla="*/ 996476 h 1669745"/>
              <a:gd name="connsiteX24" fmla="*/ 3485603 w 4713462"/>
              <a:gd name="connsiteY24" fmla="*/ 1021876 h 1669745"/>
              <a:gd name="connsiteX25" fmla="*/ 3561803 w 4713462"/>
              <a:gd name="connsiteY25" fmla="*/ 1072676 h 1669745"/>
              <a:gd name="connsiteX26" fmla="*/ 3650703 w 4713462"/>
              <a:gd name="connsiteY26" fmla="*/ 1110776 h 1669745"/>
              <a:gd name="connsiteX27" fmla="*/ 3701503 w 4713462"/>
              <a:gd name="connsiteY27" fmla="*/ 1148876 h 1669745"/>
              <a:gd name="connsiteX28" fmla="*/ 3815803 w 4713462"/>
              <a:gd name="connsiteY28" fmla="*/ 1186976 h 1669745"/>
              <a:gd name="connsiteX29" fmla="*/ 4133303 w 4713462"/>
              <a:gd name="connsiteY29" fmla="*/ 1212376 h 1669745"/>
              <a:gd name="connsiteX30" fmla="*/ 4171403 w 4713462"/>
              <a:gd name="connsiteY30" fmla="*/ 1199676 h 1669745"/>
              <a:gd name="connsiteX31" fmla="*/ 4476203 w 4713462"/>
              <a:gd name="connsiteY31" fmla="*/ 1212376 h 1669745"/>
              <a:gd name="connsiteX32" fmla="*/ 4514303 w 4713462"/>
              <a:gd name="connsiteY32" fmla="*/ 1225076 h 1669745"/>
              <a:gd name="connsiteX33" fmla="*/ 4535474 w 4713462"/>
              <a:gd name="connsiteY33" fmla="*/ 1366589 h 1669745"/>
              <a:gd name="connsiteX34" fmla="*/ 4711696 w 4713462"/>
              <a:gd name="connsiteY34" fmla="*/ 1662035 h 1669745"/>
              <a:gd name="connsiteX35" fmla="*/ 4603203 w 4713462"/>
              <a:gd name="connsiteY35" fmla="*/ 1021876 h 1669745"/>
              <a:gd name="connsiteX36" fmla="*/ 4501603 w 4713462"/>
              <a:gd name="connsiteY36" fmla="*/ 983776 h 1669745"/>
              <a:gd name="connsiteX37" fmla="*/ 4412703 w 4713462"/>
              <a:gd name="connsiteY37" fmla="*/ 971076 h 1669745"/>
              <a:gd name="connsiteX38" fmla="*/ 4361903 w 4713462"/>
              <a:gd name="connsiteY38" fmla="*/ 958376 h 1669745"/>
              <a:gd name="connsiteX39" fmla="*/ 4323803 w 4713462"/>
              <a:gd name="connsiteY39" fmla="*/ 932976 h 1669745"/>
              <a:gd name="connsiteX40" fmla="*/ 4285703 w 4713462"/>
              <a:gd name="connsiteY40" fmla="*/ 894876 h 1669745"/>
              <a:gd name="connsiteX41" fmla="*/ 4222203 w 4713462"/>
              <a:gd name="connsiteY41" fmla="*/ 882176 h 1669745"/>
              <a:gd name="connsiteX42" fmla="*/ 3955503 w 4713462"/>
              <a:gd name="connsiteY42" fmla="*/ 869476 h 1669745"/>
              <a:gd name="connsiteX43" fmla="*/ 3841203 w 4713462"/>
              <a:gd name="connsiteY43" fmla="*/ 844076 h 1669745"/>
              <a:gd name="connsiteX44" fmla="*/ 3815803 w 4713462"/>
              <a:gd name="connsiteY44" fmla="*/ 805976 h 1669745"/>
              <a:gd name="connsiteX45" fmla="*/ 3777703 w 4713462"/>
              <a:gd name="connsiteY45" fmla="*/ 780576 h 1669745"/>
              <a:gd name="connsiteX46" fmla="*/ 3752303 w 4713462"/>
              <a:gd name="connsiteY46" fmla="*/ 742476 h 1669745"/>
              <a:gd name="connsiteX47" fmla="*/ 3739603 w 4713462"/>
              <a:gd name="connsiteY47" fmla="*/ 704376 h 1669745"/>
              <a:gd name="connsiteX48" fmla="*/ 3676103 w 4713462"/>
              <a:gd name="connsiteY48" fmla="*/ 615476 h 1669745"/>
              <a:gd name="connsiteX49" fmla="*/ 3612603 w 4713462"/>
              <a:gd name="connsiteY49" fmla="*/ 590076 h 1669745"/>
              <a:gd name="connsiteX50" fmla="*/ 2961493 w 4713462"/>
              <a:gd name="connsiteY50" fmla="*/ 343770 h 1669745"/>
              <a:gd name="connsiteX51" fmla="*/ 2026519 w 4713462"/>
              <a:gd name="connsiteY51" fmla="*/ 454388 h 1669745"/>
              <a:gd name="connsiteX52" fmla="*/ 1237703 w 4713462"/>
              <a:gd name="connsiteY52" fmla="*/ 424976 h 1669745"/>
              <a:gd name="connsiteX53" fmla="*/ 1174203 w 4713462"/>
              <a:gd name="connsiteY53" fmla="*/ 412276 h 1669745"/>
              <a:gd name="connsiteX54" fmla="*/ 1085303 w 4713462"/>
              <a:gd name="connsiteY54" fmla="*/ 399576 h 1669745"/>
              <a:gd name="connsiteX55" fmla="*/ 1047203 w 4713462"/>
              <a:gd name="connsiteY55" fmla="*/ 386876 h 1669745"/>
              <a:gd name="connsiteX56" fmla="*/ 971003 w 4713462"/>
              <a:gd name="connsiteY56" fmla="*/ 348776 h 1669745"/>
              <a:gd name="connsiteX57" fmla="*/ 805903 w 4713462"/>
              <a:gd name="connsiteY57" fmla="*/ 183676 h 1669745"/>
              <a:gd name="connsiteX58" fmla="*/ 767803 w 4713462"/>
              <a:gd name="connsiteY58" fmla="*/ 145576 h 1669745"/>
              <a:gd name="connsiteX59" fmla="*/ 729703 w 4713462"/>
              <a:gd name="connsiteY59" fmla="*/ 132876 h 1669745"/>
              <a:gd name="connsiteX60" fmla="*/ 678903 w 4713462"/>
              <a:gd name="connsiteY60" fmla="*/ 107476 h 1669745"/>
              <a:gd name="connsiteX61" fmla="*/ 0 w 4713462"/>
              <a:gd name="connsiteY61" fmla="*/ 3858 h 1669745"/>
              <a:gd name="connsiteX0" fmla="*/ 170903 w 4809268"/>
              <a:gd name="connsiteY0" fmla="*/ 424976 h 1669745"/>
              <a:gd name="connsiteX1" fmla="*/ 196303 w 4809268"/>
              <a:gd name="connsiteY1" fmla="*/ 475776 h 1669745"/>
              <a:gd name="connsiteX2" fmla="*/ 209003 w 4809268"/>
              <a:gd name="connsiteY2" fmla="*/ 513876 h 1669745"/>
              <a:gd name="connsiteX3" fmla="*/ 323303 w 4809268"/>
              <a:gd name="connsiteY3" fmla="*/ 577376 h 1669745"/>
              <a:gd name="connsiteX4" fmla="*/ 361403 w 4809268"/>
              <a:gd name="connsiteY4" fmla="*/ 602776 h 1669745"/>
              <a:gd name="connsiteX5" fmla="*/ 437603 w 4809268"/>
              <a:gd name="connsiteY5" fmla="*/ 615476 h 1669745"/>
              <a:gd name="connsiteX6" fmla="*/ 513803 w 4809268"/>
              <a:gd name="connsiteY6" fmla="*/ 640876 h 1669745"/>
              <a:gd name="connsiteX7" fmla="*/ 551903 w 4809268"/>
              <a:gd name="connsiteY7" fmla="*/ 653576 h 1669745"/>
              <a:gd name="connsiteX8" fmla="*/ 590003 w 4809268"/>
              <a:gd name="connsiteY8" fmla="*/ 678976 h 1669745"/>
              <a:gd name="connsiteX9" fmla="*/ 640803 w 4809268"/>
              <a:gd name="connsiteY9" fmla="*/ 691676 h 1669745"/>
              <a:gd name="connsiteX10" fmla="*/ 755103 w 4809268"/>
              <a:gd name="connsiteY10" fmla="*/ 717076 h 1669745"/>
              <a:gd name="connsiteX11" fmla="*/ 805903 w 4809268"/>
              <a:gd name="connsiteY11" fmla="*/ 742476 h 1669745"/>
              <a:gd name="connsiteX12" fmla="*/ 1453603 w 4809268"/>
              <a:gd name="connsiteY12" fmla="*/ 780576 h 1669745"/>
              <a:gd name="connsiteX13" fmla="*/ 1517103 w 4809268"/>
              <a:gd name="connsiteY13" fmla="*/ 793276 h 1669745"/>
              <a:gd name="connsiteX14" fmla="*/ 1606003 w 4809268"/>
              <a:gd name="connsiteY14" fmla="*/ 805976 h 1669745"/>
              <a:gd name="connsiteX15" fmla="*/ 1707603 w 4809268"/>
              <a:gd name="connsiteY15" fmla="*/ 831376 h 1669745"/>
              <a:gd name="connsiteX16" fmla="*/ 1758403 w 4809268"/>
              <a:gd name="connsiteY16" fmla="*/ 844076 h 1669745"/>
              <a:gd name="connsiteX17" fmla="*/ 1834603 w 4809268"/>
              <a:gd name="connsiteY17" fmla="*/ 869476 h 1669745"/>
              <a:gd name="connsiteX18" fmla="*/ 1910803 w 4809268"/>
              <a:gd name="connsiteY18" fmla="*/ 882176 h 1669745"/>
              <a:gd name="connsiteX19" fmla="*/ 1987003 w 4809268"/>
              <a:gd name="connsiteY19" fmla="*/ 920276 h 1669745"/>
              <a:gd name="connsiteX20" fmla="*/ 2025103 w 4809268"/>
              <a:gd name="connsiteY20" fmla="*/ 945676 h 1669745"/>
              <a:gd name="connsiteX21" fmla="*/ 2595714 w 4809268"/>
              <a:gd name="connsiteY21" fmla="*/ 1026863 h 1669745"/>
              <a:gd name="connsiteX22" fmla="*/ 3345903 w 4809268"/>
              <a:gd name="connsiteY22" fmla="*/ 971076 h 1669745"/>
              <a:gd name="connsiteX23" fmla="*/ 3396703 w 4809268"/>
              <a:gd name="connsiteY23" fmla="*/ 996476 h 1669745"/>
              <a:gd name="connsiteX24" fmla="*/ 3485603 w 4809268"/>
              <a:gd name="connsiteY24" fmla="*/ 1021876 h 1669745"/>
              <a:gd name="connsiteX25" fmla="*/ 3561803 w 4809268"/>
              <a:gd name="connsiteY25" fmla="*/ 1072676 h 1669745"/>
              <a:gd name="connsiteX26" fmla="*/ 3650703 w 4809268"/>
              <a:gd name="connsiteY26" fmla="*/ 1110776 h 1669745"/>
              <a:gd name="connsiteX27" fmla="*/ 3701503 w 4809268"/>
              <a:gd name="connsiteY27" fmla="*/ 1148876 h 1669745"/>
              <a:gd name="connsiteX28" fmla="*/ 3815803 w 4809268"/>
              <a:gd name="connsiteY28" fmla="*/ 1186976 h 1669745"/>
              <a:gd name="connsiteX29" fmla="*/ 4133303 w 4809268"/>
              <a:gd name="connsiteY29" fmla="*/ 1212376 h 1669745"/>
              <a:gd name="connsiteX30" fmla="*/ 4171403 w 4809268"/>
              <a:gd name="connsiteY30" fmla="*/ 1199676 h 1669745"/>
              <a:gd name="connsiteX31" fmla="*/ 4476203 w 4809268"/>
              <a:gd name="connsiteY31" fmla="*/ 1212376 h 1669745"/>
              <a:gd name="connsiteX32" fmla="*/ 4514303 w 4809268"/>
              <a:gd name="connsiteY32" fmla="*/ 1225076 h 1669745"/>
              <a:gd name="connsiteX33" fmla="*/ 4535474 w 4809268"/>
              <a:gd name="connsiteY33" fmla="*/ 1366589 h 1669745"/>
              <a:gd name="connsiteX34" fmla="*/ 4711696 w 4809268"/>
              <a:gd name="connsiteY34" fmla="*/ 1662035 h 1669745"/>
              <a:gd name="connsiteX35" fmla="*/ 4603203 w 4809268"/>
              <a:gd name="connsiteY35" fmla="*/ 1021876 h 1669745"/>
              <a:gd name="connsiteX36" fmla="*/ 4501603 w 4809268"/>
              <a:gd name="connsiteY36" fmla="*/ 983776 h 1669745"/>
              <a:gd name="connsiteX37" fmla="*/ 4412703 w 4809268"/>
              <a:gd name="connsiteY37" fmla="*/ 971076 h 1669745"/>
              <a:gd name="connsiteX38" fmla="*/ 4361903 w 4809268"/>
              <a:gd name="connsiteY38" fmla="*/ 958376 h 1669745"/>
              <a:gd name="connsiteX39" fmla="*/ 4323803 w 4809268"/>
              <a:gd name="connsiteY39" fmla="*/ 932976 h 1669745"/>
              <a:gd name="connsiteX40" fmla="*/ 4285703 w 4809268"/>
              <a:gd name="connsiteY40" fmla="*/ 894876 h 1669745"/>
              <a:gd name="connsiteX41" fmla="*/ 4222203 w 4809268"/>
              <a:gd name="connsiteY41" fmla="*/ 882176 h 1669745"/>
              <a:gd name="connsiteX42" fmla="*/ 3955503 w 4809268"/>
              <a:gd name="connsiteY42" fmla="*/ 869476 h 1669745"/>
              <a:gd name="connsiteX43" fmla="*/ 3841203 w 4809268"/>
              <a:gd name="connsiteY43" fmla="*/ 844076 h 1669745"/>
              <a:gd name="connsiteX44" fmla="*/ 3815803 w 4809268"/>
              <a:gd name="connsiteY44" fmla="*/ 805976 h 1669745"/>
              <a:gd name="connsiteX45" fmla="*/ 3777703 w 4809268"/>
              <a:gd name="connsiteY45" fmla="*/ 780576 h 1669745"/>
              <a:gd name="connsiteX46" fmla="*/ 3752303 w 4809268"/>
              <a:gd name="connsiteY46" fmla="*/ 742476 h 1669745"/>
              <a:gd name="connsiteX47" fmla="*/ 3739603 w 4809268"/>
              <a:gd name="connsiteY47" fmla="*/ 704376 h 1669745"/>
              <a:gd name="connsiteX48" fmla="*/ 3676103 w 4809268"/>
              <a:gd name="connsiteY48" fmla="*/ 615476 h 1669745"/>
              <a:gd name="connsiteX49" fmla="*/ 3612603 w 4809268"/>
              <a:gd name="connsiteY49" fmla="*/ 590076 h 1669745"/>
              <a:gd name="connsiteX50" fmla="*/ 2961493 w 4809268"/>
              <a:gd name="connsiteY50" fmla="*/ 343770 h 1669745"/>
              <a:gd name="connsiteX51" fmla="*/ 2026519 w 4809268"/>
              <a:gd name="connsiteY51" fmla="*/ 454388 h 1669745"/>
              <a:gd name="connsiteX52" fmla="*/ 1237703 w 4809268"/>
              <a:gd name="connsiteY52" fmla="*/ 424976 h 1669745"/>
              <a:gd name="connsiteX53" fmla="*/ 1174203 w 4809268"/>
              <a:gd name="connsiteY53" fmla="*/ 412276 h 1669745"/>
              <a:gd name="connsiteX54" fmla="*/ 1085303 w 4809268"/>
              <a:gd name="connsiteY54" fmla="*/ 399576 h 1669745"/>
              <a:gd name="connsiteX55" fmla="*/ 1047203 w 4809268"/>
              <a:gd name="connsiteY55" fmla="*/ 386876 h 1669745"/>
              <a:gd name="connsiteX56" fmla="*/ 971003 w 4809268"/>
              <a:gd name="connsiteY56" fmla="*/ 348776 h 1669745"/>
              <a:gd name="connsiteX57" fmla="*/ 805903 w 4809268"/>
              <a:gd name="connsiteY57" fmla="*/ 183676 h 1669745"/>
              <a:gd name="connsiteX58" fmla="*/ 767803 w 4809268"/>
              <a:gd name="connsiteY58" fmla="*/ 145576 h 1669745"/>
              <a:gd name="connsiteX59" fmla="*/ 729703 w 4809268"/>
              <a:gd name="connsiteY59" fmla="*/ 132876 h 1669745"/>
              <a:gd name="connsiteX60" fmla="*/ 678903 w 4809268"/>
              <a:gd name="connsiteY60" fmla="*/ 107476 h 1669745"/>
              <a:gd name="connsiteX61" fmla="*/ 0 w 4809268"/>
              <a:gd name="connsiteY61" fmla="*/ 3858 h 1669745"/>
              <a:gd name="connsiteX0" fmla="*/ 170903 w 4866650"/>
              <a:gd name="connsiteY0" fmla="*/ 424976 h 1720317"/>
              <a:gd name="connsiteX1" fmla="*/ 196303 w 4866650"/>
              <a:gd name="connsiteY1" fmla="*/ 475776 h 1720317"/>
              <a:gd name="connsiteX2" fmla="*/ 209003 w 4866650"/>
              <a:gd name="connsiteY2" fmla="*/ 513876 h 1720317"/>
              <a:gd name="connsiteX3" fmla="*/ 323303 w 4866650"/>
              <a:gd name="connsiteY3" fmla="*/ 577376 h 1720317"/>
              <a:gd name="connsiteX4" fmla="*/ 361403 w 4866650"/>
              <a:gd name="connsiteY4" fmla="*/ 602776 h 1720317"/>
              <a:gd name="connsiteX5" fmla="*/ 437603 w 4866650"/>
              <a:gd name="connsiteY5" fmla="*/ 615476 h 1720317"/>
              <a:gd name="connsiteX6" fmla="*/ 513803 w 4866650"/>
              <a:gd name="connsiteY6" fmla="*/ 640876 h 1720317"/>
              <a:gd name="connsiteX7" fmla="*/ 551903 w 4866650"/>
              <a:gd name="connsiteY7" fmla="*/ 653576 h 1720317"/>
              <a:gd name="connsiteX8" fmla="*/ 590003 w 4866650"/>
              <a:gd name="connsiteY8" fmla="*/ 678976 h 1720317"/>
              <a:gd name="connsiteX9" fmla="*/ 640803 w 4866650"/>
              <a:gd name="connsiteY9" fmla="*/ 691676 h 1720317"/>
              <a:gd name="connsiteX10" fmla="*/ 755103 w 4866650"/>
              <a:gd name="connsiteY10" fmla="*/ 717076 h 1720317"/>
              <a:gd name="connsiteX11" fmla="*/ 805903 w 4866650"/>
              <a:gd name="connsiteY11" fmla="*/ 742476 h 1720317"/>
              <a:gd name="connsiteX12" fmla="*/ 1453603 w 4866650"/>
              <a:gd name="connsiteY12" fmla="*/ 780576 h 1720317"/>
              <a:gd name="connsiteX13" fmla="*/ 1517103 w 4866650"/>
              <a:gd name="connsiteY13" fmla="*/ 793276 h 1720317"/>
              <a:gd name="connsiteX14" fmla="*/ 1606003 w 4866650"/>
              <a:gd name="connsiteY14" fmla="*/ 805976 h 1720317"/>
              <a:gd name="connsiteX15" fmla="*/ 1707603 w 4866650"/>
              <a:gd name="connsiteY15" fmla="*/ 831376 h 1720317"/>
              <a:gd name="connsiteX16" fmla="*/ 1758403 w 4866650"/>
              <a:gd name="connsiteY16" fmla="*/ 844076 h 1720317"/>
              <a:gd name="connsiteX17" fmla="*/ 1834603 w 4866650"/>
              <a:gd name="connsiteY17" fmla="*/ 869476 h 1720317"/>
              <a:gd name="connsiteX18" fmla="*/ 1910803 w 4866650"/>
              <a:gd name="connsiteY18" fmla="*/ 882176 h 1720317"/>
              <a:gd name="connsiteX19" fmla="*/ 1987003 w 4866650"/>
              <a:gd name="connsiteY19" fmla="*/ 920276 h 1720317"/>
              <a:gd name="connsiteX20" fmla="*/ 2025103 w 4866650"/>
              <a:gd name="connsiteY20" fmla="*/ 945676 h 1720317"/>
              <a:gd name="connsiteX21" fmla="*/ 2595714 w 4866650"/>
              <a:gd name="connsiteY21" fmla="*/ 1026863 h 1720317"/>
              <a:gd name="connsiteX22" fmla="*/ 3345903 w 4866650"/>
              <a:gd name="connsiteY22" fmla="*/ 971076 h 1720317"/>
              <a:gd name="connsiteX23" fmla="*/ 3396703 w 4866650"/>
              <a:gd name="connsiteY23" fmla="*/ 996476 h 1720317"/>
              <a:gd name="connsiteX24" fmla="*/ 3485603 w 4866650"/>
              <a:gd name="connsiteY24" fmla="*/ 1021876 h 1720317"/>
              <a:gd name="connsiteX25" fmla="*/ 3561803 w 4866650"/>
              <a:gd name="connsiteY25" fmla="*/ 1072676 h 1720317"/>
              <a:gd name="connsiteX26" fmla="*/ 3650703 w 4866650"/>
              <a:gd name="connsiteY26" fmla="*/ 1110776 h 1720317"/>
              <a:gd name="connsiteX27" fmla="*/ 3701503 w 4866650"/>
              <a:gd name="connsiteY27" fmla="*/ 1148876 h 1720317"/>
              <a:gd name="connsiteX28" fmla="*/ 3815803 w 4866650"/>
              <a:gd name="connsiteY28" fmla="*/ 1186976 h 1720317"/>
              <a:gd name="connsiteX29" fmla="*/ 4133303 w 4866650"/>
              <a:gd name="connsiteY29" fmla="*/ 1212376 h 1720317"/>
              <a:gd name="connsiteX30" fmla="*/ 4171403 w 4866650"/>
              <a:gd name="connsiteY30" fmla="*/ 1199676 h 1720317"/>
              <a:gd name="connsiteX31" fmla="*/ 4476203 w 4866650"/>
              <a:gd name="connsiteY31" fmla="*/ 1212376 h 1720317"/>
              <a:gd name="connsiteX32" fmla="*/ 4514303 w 4866650"/>
              <a:gd name="connsiteY32" fmla="*/ 1225076 h 1720317"/>
              <a:gd name="connsiteX33" fmla="*/ 4535474 w 4866650"/>
              <a:gd name="connsiteY33" fmla="*/ 1366589 h 1720317"/>
              <a:gd name="connsiteX34" fmla="*/ 4832232 w 4866650"/>
              <a:gd name="connsiteY34" fmla="*/ 1713514 h 1720317"/>
              <a:gd name="connsiteX35" fmla="*/ 4603203 w 4866650"/>
              <a:gd name="connsiteY35" fmla="*/ 1021876 h 1720317"/>
              <a:gd name="connsiteX36" fmla="*/ 4501603 w 4866650"/>
              <a:gd name="connsiteY36" fmla="*/ 983776 h 1720317"/>
              <a:gd name="connsiteX37" fmla="*/ 4412703 w 4866650"/>
              <a:gd name="connsiteY37" fmla="*/ 971076 h 1720317"/>
              <a:gd name="connsiteX38" fmla="*/ 4361903 w 4866650"/>
              <a:gd name="connsiteY38" fmla="*/ 958376 h 1720317"/>
              <a:gd name="connsiteX39" fmla="*/ 4323803 w 4866650"/>
              <a:gd name="connsiteY39" fmla="*/ 932976 h 1720317"/>
              <a:gd name="connsiteX40" fmla="*/ 4285703 w 4866650"/>
              <a:gd name="connsiteY40" fmla="*/ 894876 h 1720317"/>
              <a:gd name="connsiteX41" fmla="*/ 4222203 w 4866650"/>
              <a:gd name="connsiteY41" fmla="*/ 882176 h 1720317"/>
              <a:gd name="connsiteX42" fmla="*/ 3955503 w 4866650"/>
              <a:gd name="connsiteY42" fmla="*/ 869476 h 1720317"/>
              <a:gd name="connsiteX43" fmla="*/ 3841203 w 4866650"/>
              <a:gd name="connsiteY43" fmla="*/ 844076 h 1720317"/>
              <a:gd name="connsiteX44" fmla="*/ 3815803 w 4866650"/>
              <a:gd name="connsiteY44" fmla="*/ 805976 h 1720317"/>
              <a:gd name="connsiteX45" fmla="*/ 3777703 w 4866650"/>
              <a:gd name="connsiteY45" fmla="*/ 780576 h 1720317"/>
              <a:gd name="connsiteX46" fmla="*/ 3752303 w 4866650"/>
              <a:gd name="connsiteY46" fmla="*/ 742476 h 1720317"/>
              <a:gd name="connsiteX47" fmla="*/ 3739603 w 4866650"/>
              <a:gd name="connsiteY47" fmla="*/ 704376 h 1720317"/>
              <a:gd name="connsiteX48" fmla="*/ 3676103 w 4866650"/>
              <a:gd name="connsiteY48" fmla="*/ 615476 h 1720317"/>
              <a:gd name="connsiteX49" fmla="*/ 3612603 w 4866650"/>
              <a:gd name="connsiteY49" fmla="*/ 590076 h 1720317"/>
              <a:gd name="connsiteX50" fmla="*/ 2961493 w 4866650"/>
              <a:gd name="connsiteY50" fmla="*/ 343770 h 1720317"/>
              <a:gd name="connsiteX51" fmla="*/ 2026519 w 4866650"/>
              <a:gd name="connsiteY51" fmla="*/ 454388 h 1720317"/>
              <a:gd name="connsiteX52" fmla="*/ 1237703 w 4866650"/>
              <a:gd name="connsiteY52" fmla="*/ 424976 h 1720317"/>
              <a:gd name="connsiteX53" fmla="*/ 1174203 w 4866650"/>
              <a:gd name="connsiteY53" fmla="*/ 412276 h 1720317"/>
              <a:gd name="connsiteX54" fmla="*/ 1085303 w 4866650"/>
              <a:gd name="connsiteY54" fmla="*/ 399576 h 1720317"/>
              <a:gd name="connsiteX55" fmla="*/ 1047203 w 4866650"/>
              <a:gd name="connsiteY55" fmla="*/ 386876 h 1720317"/>
              <a:gd name="connsiteX56" fmla="*/ 971003 w 4866650"/>
              <a:gd name="connsiteY56" fmla="*/ 348776 h 1720317"/>
              <a:gd name="connsiteX57" fmla="*/ 805903 w 4866650"/>
              <a:gd name="connsiteY57" fmla="*/ 183676 h 1720317"/>
              <a:gd name="connsiteX58" fmla="*/ 767803 w 4866650"/>
              <a:gd name="connsiteY58" fmla="*/ 145576 h 1720317"/>
              <a:gd name="connsiteX59" fmla="*/ 729703 w 4866650"/>
              <a:gd name="connsiteY59" fmla="*/ 132876 h 1720317"/>
              <a:gd name="connsiteX60" fmla="*/ 678903 w 4866650"/>
              <a:gd name="connsiteY60" fmla="*/ 107476 h 1720317"/>
              <a:gd name="connsiteX61" fmla="*/ 0 w 4866650"/>
              <a:gd name="connsiteY61" fmla="*/ 3858 h 1720317"/>
              <a:gd name="connsiteX0" fmla="*/ 170903 w 4920245"/>
              <a:gd name="connsiteY0" fmla="*/ 424976 h 1831721"/>
              <a:gd name="connsiteX1" fmla="*/ 196303 w 4920245"/>
              <a:gd name="connsiteY1" fmla="*/ 475776 h 1831721"/>
              <a:gd name="connsiteX2" fmla="*/ 209003 w 4920245"/>
              <a:gd name="connsiteY2" fmla="*/ 513876 h 1831721"/>
              <a:gd name="connsiteX3" fmla="*/ 323303 w 4920245"/>
              <a:gd name="connsiteY3" fmla="*/ 577376 h 1831721"/>
              <a:gd name="connsiteX4" fmla="*/ 361403 w 4920245"/>
              <a:gd name="connsiteY4" fmla="*/ 602776 h 1831721"/>
              <a:gd name="connsiteX5" fmla="*/ 437603 w 4920245"/>
              <a:gd name="connsiteY5" fmla="*/ 615476 h 1831721"/>
              <a:gd name="connsiteX6" fmla="*/ 513803 w 4920245"/>
              <a:gd name="connsiteY6" fmla="*/ 640876 h 1831721"/>
              <a:gd name="connsiteX7" fmla="*/ 551903 w 4920245"/>
              <a:gd name="connsiteY7" fmla="*/ 653576 h 1831721"/>
              <a:gd name="connsiteX8" fmla="*/ 590003 w 4920245"/>
              <a:gd name="connsiteY8" fmla="*/ 678976 h 1831721"/>
              <a:gd name="connsiteX9" fmla="*/ 640803 w 4920245"/>
              <a:gd name="connsiteY9" fmla="*/ 691676 h 1831721"/>
              <a:gd name="connsiteX10" fmla="*/ 755103 w 4920245"/>
              <a:gd name="connsiteY10" fmla="*/ 717076 h 1831721"/>
              <a:gd name="connsiteX11" fmla="*/ 805903 w 4920245"/>
              <a:gd name="connsiteY11" fmla="*/ 742476 h 1831721"/>
              <a:gd name="connsiteX12" fmla="*/ 1453603 w 4920245"/>
              <a:gd name="connsiteY12" fmla="*/ 780576 h 1831721"/>
              <a:gd name="connsiteX13" fmla="*/ 1517103 w 4920245"/>
              <a:gd name="connsiteY13" fmla="*/ 793276 h 1831721"/>
              <a:gd name="connsiteX14" fmla="*/ 1606003 w 4920245"/>
              <a:gd name="connsiteY14" fmla="*/ 805976 h 1831721"/>
              <a:gd name="connsiteX15" fmla="*/ 1707603 w 4920245"/>
              <a:gd name="connsiteY15" fmla="*/ 831376 h 1831721"/>
              <a:gd name="connsiteX16" fmla="*/ 1758403 w 4920245"/>
              <a:gd name="connsiteY16" fmla="*/ 844076 h 1831721"/>
              <a:gd name="connsiteX17" fmla="*/ 1834603 w 4920245"/>
              <a:gd name="connsiteY17" fmla="*/ 869476 h 1831721"/>
              <a:gd name="connsiteX18" fmla="*/ 1910803 w 4920245"/>
              <a:gd name="connsiteY18" fmla="*/ 882176 h 1831721"/>
              <a:gd name="connsiteX19" fmla="*/ 1987003 w 4920245"/>
              <a:gd name="connsiteY19" fmla="*/ 920276 h 1831721"/>
              <a:gd name="connsiteX20" fmla="*/ 2025103 w 4920245"/>
              <a:gd name="connsiteY20" fmla="*/ 945676 h 1831721"/>
              <a:gd name="connsiteX21" fmla="*/ 2595714 w 4920245"/>
              <a:gd name="connsiteY21" fmla="*/ 1026863 h 1831721"/>
              <a:gd name="connsiteX22" fmla="*/ 3345903 w 4920245"/>
              <a:gd name="connsiteY22" fmla="*/ 971076 h 1831721"/>
              <a:gd name="connsiteX23" fmla="*/ 3396703 w 4920245"/>
              <a:gd name="connsiteY23" fmla="*/ 996476 h 1831721"/>
              <a:gd name="connsiteX24" fmla="*/ 3485603 w 4920245"/>
              <a:gd name="connsiteY24" fmla="*/ 1021876 h 1831721"/>
              <a:gd name="connsiteX25" fmla="*/ 3561803 w 4920245"/>
              <a:gd name="connsiteY25" fmla="*/ 1072676 h 1831721"/>
              <a:gd name="connsiteX26" fmla="*/ 3650703 w 4920245"/>
              <a:gd name="connsiteY26" fmla="*/ 1110776 h 1831721"/>
              <a:gd name="connsiteX27" fmla="*/ 3701503 w 4920245"/>
              <a:gd name="connsiteY27" fmla="*/ 1148876 h 1831721"/>
              <a:gd name="connsiteX28" fmla="*/ 3815803 w 4920245"/>
              <a:gd name="connsiteY28" fmla="*/ 1186976 h 1831721"/>
              <a:gd name="connsiteX29" fmla="*/ 4133303 w 4920245"/>
              <a:gd name="connsiteY29" fmla="*/ 1212376 h 1831721"/>
              <a:gd name="connsiteX30" fmla="*/ 4171403 w 4920245"/>
              <a:gd name="connsiteY30" fmla="*/ 1199676 h 1831721"/>
              <a:gd name="connsiteX31" fmla="*/ 4476203 w 4920245"/>
              <a:gd name="connsiteY31" fmla="*/ 1212376 h 1831721"/>
              <a:gd name="connsiteX32" fmla="*/ 4514303 w 4920245"/>
              <a:gd name="connsiteY32" fmla="*/ 1225076 h 1831721"/>
              <a:gd name="connsiteX33" fmla="*/ 4535474 w 4920245"/>
              <a:gd name="connsiteY33" fmla="*/ 1366589 h 1831721"/>
              <a:gd name="connsiteX34" fmla="*/ 4909475 w 4920245"/>
              <a:gd name="connsiteY34" fmla="*/ 1826313 h 1831721"/>
              <a:gd name="connsiteX35" fmla="*/ 4603203 w 4920245"/>
              <a:gd name="connsiteY35" fmla="*/ 1021876 h 1831721"/>
              <a:gd name="connsiteX36" fmla="*/ 4501603 w 4920245"/>
              <a:gd name="connsiteY36" fmla="*/ 983776 h 1831721"/>
              <a:gd name="connsiteX37" fmla="*/ 4412703 w 4920245"/>
              <a:gd name="connsiteY37" fmla="*/ 971076 h 1831721"/>
              <a:gd name="connsiteX38" fmla="*/ 4361903 w 4920245"/>
              <a:gd name="connsiteY38" fmla="*/ 958376 h 1831721"/>
              <a:gd name="connsiteX39" fmla="*/ 4323803 w 4920245"/>
              <a:gd name="connsiteY39" fmla="*/ 932976 h 1831721"/>
              <a:gd name="connsiteX40" fmla="*/ 4285703 w 4920245"/>
              <a:gd name="connsiteY40" fmla="*/ 894876 h 1831721"/>
              <a:gd name="connsiteX41" fmla="*/ 4222203 w 4920245"/>
              <a:gd name="connsiteY41" fmla="*/ 882176 h 1831721"/>
              <a:gd name="connsiteX42" fmla="*/ 3955503 w 4920245"/>
              <a:gd name="connsiteY42" fmla="*/ 869476 h 1831721"/>
              <a:gd name="connsiteX43" fmla="*/ 3841203 w 4920245"/>
              <a:gd name="connsiteY43" fmla="*/ 844076 h 1831721"/>
              <a:gd name="connsiteX44" fmla="*/ 3815803 w 4920245"/>
              <a:gd name="connsiteY44" fmla="*/ 805976 h 1831721"/>
              <a:gd name="connsiteX45" fmla="*/ 3777703 w 4920245"/>
              <a:gd name="connsiteY45" fmla="*/ 780576 h 1831721"/>
              <a:gd name="connsiteX46" fmla="*/ 3752303 w 4920245"/>
              <a:gd name="connsiteY46" fmla="*/ 742476 h 1831721"/>
              <a:gd name="connsiteX47" fmla="*/ 3739603 w 4920245"/>
              <a:gd name="connsiteY47" fmla="*/ 704376 h 1831721"/>
              <a:gd name="connsiteX48" fmla="*/ 3676103 w 4920245"/>
              <a:gd name="connsiteY48" fmla="*/ 615476 h 1831721"/>
              <a:gd name="connsiteX49" fmla="*/ 3612603 w 4920245"/>
              <a:gd name="connsiteY49" fmla="*/ 590076 h 1831721"/>
              <a:gd name="connsiteX50" fmla="*/ 2961493 w 4920245"/>
              <a:gd name="connsiteY50" fmla="*/ 343770 h 1831721"/>
              <a:gd name="connsiteX51" fmla="*/ 2026519 w 4920245"/>
              <a:gd name="connsiteY51" fmla="*/ 454388 h 1831721"/>
              <a:gd name="connsiteX52" fmla="*/ 1237703 w 4920245"/>
              <a:gd name="connsiteY52" fmla="*/ 424976 h 1831721"/>
              <a:gd name="connsiteX53" fmla="*/ 1174203 w 4920245"/>
              <a:gd name="connsiteY53" fmla="*/ 412276 h 1831721"/>
              <a:gd name="connsiteX54" fmla="*/ 1085303 w 4920245"/>
              <a:gd name="connsiteY54" fmla="*/ 399576 h 1831721"/>
              <a:gd name="connsiteX55" fmla="*/ 1047203 w 4920245"/>
              <a:gd name="connsiteY55" fmla="*/ 386876 h 1831721"/>
              <a:gd name="connsiteX56" fmla="*/ 971003 w 4920245"/>
              <a:gd name="connsiteY56" fmla="*/ 348776 h 1831721"/>
              <a:gd name="connsiteX57" fmla="*/ 805903 w 4920245"/>
              <a:gd name="connsiteY57" fmla="*/ 183676 h 1831721"/>
              <a:gd name="connsiteX58" fmla="*/ 767803 w 4920245"/>
              <a:gd name="connsiteY58" fmla="*/ 145576 h 1831721"/>
              <a:gd name="connsiteX59" fmla="*/ 729703 w 4920245"/>
              <a:gd name="connsiteY59" fmla="*/ 132876 h 1831721"/>
              <a:gd name="connsiteX60" fmla="*/ 678903 w 4920245"/>
              <a:gd name="connsiteY60" fmla="*/ 107476 h 1831721"/>
              <a:gd name="connsiteX61" fmla="*/ 0 w 4920245"/>
              <a:gd name="connsiteY61" fmla="*/ 3858 h 1831721"/>
              <a:gd name="connsiteX0" fmla="*/ 170903 w 4909550"/>
              <a:gd name="connsiteY0" fmla="*/ 424976 h 1832828"/>
              <a:gd name="connsiteX1" fmla="*/ 196303 w 4909550"/>
              <a:gd name="connsiteY1" fmla="*/ 475776 h 1832828"/>
              <a:gd name="connsiteX2" fmla="*/ 209003 w 4909550"/>
              <a:gd name="connsiteY2" fmla="*/ 513876 h 1832828"/>
              <a:gd name="connsiteX3" fmla="*/ 323303 w 4909550"/>
              <a:gd name="connsiteY3" fmla="*/ 577376 h 1832828"/>
              <a:gd name="connsiteX4" fmla="*/ 361403 w 4909550"/>
              <a:gd name="connsiteY4" fmla="*/ 602776 h 1832828"/>
              <a:gd name="connsiteX5" fmla="*/ 437603 w 4909550"/>
              <a:gd name="connsiteY5" fmla="*/ 615476 h 1832828"/>
              <a:gd name="connsiteX6" fmla="*/ 513803 w 4909550"/>
              <a:gd name="connsiteY6" fmla="*/ 640876 h 1832828"/>
              <a:gd name="connsiteX7" fmla="*/ 551903 w 4909550"/>
              <a:gd name="connsiteY7" fmla="*/ 653576 h 1832828"/>
              <a:gd name="connsiteX8" fmla="*/ 590003 w 4909550"/>
              <a:gd name="connsiteY8" fmla="*/ 678976 h 1832828"/>
              <a:gd name="connsiteX9" fmla="*/ 640803 w 4909550"/>
              <a:gd name="connsiteY9" fmla="*/ 691676 h 1832828"/>
              <a:gd name="connsiteX10" fmla="*/ 755103 w 4909550"/>
              <a:gd name="connsiteY10" fmla="*/ 717076 h 1832828"/>
              <a:gd name="connsiteX11" fmla="*/ 805903 w 4909550"/>
              <a:gd name="connsiteY11" fmla="*/ 742476 h 1832828"/>
              <a:gd name="connsiteX12" fmla="*/ 1453603 w 4909550"/>
              <a:gd name="connsiteY12" fmla="*/ 780576 h 1832828"/>
              <a:gd name="connsiteX13" fmla="*/ 1517103 w 4909550"/>
              <a:gd name="connsiteY13" fmla="*/ 793276 h 1832828"/>
              <a:gd name="connsiteX14" fmla="*/ 1606003 w 4909550"/>
              <a:gd name="connsiteY14" fmla="*/ 805976 h 1832828"/>
              <a:gd name="connsiteX15" fmla="*/ 1707603 w 4909550"/>
              <a:gd name="connsiteY15" fmla="*/ 831376 h 1832828"/>
              <a:gd name="connsiteX16" fmla="*/ 1758403 w 4909550"/>
              <a:gd name="connsiteY16" fmla="*/ 844076 h 1832828"/>
              <a:gd name="connsiteX17" fmla="*/ 1834603 w 4909550"/>
              <a:gd name="connsiteY17" fmla="*/ 869476 h 1832828"/>
              <a:gd name="connsiteX18" fmla="*/ 1910803 w 4909550"/>
              <a:gd name="connsiteY18" fmla="*/ 882176 h 1832828"/>
              <a:gd name="connsiteX19" fmla="*/ 1987003 w 4909550"/>
              <a:gd name="connsiteY19" fmla="*/ 920276 h 1832828"/>
              <a:gd name="connsiteX20" fmla="*/ 2025103 w 4909550"/>
              <a:gd name="connsiteY20" fmla="*/ 945676 h 1832828"/>
              <a:gd name="connsiteX21" fmla="*/ 2595714 w 4909550"/>
              <a:gd name="connsiteY21" fmla="*/ 1026863 h 1832828"/>
              <a:gd name="connsiteX22" fmla="*/ 3345903 w 4909550"/>
              <a:gd name="connsiteY22" fmla="*/ 971076 h 1832828"/>
              <a:gd name="connsiteX23" fmla="*/ 3396703 w 4909550"/>
              <a:gd name="connsiteY23" fmla="*/ 996476 h 1832828"/>
              <a:gd name="connsiteX24" fmla="*/ 3485603 w 4909550"/>
              <a:gd name="connsiteY24" fmla="*/ 1021876 h 1832828"/>
              <a:gd name="connsiteX25" fmla="*/ 3561803 w 4909550"/>
              <a:gd name="connsiteY25" fmla="*/ 1072676 h 1832828"/>
              <a:gd name="connsiteX26" fmla="*/ 3650703 w 4909550"/>
              <a:gd name="connsiteY26" fmla="*/ 1110776 h 1832828"/>
              <a:gd name="connsiteX27" fmla="*/ 3701503 w 4909550"/>
              <a:gd name="connsiteY27" fmla="*/ 1148876 h 1832828"/>
              <a:gd name="connsiteX28" fmla="*/ 3815803 w 4909550"/>
              <a:gd name="connsiteY28" fmla="*/ 1186976 h 1832828"/>
              <a:gd name="connsiteX29" fmla="*/ 4133303 w 4909550"/>
              <a:gd name="connsiteY29" fmla="*/ 1212376 h 1832828"/>
              <a:gd name="connsiteX30" fmla="*/ 4171403 w 4909550"/>
              <a:gd name="connsiteY30" fmla="*/ 1199676 h 1832828"/>
              <a:gd name="connsiteX31" fmla="*/ 4476203 w 4909550"/>
              <a:gd name="connsiteY31" fmla="*/ 1212376 h 1832828"/>
              <a:gd name="connsiteX32" fmla="*/ 4514303 w 4909550"/>
              <a:gd name="connsiteY32" fmla="*/ 1225076 h 1832828"/>
              <a:gd name="connsiteX33" fmla="*/ 4535474 w 4909550"/>
              <a:gd name="connsiteY33" fmla="*/ 1366589 h 1832828"/>
              <a:gd name="connsiteX34" fmla="*/ 4909475 w 4909550"/>
              <a:gd name="connsiteY34" fmla="*/ 1826313 h 1832828"/>
              <a:gd name="connsiteX35" fmla="*/ 4501603 w 4909550"/>
              <a:gd name="connsiteY35" fmla="*/ 983776 h 1832828"/>
              <a:gd name="connsiteX36" fmla="*/ 4412703 w 4909550"/>
              <a:gd name="connsiteY36" fmla="*/ 971076 h 1832828"/>
              <a:gd name="connsiteX37" fmla="*/ 4361903 w 4909550"/>
              <a:gd name="connsiteY37" fmla="*/ 958376 h 1832828"/>
              <a:gd name="connsiteX38" fmla="*/ 4323803 w 4909550"/>
              <a:gd name="connsiteY38" fmla="*/ 932976 h 1832828"/>
              <a:gd name="connsiteX39" fmla="*/ 4285703 w 4909550"/>
              <a:gd name="connsiteY39" fmla="*/ 894876 h 1832828"/>
              <a:gd name="connsiteX40" fmla="*/ 4222203 w 4909550"/>
              <a:gd name="connsiteY40" fmla="*/ 882176 h 1832828"/>
              <a:gd name="connsiteX41" fmla="*/ 3955503 w 4909550"/>
              <a:gd name="connsiteY41" fmla="*/ 869476 h 1832828"/>
              <a:gd name="connsiteX42" fmla="*/ 3841203 w 4909550"/>
              <a:gd name="connsiteY42" fmla="*/ 844076 h 1832828"/>
              <a:gd name="connsiteX43" fmla="*/ 3815803 w 4909550"/>
              <a:gd name="connsiteY43" fmla="*/ 805976 h 1832828"/>
              <a:gd name="connsiteX44" fmla="*/ 3777703 w 4909550"/>
              <a:gd name="connsiteY44" fmla="*/ 780576 h 1832828"/>
              <a:gd name="connsiteX45" fmla="*/ 3752303 w 4909550"/>
              <a:gd name="connsiteY45" fmla="*/ 742476 h 1832828"/>
              <a:gd name="connsiteX46" fmla="*/ 3739603 w 4909550"/>
              <a:gd name="connsiteY46" fmla="*/ 704376 h 1832828"/>
              <a:gd name="connsiteX47" fmla="*/ 3676103 w 4909550"/>
              <a:gd name="connsiteY47" fmla="*/ 615476 h 1832828"/>
              <a:gd name="connsiteX48" fmla="*/ 3612603 w 4909550"/>
              <a:gd name="connsiteY48" fmla="*/ 590076 h 1832828"/>
              <a:gd name="connsiteX49" fmla="*/ 2961493 w 4909550"/>
              <a:gd name="connsiteY49" fmla="*/ 343770 h 1832828"/>
              <a:gd name="connsiteX50" fmla="*/ 2026519 w 4909550"/>
              <a:gd name="connsiteY50" fmla="*/ 454388 h 1832828"/>
              <a:gd name="connsiteX51" fmla="*/ 1237703 w 4909550"/>
              <a:gd name="connsiteY51" fmla="*/ 424976 h 1832828"/>
              <a:gd name="connsiteX52" fmla="*/ 1174203 w 4909550"/>
              <a:gd name="connsiteY52" fmla="*/ 412276 h 1832828"/>
              <a:gd name="connsiteX53" fmla="*/ 1085303 w 4909550"/>
              <a:gd name="connsiteY53" fmla="*/ 399576 h 1832828"/>
              <a:gd name="connsiteX54" fmla="*/ 1047203 w 4909550"/>
              <a:gd name="connsiteY54" fmla="*/ 386876 h 1832828"/>
              <a:gd name="connsiteX55" fmla="*/ 971003 w 4909550"/>
              <a:gd name="connsiteY55" fmla="*/ 348776 h 1832828"/>
              <a:gd name="connsiteX56" fmla="*/ 805903 w 4909550"/>
              <a:gd name="connsiteY56" fmla="*/ 183676 h 1832828"/>
              <a:gd name="connsiteX57" fmla="*/ 767803 w 4909550"/>
              <a:gd name="connsiteY57" fmla="*/ 145576 h 1832828"/>
              <a:gd name="connsiteX58" fmla="*/ 729703 w 4909550"/>
              <a:gd name="connsiteY58" fmla="*/ 132876 h 1832828"/>
              <a:gd name="connsiteX59" fmla="*/ 678903 w 4909550"/>
              <a:gd name="connsiteY59" fmla="*/ 107476 h 1832828"/>
              <a:gd name="connsiteX60" fmla="*/ 0 w 4909550"/>
              <a:gd name="connsiteY60" fmla="*/ 3858 h 1832828"/>
              <a:gd name="connsiteX0" fmla="*/ 170903 w 4909550"/>
              <a:gd name="connsiteY0" fmla="*/ 424976 h 1832828"/>
              <a:gd name="connsiteX1" fmla="*/ 196303 w 4909550"/>
              <a:gd name="connsiteY1" fmla="*/ 475776 h 1832828"/>
              <a:gd name="connsiteX2" fmla="*/ 209003 w 4909550"/>
              <a:gd name="connsiteY2" fmla="*/ 513876 h 1832828"/>
              <a:gd name="connsiteX3" fmla="*/ 323303 w 4909550"/>
              <a:gd name="connsiteY3" fmla="*/ 577376 h 1832828"/>
              <a:gd name="connsiteX4" fmla="*/ 361403 w 4909550"/>
              <a:gd name="connsiteY4" fmla="*/ 602776 h 1832828"/>
              <a:gd name="connsiteX5" fmla="*/ 437603 w 4909550"/>
              <a:gd name="connsiteY5" fmla="*/ 615476 h 1832828"/>
              <a:gd name="connsiteX6" fmla="*/ 513803 w 4909550"/>
              <a:gd name="connsiteY6" fmla="*/ 640876 h 1832828"/>
              <a:gd name="connsiteX7" fmla="*/ 551903 w 4909550"/>
              <a:gd name="connsiteY7" fmla="*/ 653576 h 1832828"/>
              <a:gd name="connsiteX8" fmla="*/ 590003 w 4909550"/>
              <a:gd name="connsiteY8" fmla="*/ 678976 h 1832828"/>
              <a:gd name="connsiteX9" fmla="*/ 640803 w 4909550"/>
              <a:gd name="connsiteY9" fmla="*/ 691676 h 1832828"/>
              <a:gd name="connsiteX10" fmla="*/ 755103 w 4909550"/>
              <a:gd name="connsiteY10" fmla="*/ 717076 h 1832828"/>
              <a:gd name="connsiteX11" fmla="*/ 805903 w 4909550"/>
              <a:gd name="connsiteY11" fmla="*/ 742476 h 1832828"/>
              <a:gd name="connsiteX12" fmla="*/ 1453603 w 4909550"/>
              <a:gd name="connsiteY12" fmla="*/ 780576 h 1832828"/>
              <a:gd name="connsiteX13" fmla="*/ 1517103 w 4909550"/>
              <a:gd name="connsiteY13" fmla="*/ 793276 h 1832828"/>
              <a:gd name="connsiteX14" fmla="*/ 1606003 w 4909550"/>
              <a:gd name="connsiteY14" fmla="*/ 805976 h 1832828"/>
              <a:gd name="connsiteX15" fmla="*/ 1707603 w 4909550"/>
              <a:gd name="connsiteY15" fmla="*/ 831376 h 1832828"/>
              <a:gd name="connsiteX16" fmla="*/ 1758403 w 4909550"/>
              <a:gd name="connsiteY16" fmla="*/ 844076 h 1832828"/>
              <a:gd name="connsiteX17" fmla="*/ 1834603 w 4909550"/>
              <a:gd name="connsiteY17" fmla="*/ 869476 h 1832828"/>
              <a:gd name="connsiteX18" fmla="*/ 1910803 w 4909550"/>
              <a:gd name="connsiteY18" fmla="*/ 882176 h 1832828"/>
              <a:gd name="connsiteX19" fmla="*/ 1987003 w 4909550"/>
              <a:gd name="connsiteY19" fmla="*/ 920276 h 1832828"/>
              <a:gd name="connsiteX20" fmla="*/ 2025103 w 4909550"/>
              <a:gd name="connsiteY20" fmla="*/ 945676 h 1832828"/>
              <a:gd name="connsiteX21" fmla="*/ 2595714 w 4909550"/>
              <a:gd name="connsiteY21" fmla="*/ 1026863 h 1832828"/>
              <a:gd name="connsiteX22" fmla="*/ 3345903 w 4909550"/>
              <a:gd name="connsiteY22" fmla="*/ 971076 h 1832828"/>
              <a:gd name="connsiteX23" fmla="*/ 3396703 w 4909550"/>
              <a:gd name="connsiteY23" fmla="*/ 996476 h 1832828"/>
              <a:gd name="connsiteX24" fmla="*/ 3485603 w 4909550"/>
              <a:gd name="connsiteY24" fmla="*/ 1021876 h 1832828"/>
              <a:gd name="connsiteX25" fmla="*/ 3561803 w 4909550"/>
              <a:gd name="connsiteY25" fmla="*/ 1072676 h 1832828"/>
              <a:gd name="connsiteX26" fmla="*/ 3650703 w 4909550"/>
              <a:gd name="connsiteY26" fmla="*/ 1110776 h 1832828"/>
              <a:gd name="connsiteX27" fmla="*/ 3701503 w 4909550"/>
              <a:gd name="connsiteY27" fmla="*/ 1148876 h 1832828"/>
              <a:gd name="connsiteX28" fmla="*/ 3815803 w 4909550"/>
              <a:gd name="connsiteY28" fmla="*/ 1186976 h 1832828"/>
              <a:gd name="connsiteX29" fmla="*/ 4133303 w 4909550"/>
              <a:gd name="connsiteY29" fmla="*/ 1212376 h 1832828"/>
              <a:gd name="connsiteX30" fmla="*/ 4171403 w 4909550"/>
              <a:gd name="connsiteY30" fmla="*/ 1199676 h 1832828"/>
              <a:gd name="connsiteX31" fmla="*/ 4476203 w 4909550"/>
              <a:gd name="connsiteY31" fmla="*/ 1212376 h 1832828"/>
              <a:gd name="connsiteX32" fmla="*/ 4514303 w 4909550"/>
              <a:gd name="connsiteY32" fmla="*/ 1225076 h 1832828"/>
              <a:gd name="connsiteX33" fmla="*/ 4535474 w 4909550"/>
              <a:gd name="connsiteY33" fmla="*/ 1366589 h 1832828"/>
              <a:gd name="connsiteX34" fmla="*/ 4909475 w 4909550"/>
              <a:gd name="connsiteY34" fmla="*/ 1826313 h 1832828"/>
              <a:gd name="connsiteX35" fmla="*/ 4501603 w 4909550"/>
              <a:gd name="connsiteY35" fmla="*/ 983776 h 1832828"/>
              <a:gd name="connsiteX36" fmla="*/ 4412703 w 4909550"/>
              <a:gd name="connsiteY36" fmla="*/ 971076 h 1832828"/>
              <a:gd name="connsiteX37" fmla="*/ 4361903 w 4909550"/>
              <a:gd name="connsiteY37" fmla="*/ 958376 h 1832828"/>
              <a:gd name="connsiteX38" fmla="*/ 4323803 w 4909550"/>
              <a:gd name="connsiteY38" fmla="*/ 932976 h 1832828"/>
              <a:gd name="connsiteX39" fmla="*/ 4285703 w 4909550"/>
              <a:gd name="connsiteY39" fmla="*/ 894876 h 1832828"/>
              <a:gd name="connsiteX40" fmla="*/ 4222203 w 4909550"/>
              <a:gd name="connsiteY40" fmla="*/ 882176 h 1832828"/>
              <a:gd name="connsiteX41" fmla="*/ 3955503 w 4909550"/>
              <a:gd name="connsiteY41" fmla="*/ 869476 h 1832828"/>
              <a:gd name="connsiteX42" fmla="*/ 3841203 w 4909550"/>
              <a:gd name="connsiteY42" fmla="*/ 844076 h 1832828"/>
              <a:gd name="connsiteX43" fmla="*/ 3815803 w 4909550"/>
              <a:gd name="connsiteY43" fmla="*/ 805976 h 1832828"/>
              <a:gd name="connsiteX44" fmla="*/ 3777703 w 4909550"/>
              <a:gd name="connsiteY44" fmla="*/ 780576 h 1832828"/>
              <a:gd name="connsiteX45" fmla="*/ 3752303 w 4909550"/>
              <a:gd name="connsiteY45" fmla="*/ 742476 h 1832828"/>
              <a:gd name="connsiteX46" fmla="*/ 3739603 w 4909550"/>
              <a:gd name="connsiteY46" fmla="*/ 704376 h 1832828"/>
              <a:gd name="connsiteX47" fmla="*/ 3676103 w 4909550"/>
              <a:gd name="connsiteY47" fmla="*/ 615476 h 1832828"/>
              <a:gd name="connsiteX48" fmla="*/ 3612603 w 4909550"/>
              <a:gd name="connsiteY48" fmla="*/ 590076 h 1832828"/>
              <a:gd name="connsiteX49" fmla="*/ 2961493 w 4909550"/>
              <a:gd name="connsiteY49" fmla="*/ 343770 h 1832828"/>
              <a:gd name="connsiteX50" fmla="*/ 2026519 w 4909550"/>
              <a:gd name="connsiteY50" fmla="*/ 454388 h 1832828"/>
              <a:gd name="connsiteX51" fmla="*/ 1237703 w 4909550"/>
              <a:gd name="connsiteY51" fmla="*/ 424976 h 1832828"/>
              <a:gd name="connsiteX52" fmla="*/ 1174203 w 4909550"/>
              <a:gd name="connsiteY52" fmla="*/ 412276 h 1832828"/>
              <a:gd name="connsiteX53" fmla="*/ 1085303 w 4909550"/>
              <a:gd name="connsiteY53" fmla="*/ 399576 h 1832828"/>
              <a:gd name="connsiteX54" fmla="*/ 1047203 w 4909550"/>
              <a:gd name="connsiteY54" fmla="*/ 386876 h 1832828"/>
              <a:gd name="connsiteX55" fmla="*/ 971003 w 4909550"/>
              <a:gd name="connsiteY55" fmla="*/ 348776 h 1832828"/>
              <a:gd name="connsiteX56" fmla="*/ 805903 w 4909550"/>
              <a:gd name="connsiteY56" fmla="*/ 183676 h 1832828"/>
              <a:gd name="connsiteX57" fmla="*/ 767803 w 4909550"/>
              <a:gd name="connsiteY57" fmla="*/ 145576 h 1832828"/>
              <a:gd name="connsiteX58" fmla="*/ 729703 w 4909550"/>
              <a:gd name="connsiteY58" fmla="*/ 132876 h 1832828"/>
              <a:gd name="connsiteX59" fmla="*/ 678903 w 4909550"/>
              <a:gd name="connsiteY59" fmla="*/ 107476 h 1832828"/>
              <a:gd name="connsiteX60" fmla="*/ 0 w 4909550"/>
              <a:gd name="connsiteY60" fmla="*/ 3858 h 1832828"/>
              <a:gd name="connsiteX0" fmla="*/ 170903 w 4909556"/>
              <a:gd name="connsiteY0" fmla="*/ 424976 h 1832808"/>
              <a:gd name="connsiteX1" fmla="*/ 196303 w 4909556"/>
              <a:gd name="connsiteY1" fmla="*/ 475776 h 1832808"/>
              <a:gd name="connsiteX2" fmla="*/ 209003 w 4909556"/>
              <a:gd name="connsiteY2" fmla="*/ 513876 h 1832808"/>
              <a:gd name="connsiteX3" fmla="*/ 323303 w 4909556"/>
              <a:gd name="connsiteY3" fmla="*/ 577376 h 1832808"/>
              <a:gd name="connsiteX4" fmla="*/ 361403 w 4909556"/>
              <a:gd name="connsiteY4" fmla="*/ 602776 h 1832808"/>
              <a:gd name="connsiteX5" fmla="*/ 437603 w 4909556"/>
              <a:gd name="connsiteY5" fmla="*/ 615476 h 1832808"/>
              <a:gd name="connsiteX6" fmla="*/ 513803 w 4909556"/>
              <a:gd name="connsiteY6" fmla="*/ 640876 h 1832808"/>
              <a:gd name="connsiteX7" fmla="*/ 551903 w 4909556"/>
              <a:gd name="connsiteY7" fmla="*/ 653576 h 1832808"/>
              <a:gd name="connsiteX8" fmla="*/ 590003 w 4909556"/>
              <a:gd name="connsiteY8" fmla="*/ 678976 h 1832808"/>
              <a:gd name="connsiteX9" fmla="*/ 640803 w 4909556"/>
              <a:gd name="connsiteY9" fmla="*/ 691676 h 1832808"/>
              <a:gd name="connsiteX10" fmla="*/ 755103 w 4909556"/>
              <a:gd name="connsiteY10" fmla="*/ 717076 h 1832808"/>
              <a:gd name="connsiteX11" fmla="*/ 805903 w 4909556"/>
              <a:gd name="connsiteY11" fmla="*/ 742476 h 1832808"/>
              <a:gd name="connsiteX12" fmla="*/ 1453603 w 4909556"/>
              <a:gd name="connsiteY12" fmla="*/ 780576 h 1832808"/>
              <a:gd name="connsiteX13" fmla="*/ 1517103 w 4909556"/>
              <a:gd name="connsiteY13" fmla="*/ 793276 h 1832808"/>
              <a:gd name="connsiteX14" fmla="*/ 1606003 w 4909556"/>
              <a:gd name="connsiteY14" fmla="*/ 805976 h 1832808"/>
              <a:gd name="connsiteX15" fmla="*/ 1707603 w 4909556"/>
              <a:gd name="connsiteY15" fmla="*/ 831376 h 1832808"/>
              <a:gd name="connsiteX16" fmla="*/ 1758403 w 4909556"/>
              <a:gd name="connsiteY16" fmla="*/ 844076 h 1832808"/>
              <a:gd name="connsiteX17" fmla="*/ 1834603 w 4909556"/>
              <a:gd name="connsiteY17" fmla="*/ 869476 h 1832808"/>
              <a:gd name="connsiteX18" fmla="*/ 1910803 w 4909556"/>
              <a:gd name="connsiteY18" fmla="*/ 882176 h 1832808"/>
              <a:gd name="connsiteX19" fmla="*/ 1987003 w 4909556"/>
              <a:gd name="connsiteY19" fmla="*/ 920276 h 1832808"/>
              <a:gd name="connsiteX20" fmla="*/ 2025103 w 4909556"/>
              <a:gd name="connsiteY20" fmla="*/ 945676 h 1832808"/>
              <a:gd name="connsiteX21" fmla="*/ 2595714 w 4909556"/>
              <a:gd name="connsiteY21" fmla="*/ 1026863 h 1832808"/>
              <a:gd name="connsiteX22" fmla="*/ 3345903 w 4909556"/>
              <a:gd name="connsiteY22" fmla="*/ 971076 h 1832808"/>
              <a:gd name="connsiteX23" fmla="*/ 3396703 w 4909556"/>
              <a:gd name="connsiteY23" fmla="*/ 996476 h 1832808"/>
              <a:gd name="connsiteX24" fmla="*/ 3485603 w 4909556"/>
              <a:gd name="connsiteY24" fmla="*/ 1021876 h 1832808"/>
              <a:gd name="connsiteX25" fmla="*/ 3561803 w 4909556"/>
              <a:gd name="connsiteY25" fmla="*/ 1072676 h 1832808"/>
              <a:gd name="connsiteX26" fmla="*/ 3650703 w 4909556"/>
              <a:gd name="connsiteY26" fmla="*/ 1110776 h 1832808"/>
              <a:gd name="connsiteX27" fmla="*/ 3701503 w 4909556"/>
              <a:gd name="connsiteY27" fmla="*/ 1148876 h 1832808"/>
              <a:gd name="connsiteX28" fmla="*/ 3815803 w 4909556"/>
              <a:gd name="connsiteY28" fmla="*/ 1186976 h 1832808"/>
              <a:gd name="connsiteX29" fmla="*/ 4133303 w 4909556"/>
              <a:gd name="connsiteY29" fmla="*/ 1212376 h 1832808"/>
              <a:gd name="connsiteX30" fmla="*/ 4171403 w 4909556"/>
              <a:gd name="connsiteY30" fmla="*/ 1199676 h 1832808"/>
              <a:gd name="connsiteX31" fmla="*/ 4476203 w 4909556"/>
              <a:gd name="connsiteY31" fmla="*/ 1212376 h 1832808"/>
              <a:gd name="connsiteX32" fmla="*/ 4362177 w 4909556"/>
              <a:gd name="connsiteY32" fmla="*/ 1234218 h 1832808"/>
              <a:gd name="connsiteX33" fmla="*/ 4535474 w 4909556"/>
              <a:gd name="connsiteY33" fmla="*/ 1366589 h 1832808"/>
              <a:gd name="connsiteX34" fmla="*/ 4909475 w 4909556"/>
              <a:gd name="connsiteY34" fmla="*/ 1826313 h 1832808"/>
              <a:gd name="connsiteX35" fmla="*/ 4501603 w 4909556"/>
              <a:gd name="connsiteY35" fmla="*/ 983776 h 1832808"/>
              <a:gd name="connsiteX36" fmla="*/ 4412703 w 4909556"/>
              <a:gd name="connsiteY36" fmla="*/ 971076 h 1832808"/>
              <a:gd name="connsiteX37" fmla="*/ 4361903 w 4909556"/>
              <a:gd name="connsiteY37" fmla="*/ 958376 h 1832808"/>
              <a:gd name="connsiteX38" fmla="*/ 4323803 w 4909556"/>
              <a:gd name="connsiteY38" fmla="*/ 932976 h 1832808"/>
              <a:gd name="connsiteX39" fmla="*/ 4285703 w 4909556"/>
              <a:gd name="connsiteY39" fmla="*/ 894876 h 1832808"/>
              <a:gd name="connsiteX40" fmla="*/ 4222203 w 4909556"/>
              <a:gd name="connsiteY40" fmla="*/ 882176 h 1832808"/>
              <a:gd name="connsiteX41" fmla="*/ 3955503 w 4909556"/>
              <a:gd name="connsiteY41" fmla="*/ 869476 h 1832808"/>
              <a:gd name="connsiteX42" fmla="*/ 3841203 w 4909556"/>
              <a:gd name="connsiteY42" fmla="*/ 844076 h 1832808"/>
              <a:gd name="connsiteX43" fmla="*/ 3815803 w 4909556"/>
              <a:gd name="connsiteY43" fmla="*/ 805976 h 1832808"/>
              <a:gd name="connsiteX44" fmla="*/ 3777703 w 4909556"/>
              <a:gd name="connsiteY44" fmla="*/ 780576 h 1832808"/>
              <a:gd name="connsiteX45" fmla="*/ 3752303 w 4909556"/>
              <a:gd name="connsiteY45" fmla="*/ 742476 h 1832808"/>
              <a:gd name="connsiteX46" fmla="*/ 3739603 w 4909556"/>
              <a:gd name="connsiteY46" fmla="*/ 704376 h 1832808"/>
              <a:gd name="connsiteX47" fmla="*/ 3676103 w 4909556"/>
              <a:gd name="connsiteY47" fmla="*/ 615476 h 1832808"/>
              <a:gd name="connsiteX48" fmla="*/ 3612603 w 4909556"/>
              <a:gd name="connsiteY48" fmla="*/ 590076 h 1832808"/>
              <a:gd name="connsiteX49" fmla="*/ 2961493 w 4909556"/>
              <a:gd name="connsiteY49" fmla="*/ 343770 h 1832808"/>
              <a:gd name="connsiteX50" fmla="*/ 2026519 w 4909556"/>
              <a:gd name="connsiteY50" fmla="*/ 454388 h 1832808"/>
              <a:gd name="connsiteX51" fmla="*/ 1237703 w 4909556"/>
              <a:gd name="connsiteY51" fmla="*/ 424976 h 1832808"/>
              <a:gd name="connsiteX52" fmla="*/ 1174203 w 4909556"/>
              <a:gd name="connsiteY52" fmla="*/ 412276 h 1832808"/>
              <a:gd name="connsiteX53" fmla="*/ 1085303 w 4909556"/>
              <a:gd name="connsiteY53" fmla="*/ 399576 h 1832808"/>
              <a:gd name="connsiteX54" fmla="*/ 1047203 w 4909556"/>
              <a:gd name="connsiteY54" fmla="*/ 386876 h 1832808"/>
              <a:gd name="connsiteX55" fmla="*/ 971003 w 4909556"/>
              <a:gd name="connsiteY55" fmla="*/ 348776 h 1832808"/>
              <a:gd name="connsiteX56" fmla="*/ 805903 w 4909556"/>
              <a:gd name="connsiteY56" fmla="*/ 183676 h 1832808"/>
              <a:gd name="connsiteX57" fmla="*/ 767803 w 4909556"/>
              <a:gd name="connsiteY57" fmla="*/ 145576 h 1832808"/>
              <a:gd name="connsiteX58" fmla="*/ 729703 w 4909556"/>
              <a:gd name="connsiteY58" fmla="*/ 132876 h 1832808"/>
              <a:gd name="connsiteX59" fmla="*/ 678903 w 4909556"/>
              <a:gd name="connsiteY59" fmla="*/ 107476 h 1832808"/>
              <a:gd name="connsiteX60" fmla="*/ 0 w 4909556"/>
              <a:gd name="connsiteY60" fmla="*/ 3858 h 1832808"/>
              <a:gd name="connsiteX0" fmla="*/ 20899 w 4909556"/>
              <a:gd name="connsiteY0" fmla="*/ 342385 h 1832808"/>
              <a:gd name="connsiteX1" fmla="*/ 196303 w 4909556"/>
              <a:gd name="connsiteY1" fmla="*/ 475776 h 1832808"/>
              <a:gd name="connsiteX2" fmla="*/ 209003 w 4909556"/>
              <a:gd name="connsiteY2" fmla="*/ 513876 h 1832808"/>
              <a:gd name="connsiteX3" fmla="*/ 323303 w 4909556"/>
              <a:gd name="connsiteY3" fmla="*/ 577376 h 1832808"/>
              <a:gd name="connsiteX4" fmla="*/ 361403 w 4909556"/>
              <a:gd name="connsiteY4" fmla="*/ 602776 h 1832808"/>
              <a:gd name="connsiteX5" fmla="*/ 437603 w 4909556"/>
              <a:gd name="connsiteY5" fmla="*/ 615476 h 1832808"/>
              <a:gd name="connsiteX6" fmla="*/ 513803 w 4909556"/>
              <a:gd name="connsiteY6" fmla="*/ 640876 h 1832808"/>
              <a:gd name="connsiteX7" fmla="*/ 551903 w 4909556"/>
              <a:gd name="connsiteY7" fmla="*/ 653576 h 1832808"/>
              <a:gd name="connsiteX8" fmla="*/ 590003 w 4909556"/>
              <a:gd name="connsiteY8" fmla="*/ 678976 h 1832808"/>
              <a:gd name="connsiteX9" fmla="*/ 640803 w 4909556"/>
              <a:gd name="connsiteY9" fmla="*/ 691676 h 1832808"/>
              <a:gd name="connsiteX10" fmla="*/ 755103 w 4909556"/>
              <a:gd name="connsiteY10" fmla="*/ 717076 h 1832808"/>
              <a:gd name="connsiteX11" fmla="*/ 805903 w 4909556"/>
              <a:gd name="connsiteY11" fmla="*/ 742476 h 1832808"/>
              <a:gd name="connsiteX12" fmla="*/ 1453603 w 4909556"/>
              <a:gd name="connsiteY12" fmla="*/ 780576 h 1832808"/>
              <a:gd name="connsiteX13" fmla="*/ 1517103 w 4909556"/>
              <a:gd name="connsiteY13" fmla="*/ 793276 h 1832808"/>
              <a:gd name="connsiteX14" fmla="*/ 1606003 w 4909556"/>
              <a:gd name="connsiteY14" fmla="*/ 805976 h 1832808"/>
              <a:gd name="connsiteX15" fmla="*/ 1707603 w 4909556"/>
              <a:gd name="connsiteY15" fmla="*/ 831376 h 1832808"/>
              <a:gd name="connsiteX16" fmla="*/ 1758403 w 4909556"/>
              <a:gd name="connsiteY16" fmla="*/ 844076 h 1832808"/>
              <a:gd name="connsiteX17" fmla="*/ 1834603 w 4909556"/>
              <a:gd name="connsiteY17" fmla="*/ 869476 h 1832808"/>
              <a:gd name="connsiteX18" fmla="*/ 1910803 w 4909556"/>
              <a:gd name="connsiteY18" fmla="*/ 882176 h 1832808"/>
              <a:gd name="connsiteX19" fmla="*/ 1987003 w 4909556"/>
              <a:gd name="connsiteY19" fmla="*/ 920276 h 1832808"/>
              <a:gd name="connsiteX20" fmla="*/ 2025103 w 4909556"/>
              <a:gd name="connsiteY20" fmla="*/ 945676 h 1832808"/>
              <a:gd name="connsiteX21" fmla="*/ 2595714 w 4909556"/>
              <a:gd name="connsiteY21" fmla="*/ 1026863 h 1832808"/>
              <a:gd name="connsiteX22" fmla="*/ 3345903 w 4909556"/>
              <a:gd name="connsiteY22" fmla="*/ 971076 h 1832808"/>
              <a:gd name="connsiteX23" fmla="*/ 3396703 w 4909556"/>
              <a:gd name="connsiteY23" fmla="*/ 996476 h 1832808"/>
              <a:gd name="connsiteX24" fmla="*/ 3485603 w 4909556"/>
              <a:gd name="connsiteY24" fmla="*/ 1021876 h 1832808"/>
              <a:gd name="connsiteX25" fmla="*/ 3561803 w 4909556"/>
              <a:gd name="connsiteY25" fmla="*/ 1072676 h 1832808"/>
              <a:gd name="connsiteX26" fmla="*/ 3650703 w 4909556"/>
              <a:gd name="connsiteY26" fmla="*/ 1110776 h 1832808"/>
              <a:gd name="connsiteX27" fmla="*/ 3701503 w 4909556"/>
              <a:gd name="connsiteY27" fmla="*/ 1148876 h 1832808"/>
              <a:gd name="connsiteX28" fmla="*/ 3815803 w 4909556"/>
              <a:gd name="connsiteY28" fmla="*/ 1186976 h 1832808"/>
              <a:gd name="connsiteX29" fmla="*/ 4133303 w 4909556"/>
              <a:gd name="connsiteY29" fmla="*/ 1212376 h 1832808"/>
              <a:gd name="connsiteX30" fmla="*/ 4171403 w 4909556"/>
              <a:gd name="connsiteY30" fmla="*/ 1199676 h 1832808"/>
              <a:gd name="connsiteX31" fmla="*/ 4476203 w 4909556"/>
              <a:gd name="connsiteY31" fmla="*/ 1212376 h 1832808"/>
              <a:gd name="connsiteX32" fmla="*/ 4362177 w 4909556"/>
              <a:gd name="connsiteY32" fmla="*/ 1234218 h 1832808"/>
              <a:gd name="connsiteX33" fmla="*/ 4535474 w 4909556"/>
              <a:gd name="connsiteY33" fmla="*/ 1366589 h 1832808"/>
              <a:gd name="connsiteX34" fmla="*/ 4909475 w 4909556"/>
              <a:gd name="connsiteY34" fmla="*/ 1826313 h 1832808"/>
              <a:gd name="connsiteX35" fmla="*/ 4501603 w 4909556"/>
              <a:gd name="connsiteY35" fmla="*/ 983776 h 1832808"/>
              <a:gd name="connsiteX36" fmla="*/ 4412703 w 4909556"/>
              <a:gd name="connsiteY36" fmla="*/ 971076 h 1832808"/>
              <a:gd name="connsiteX37" fmla="*/ 4361903 w 4909556"/>
              <a:gd name="connsiteY37" fmla="*/ 958376 h 1832808"/>
              <a:gd name="connsiteX38" fmla="*/ 4323803 w 4909556"/>
              <a:gd name="connsiteY38" fmla="*/ 932976 h 1832808"/>
              <a:gd name="connsiteX39" fmla="*/ 4285703 w 4909556"/>
              <a:gd name="connsiteY39" fmla="*/ 894876 h 1832808"/>
              <a:gd name="connsiteX40" fmla="*/ 4222203 w 4909556"/>
              <a:gd name="connsiteY40" fmla="*/ 882176 h 1832808"/>
              <a:gd name="connsiteX41" fmla="*/ 3955503 w 4909556"/>
              <a:gd name="connsiteY41" fmla="*/ 869476 h 1832808"/>
              <a:gd name="connsiteX42" fmla="*/ 3841203 w 4909556"/>
              <a:gd name="connsiteY42" fmla="*/ 844076 h 1832808"/>
              <a:gd name="connsiteX43" fmla="*/ 3815803 w 4909556"/>
              <a:gd name="connsiteY43" fmla="*/ 805976 h 1832808"/>
              <a:gd name="connsiteX44" fmla="*/ 3777703 w 4909556"/>
              <a:gd name="connsiteY44" fmla="*/ 780576 h 1832808"/>
              <a:gd name="connsiteX45" fmla="*/ 3752303 w 4909556"/>
              <a:gd name="connsiteY45" fmla="*/ 742476 h 1832808"/>
              <a:gd name="connsiteX46" fmla="*/ 3739603 w 4909556"/>
              <a:gd name="connsiteY46" fmla="*/ 704376 h 1832808"/>
              <a:gd name="connsiteX47" fmla="*/ 3676103 w 4909556"/>
              <a:gd name="connsiteY47" fmla="*/ 615476 h 1832808"/>
              <a:gd name="connsiteX48" fmla="*/ 3612603 w 4909556"/>
              <a:gd name="connsiteY48" fmla="*/ 590076 h 1832808"/>
              <a:gd name="connsiteX49" fmla="*/ 2961493 w 4909556"/>
              <a:gd name="connsiteY49" fmla="*/ 343770 h 1832808"/>
              <a:gd name="connsiteX50" fmla="*/ 2026519 w 4909556"/>
              <a:gd name="connsiteY50" fmla="*/ 454388 h 1832808"/>
              <a:gd name="connsiteX51" fmla="*/ 1237703 w 4909556"/>
              <a:gd name="connsiteY51" fmla="*/ 424976 h 1832808"/>
              <a:gd name="connsiteX52" fmla="*/ 1174203 w 4909556"/>
              <a:gd name="connsiteY52" fmla="*/ 412276 h 1832808"/>
              <a:gd name="connsiteX53" fmla="*/ 1085303 w 4909556"/>
              <a:gd name="connsiteY53" fmla="*/ 399576 h 1832808"/>
              <a:gd name="connsiteX54" fmla="*/ 1047203 w 4909556"/>
              <a:gd name="connsiteY54" fmla="*/ 386876 h 1832808"/>
              <a:gd name="connsiteX55" fmla="*/ 971003 w 4909556"/>
              <a:gd name="connsiteY55" fmla="*/ 348776 h 1832808"/>
              <a:gd name="connsiteX56" fmla="*/ 805903 w 4909556"/>
              <a:gd name="connsiteY56" fmla="*/ 183676 h 1832808"/>
              <a:gd name="connsiteX57" fmla="*/ 767803 w 4909556"/>
              <a:gd name="connsiteY57" fmla="*/ 145576 h 1832808"/>
              <a:gd name="connsiteX58" fmla="*/ 729703 w 4909556"/>
              <a:gd name="connsiteY58" fmla="*/ 132876 h 1832808"/>
              <a:gd name="connsiteX59" fmla="*/ 678903 w 4909556"/>
              <a:gd name="connsiteY59" fmla="*/ 107476 h 1832808"/>
              <a:gd name="connsiteX60" fmla="*/ 0 w 4909556"/>
              <a:gd name="connsiteY60" fmla="*/ 3858 h 1832808"/>
              <a:gd name="connsiteX0" fmla="*/ 196303 w 4909556"/>
              <a:gd name="connsiteY0" fmla="*/ 475776 h 1832808"/>
              <a:gd name="connsiteX1" fmla="*/ 209003 w 4909556"/>
              <a:gd name="connsiteY1" fmla="*/ 513876 h 1832808"/>
              <a:gd name="connsiteX2" fmla="*/ 323303 w 4909556"/>
              <a:gd name="connsiteY2" fmla="*/ 577376 h 1832808"/>
              <a:gd name="connsiteX3" fmla="*/ 361403 w 4909556"/>
              <a:gd name="connsiteY3" fmla="*/ 602776 h 1832808"/>
              <a:gd name="connsiteX4" fmla="*/ 437603 w 4909556"/>
              <a:gd name="connsiteY4" fmla="*/ 615476 h 1832808"/>
              <a:gd name="connsiteX5" fmla="*/ 513803 w 4909556"/>
              <a:gd name="connsiteY5" fmla="*/ 640876 h 1832808"/>
              <a:gd name="connsiteX6" fmla="*/ 551903 w 4909556"/>
              <a:gd name="connsiteY6" fmla="*/ 653576 h 1832808"/>
              <a:gd name="connsiteX7" fmla="*/ 590003 w 4909556"/>
              <a:gd name="connsiteY7" fmla="*/ 678976 h 1832808"/>
              <a:gd name="connsiteX8" fmla="*/ 640803 w 4909556"/>
              <a:gd name="connsiteY8" fmla="*/ 691676 h 1832808"/>
              <a:gd name="connsiteX9" fmla="*/ 755103 w 4909556"/>
              <a:gd name="connsiteY9" fmla="*/ 717076 h 1832808"/>
              <a:gd name="connsiteX10" fmla="*/ 805903 w 4909556"/>
              <a:gd name="connsiteY10" fmla="*/ 742476 h 1832808"/>
              <a:gd name="connsiteX11" fmla="*/ 1453603 w 4909556"/>
              <a:gd name="connsiteY11" fmla="*/ 780576 h 1832808"/>
              <a:gd name="connsiteX12" fmla="*/ 1517103 w 4909556"/>
              <a:gd name="connsiteY12" fmla="*/ 793276 h 1832808"/>
              <a:gd name="connsiteX13" fmla="*/ 1606003 w 4909556"/>
              <a:gd name="connsiteY13" fmla="*/ 805976 h 1832808"/>
              <a:gd name="connsiteX14" fmla="*/ 1707603 w 4909556"/>
              <a:gd name="connsiteY14" fmla="*/ 831376 h 1832808"/>
              <a:gd name="connsiteX15" fmla="*/ 1758403 w 4909556"/>
              <a:gd name="connsiteY15" fmla="*/ 844076 h 1832808"/>
              <a:gd name="connsiteX16" fmla="*/ 1834603 w 4909556"/>
              <a:gd name="connsiteY16" fmla="*/ 869476 h 1832808"/>
              <a:gd name="connsiteX17" fmla="*/ 1910803 w 4909556"/>
              <a:gd name="connsiteY17" fmla="*/ 882176 h 1832808"/>
              <a:gd name="connsiteX18" fmla="*/ 1987003 w 4909556"/>
              <a:gd name="connsiteY18" fmla="*/ 920276 h 1832808"/>
              <a:gd name="connsiteX19" fmla="*/ 2025103 w 4909556"/>
              <a:gd name="connsiteY19" fmla="*/ 945676 h 1832808"/>
              <a:gd name="connsiteX20" fmla="*/ 2595714 w 4909556"/>
              <a:gd name="connsiteY20" fmla="*/ 1026863 h 1832808"/>
              <a:gd name="connsiteX21" fmla="*/ 3345903 w 4909556"/>
              <a:gd name="connsiteY21" fmla="*/ 971076 h 1832808"/>
              <a:gd name="connsiteX22" fmla="*/ 3396703 w 4909556"/>
              <a:gd name="connsiteY22" fmla="*/ 996476 h 1832808"/>
              <a:gd name="connsiteX23" fmla="*/ 3485603 w 4909556"/>
              <a:gd name="connsiteY23" fmla="*/ 1021876 h 1832808"/>
              <a:gd name="connsiteX24" fmla="*/ 3561803 w 4909556"/>
              <a:gd name="connsiteY24" fmla="*/ 1072676 h 1832808"/>
              <a:gd name="connsiteX25" fmla="*/ 3650703 w 4909556"/>
              <a:gd name="connsiteY25" fmla="*/ 1110776 h 1832808"/>
              <a:gd name="connsiteX26" fmla="*/ 3701503 w 4909556"/>
              <a:gd name="connsiteY26" fmla="*/ 1148876 h 1832808"/>
              <a:gd name="connsiteX27" fmla="*/ 3815803 w 4909556"/>
              <a:gd name="connsiteY27" fmla="*/ 1186976 h 1832808"/>
              <a:gd name="connsiteX28" fmla="*/ 4133303 w 4909556"/>
              <a:gd name="connsiteY28" fmla="*/ 1212376 h 1832808"/>
              <a:gd name="connsiteX29" fmla="*/ 4171403 w 4909556"/>
              <a:gd name="connsiteY29" fmla="*/ 1199676 h 1832808"/>
              <a:gd name="connsiteX30" fmla="*/ 4476203 w 4909556"/>
              <a:gd name="connsiteY30" fmla="*/ 1212376 h 1832808"/>
              <a:gd name="connsiteX31" fmla="*/ 4362177 w 4909556"/>
              <a:gd name="connsiteY31" fmla="*/ 1234218 h 1832808"/>
              <a:gd name="connsiteX32" fmla="*/ 4535474 w 4909556"/>
              <a:gd name="connsiteY32" fmla="*/ 1366589 h 1832808"/>
              <a:gd name="connsiteX33" fmla="*/ 4909475 w 4909556"/>
              <a:gd name="connsiteY33" fmla="*/ 1826313 h 1832808"/>
              <a:gd name="connsiteX34" fmla="*/ 4501603 w 4909556"/>
              <a:gd name="connsiteY34" fmla="*/ 983776 h 1832808"/>
              <a:gd name="connsiteX35" fmla="*/ 4412703 w 4909556"/>
              <a:gd name="connsiteY35" fmla="*/ 971076 h 1832808"/>
              <a:gd name="connsiteX36" fmla="*/ 4361903 w 4909556"/>
              <a:gd name="connsiteY36" fmla="*/ 958376 h 1832808"/>
              <a:gd name="connsiteX37" fmla="*/ 4323803 w 4909556"/>
              <a:gd name="connsiteY37" fmla="*/ 932976 h 1832808"/>
              <a:gd name="connsiteX38" fmla="*/ 4285703 w 4909556"/>
              <a:gd name="connsiteY38" fmla="*/ 894876 h 1832808"/>
              <a:gd name="connsiteX39" fmla="*/ 4222203 w 4909556"/>
              <a:gd name="connsiteY39" fmla="*/ 882176 h 1832808"/>
              <a:gd name="connsiteX40" fmla="*/ 3955503 w 4909556"/>
              <a:gd name="connsiteY40" fmla="*/ 869476 h 1832808"/>
              <a:gd name="connsiteX41" fmla="*/ 3841203 w 4909556"/>
              <a:gd name="connsiteY41" fmla="*/ 844076 h 1832808"/>
              <a:gd name="connsiteX42" fmla="*/ 3815803 w 4909556"/>
              <a:gd name="connsiteY42" fmla="*/ 805976 h 1832808"/>
              <a:gd name="connsiteX43" fmla="*/ 3777703 w 4909556"/>
              <a:gd name="connsiteY43" fmla="*/ 780576 h 1832808"/>
              <a:gd name="connsiteX44" fmla="*/ 3752303 w 4909556"/>
              <a:gd name="connsiteY44" fmla="*/ 742476 h 1832808"/>
              <a:gd name="connsiteX45" fmla="*/ 3739603 w 4909556"/>
              <a:gd name="connsiteY45" fmla="*/ 704376 h 1832808"/>
              <a:gd name="connsiteX46" fmla="*/ 3676103 w 4909556"/>
              <a:gd name="connsiteY46" fmla="*/ 615476 h 1832808"/>
              <a:gd name="connsiteX47" fmla="*/ 3612603 w 4909556"/>
              <a:gd name="connsiteY47" fmla="*/ 590076 h 1832808"/>
              <a:gd name="connsiteX48" fmla="*/ 2961493 w 4909556"/>
              <a:gd name="connsiteY48" fmla="*/ 343770 h 1832808"/>
              <a:gd name="connsiteX49" fmla="*/ 2026519 w 4909556"/>
              <a:gd name="connsiteY49" fmla="*/ 454388 h 1832808"/>
              <a:gd name="connsiteX50" fmla="*/ 1237703 w 4909556"/>
              <a:gd name="connsiteY50" fmla="*/ 424976 h 1832808"/>
              <a:gd name="connsiteX51" fmla="*/ 1174203 w 4909556"/>
              <a:gd name="connsiteY51" fmla="*/ 412276 h 1832808"/>
              <a:gd name="connsiteX52" fmla="*/ 1085303 w 4909556"/>
              <a:gd name="connsiteY52" fmla="*/ 399576 h 1832808"/>
              <a:gd name="connsiteX53" fmla="*/ 1047203 w 4909556"/>
              <a:gd name="connsiteY53" fmla="*/ 386876 h 1832808"/>
              <a:gd name="connsiteX54" fmla="*/ 971003 w 4909556"/>
              <a:gd name="connsiteY54" fmla="*/ 348776 h 1832808"/>
              <a:gd name="connsiteX55" fmla="*/ 805903 w 4909556"/>
              <a:gd name="connsiteY55" fmla="*/ 183676 h 1832808"/>
              <a:gd name="connsiteX56" fmla="*/ 767803 w 4909556"/>
              <a:gd name="connsiteY56" fmla="*/ 145576 h 1832808"/>
              <a:gd name="connsiteX57" fmla="*/ 729703 w 4909556"/>
              <a:gd name="connsiteY57" fmla="*/ 132876 h 1832808"/>
              <a:gd name="connsiteX58" fmla="*/ 678903 w 4909556"/>
              <a:gd name="connsiteY58" fmla="*/ 107476 h 1832808"/>
              <a:gd name="connsiteX59" fmla="*/ 0 w 4909556"/>
              <a:gd name="connsiteY59" fmla="*/ 3858 h 1832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4909556" h="1832808">
                <a:moveTo>
                  <a:pt x="196303" y="475776"/>
                </a:moveTo>
                <a:cubicBezTo>
                  <a:pt x="227654" y="504358"/>
                  <a:pt x="199537" y="504410"/>
                  <a:pt x="209003" y="513876"/>
                </a:cubicBezTo>
                <a:cubicBezTo>
                  <a:pt x="289090" y="593963"/>
                  <a:pt x="259423" y="545436"/>
                  <a:pt x="323303" y="577376"/>
                </a:cubicBezTo>
                <a:cubicBezTo>
                  <a:pt x="336955" y="584202"/>
                  <a:pt x="346923" y="597949"/>
                  <a:pt x="361403" y="602776"/>
                </a:cubicBezTo>
                <a:cubicBezTo>
                  <a:pt x="385832" y="610919"/>
                  <a:pt x="412621" y="609231"/>
                  <a:pt x="437603" y="615476"/>
                </a:cubicBezTo>
                <a:cubicBezTo>
                  <a:pt x="463578" y="621970"/>
                  <a:pt x="488403" y="632409"/>
                  <a:pt x="513803" y="640876"/>
                </a:cubicBezTo>
                <a:cubicBezTo>
                  <a:pt x="526503" y="645109"/>
                  <a:pt x="540764" y="646150"/>
                  <a:pt x="551903" y="653576"/>
                </a:cubicBezTo>
                <a:cubicBezTo>
                  <a:pt x="564603" y="662043"/>
                  <a:pt x="575974" y="672963"/>
                  <a:pt x="590003" y="678976"/>
                </a:cubicBezTo>
                <a:cubicBezTo>
                  <a:pt x="606046" y="685852"/>
                  <a:pt x="623764" y="687890"/>
                  <a:pt x="640803" y="691676"/>
                </a:cubicBezTo>
                <a:cubicBezTo>
                  <a:pt x="660554" y="696065"/>
                  <a:pt x="732577" y="708629"/>
                  <a:pt x="755103" y="717076"/>
                </a:cubicBezTo>
                <a:cubicBezTo>
                  <a:pt x="772830" y="723723"/>
                  <a:pt x="689486" y="731893"/>
                  <a:pt x="805903" y="742476"/>
                </a:cubicBezTo>
                <a:cubicBezTo>
                  <a:pt x="922320" y="753059"/>
                  <a:pt x="1335070" y="772109"/>
                  <a:pt x="1453603" y="780576"/>
                </a:cubicBezTo>
                <a:cubicBezTo>
                  <a:pt x="1474770" y="784809"/>
                  <a:pt x="1495811" y="789727"/>
                  <a:pt x="1517103" y="793276"/>
                </a:cubicBezTo>
                <a:cubicBezTo>
                  <a:pt x="1546630" y="798197"/>
                  <a:pt x="1576650" y="800105"/>
                  <a:pt x="1606003" y="805976"/>
                </a:cubicBezTo>
                <a:cubicBezTo>
                  <a:pt x="1640234" y="812822"/>
                  <a:pt x="1673736" y="822909"/>
                  <a:pt x="1707603" y="831376"/>
                </a:cubicBezTo>
                <a:cubicBezTo>
                  <a:pt x="1724536" y="835609"/>
                  <a:pt x="1741844" y="838556"/>
                  <a:pt x="1758403" y="844076"/>
                </a:cubicBezTo>
                <a:cubicBezTo>
                  <a:pt x="1783803" y="852543"/>
                  <a:pt x="1808193" y="865074"/>
                  <a:pt x="1834603" y="869476"/>
                </a:cubicBezTo>
                <a:lnTo>
                  <a:pt x="1910803" y="882176"/>
                </a:lnTo>
                <a:cubicBezTo>
                  <a:pt x="2019992" y="954969"/>
                  <a:pt x="1881843" y="867696"/>
                  <a:pt x="1987003" y="920276"/>
                </a:cubicBezTo>
                <a:cubicBezTo>
                  <a:pt x="2000655" y="927102"/>
                  <a:pt x="1923651" y="927912"/>
                  <a:pt x="2025103" y="945676"/>
                </a:cubicBezTo>
                <a:cubicBezTo>
                  <a:pt x="2126555" y="963441"/>
                  <a:pt x="2595714" y="1026863"/>
                  <a:pt x="2595714" y="1026863"/>
                </a:cubicBezTo>
                <a:cubicBezTo>
                  <a:pt x="3062365" y="1015752"/>
                  <a:pt x="3212405" y="976140"/>
                  <a:pt x="3345903" y="971076"/>
                </a:cubicBezTo>
                <a:cubicBezTo>
                  <a:pt x="3479401" y="966012"/>
                  <a:pt x="3378976" y="989829"/>
                  <a:pt x="3396703" y="996476"/>
                </a:cubicBezTo>
                <a:cubicBezTo>
                  <a:pt x="3416938" y="1004064"/>
                  <a:pt x="3464347" y="1010067"/>
                  <a:pt x="3485603" y="1021876"/>
                </a:cubicBezTo>
                <a:cubicBezTo>
                  <a:pt x="3512288" y="1036701"/>
                  <a:pt x="3532843" y="1063023"/>
                  <a:pt x="3561803" y="1072676"/>
                </a:cubicBezTo>
                <a:cubicBezTo>
                  <a:pt x="3598840" y="1085022"/>
                  <a:pt x="3614832" y="1088357"/>
                  <a:pt x="3650703" y="1110776"/>
                </a:cubicBezTo>
                <a:cubicBezTo>
                  <a:pt x="3668652" y="1121994"/>
                  <a:pt x="3682285" y="1140006"/>
                  <a:pt x="3701503" y="1148876"/>
                </a:cubicBezTo>
                <a:cubicBezTo>
                  <a:pt x="3737967" y="1165706"/>
                  <a:pt x="3743836" y="1176393"/>
                  <a:pt x="3815803" y="1186976"/>
                </a:cubicBezTo>
                <a:cubicBezTo>
                  <a:pt x="3887770" y="1197559"/>
                  <a:pt x="4074036" y="1210259"/>
                  <a:pt x="4133303" y="1212376"/>
                </a:cubicBezTo>
                <a:cubicBezTo>
                  <a:pt x="4192570" y="1214493"/>
                  <a:pt x="4158016" y="1199676"/>
                  <a:pt x="4171403" y="1199676"/>
                </a:cubicBezTo>
                <a:cubicBezTo>
                  <a:pt x="4273091" y="1199676"/>
                  <a:pt x="4374603" y="1208143"/>
                  <a:pt x="4476203" y="1212376"/>
                </a:cubicBezTo>
                <a:cubicBezTo>
                  <a:pt x="4488903" y="1216609"/>
                  <a:pt x="4352299" y="1208516"/>
                  <a:pt x="4362177" y="1234218"/>
                </a:cubicBezTo>
                <a:cubicBezTo>
                  <a:pt x="4372056" y="1259920"/>
                  <a:pt x="4444258" y="1267907"/>
                  <a:pt x="4535474" y="1366589"/>
                </a:cubicBezTo>
                <a:cubicBezTo>
                  <a:pt x="4626690" y="1465271"/>
                  <a:pt x="4915120" y="1890115"/>
                  <a:pt x="4909475" y="1826313"/>
                </a:cubicBezTo>
                <a:cubicBezTo>
                  <a:pt x="4903830" y="1762511"/>
                  <a:pt x="4780520" y="1067553"/>
                  <a:pt x="4501603" y="983776"/>
                </a:cubicBezTo>
                <a:cubicBezTo>
                  <a:pt x="4343730" y="936357"/>
                  <a:pt x="4442154" y="976431"/>
                  <a:pt x="4412703" y="971076"/>
                </a:cubicBezTo>
                <a:cubicBezTo>
                  <a:pt x="4395530" y="967954"/>
                  <a:pt x="4378836" y="962609"/>
                  <a:pt x="4361903" y="958376"/>
                </a:cubicBezTo>
                <a:cubicBezTo>
                  <a:pt x="4349203" y="949909"/>
                  <a:pt x="4335529" y="942747"/>
                  <a:pt x="4323803" y="932976"/>
                </a:cubicBezTo>
                <a:cubicBezTo>
                  <a:pt x="4310005" y="921478"/>
                  <a:pt x="4301767" y="902908"/>
                  <a:pt x="4285703" y="894876"/>
                </a:cubicBezTo>
                <a:cubicBezTo>
                  <a:pt x="4266396" y="885223"/>
                  <a:pt x="4243725" y="883832"/>
                  <a:pt x="4222203" y="882176"/>
                </a:cubicBezTo>
                <a:cubicBezTo>
                  <a:pt x="4133464" y="875350"/>
                  <a:pt x="4044403" y="873709"/>
                  <a:pt x="3955503" y="869476"/>
                </a:cubicBezTo>
                <a:cubicBezTo>
                  <a:pt x="3954723" y="869346"/>
                  <a:pt x="3857658" y="857240"/>
                  <a:pt x="3841203" y="844076"/>
                </a:cubicBezTo>
                <a:cubicBezTo>
                  <a:pt x="3829284" y="834541"/>
                  <a:pt x="3826596" y="816769"/>
                  <a:pt x="3815803" y="805976"/>
                </a:cubicBezTo>
                <a:cubicBezTo>
                  <a:pt x="3805010" y="795183"/>
                  <a:pt x="3790403" y="789043"/>
                  <a:pt x="3777703" y="780576"/>
                </a:cubicBezTo>
                <a:cubicBezTo>
                  <a:pt x="3769236" y="767876"/>
                  <a:pt x="3759129" y="756128"/>
                  <a:pt x="3752303" y="742476"/>
                </a:cubicBezTo>
                <a:cubicBezTo>
                  <a:pt x="3746316" y="730502"/>
                  <a:pt x="3744876" y="716681"/>
                  <a:pt x="3739603" y="704376"/>
                </a:cubicBezTo>
                <a:cubicBezTo>
                  <a:pt x="3724608" y="669387"/>
                  <a:pt x="3710099" y="636724"/>
                  <a:pt x="3676103" y="615476"/>
                </a:cubicBezTo>
                <a:cubicBezTo>
                  <a:pt x="3656771" y="603394"/>
                  <a:pt x="3731705" y="635360"/>
                  <a:pt x="3612603" y="590076"/>
                </a:cubicBezTo>
                <a:cubicBezTo>
                  <a:pt x="3493501" y="544792"/>
                  <a:pt x="3225840" y="366385"/>
                  <a:pt x="2961493" y="343770"/>
                </a:cubicBezTo>
                <a:cubicBezTo>
                  <a:pt x="2697146" y="321155"/>
                  <a:pt x="2313817" y="440854"/>
                  <a:pt x="2026519" y="454388"/>
                </a:cubicBezTo>
                <a:lnTo>
                  <a:pt x="1237703" y="424976"/>
                </a:lnTo>
                <a:cubicBezTo>
                  <a:pt x="1095650" y="417957"/>
                  <a:pt x="1195495" y="415825"/>
                  <a:pt x="1174203" y="412276"/>
                </a:cubicBezTo>
                <a:cubicBezTo>
                  <a:pt x="1144676" y="407355"/>
                  <a:pt x="1114936" y="403809"/>
                  <a:pt x="1085303" y="399576"/>
                </a:cubicBezTo>
                <a:cubicBezTo>
                  <a:pt x="1072603" y="395343"/>
                  <a:pt x="1059177" y="392863"/>
                  <a:pt x="1047203" y="386876"/>
                </a:cubicBezTo>
                <a:cubicBezTo>
                  <a:pt x="948726" y="337637"/>
                  <a:pt x="1066768" y="380698"/>
                  <a:pt x="971003" y="348776"/>
                </a:cubicBezTo>
                <a:cubicBezTo>
                  <a:pt x="930786" y="314909"/>
                  <a:pt x="839770" y="217543"/>
                  <a:pt x="805903" y="183676"/>
                </a:cubicBezTo>
                <a:cubicBezTo>
                  <a:pt x="793203" y="170976"/>
                  <a:pt x="782747" y="155539"/>
                  <a:pt x="767803" y="145576"/>
                </a:cubicBezTo>
                <a:cubicBezTo>
                  <a:pt x="756664" y="138150"/>
                  <a:pt x="742008" y="138149"/>
                  <a:pt x="729703" y="132876"/>
                </a:cubicBezTo>
                <a:cubicBezTo>
                  <a:pt x="712302" y="125418"/>
                  <a:pt x="800520" y="128979"/>
                  <a:pt x="678903" y="107476"/>
                </a:cubicBezTo>
                <a:cubicBezTo>
                  <a:pt x="557286" y="85973"/>
                  <a:pt x="88900" y="-21542"/>
                  <a:pt x="0" y="3858"/>
                </a:cubicBezTo>
              </a:path>
            </a:pathLst>
          </a:custGeom>
          <a:gradFill>
            <a:gsLst>
              <a:gs pos="0">
                <a:srgbClr val="00B0F0"/>
              </a:gs>
              <a:gs pos="74000">
                <a:srgbClr val="5BB0E6"/>
              </a:gs>
              <a:gs pos="34000">
                <a:srgbClr val="5EC4F0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6225297" y="2070318"/>
            <a:ext cx="2307143" cy="2229624"/>
            <a:chOff x="6205142" y="1503013"/>
            <a:chExt cx="2307143" cy="2229624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5143" y="2671882"/>
              <a:ext cx="1538095" cy="1060755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4190" y="2001419"/>
              <a:ext cx="1538095" cy="106075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5142" y="1503013"/>
              <a:ext cx="1538095" cy="1060755"/>
            </a:xfrm>
            <a:prstGeom prst="rect">
              <a:avLst/>
            </a:prstGeom>
          </p:spPr>
        </p:pic>
      </p:grpSp>
      <p:sp>
        <p:nvSpPr>
          <p:cNvPr id="39" name="Freeform 38"/>
          <p:cNvSpPr/>
          <p:nvPr/>
        </p:nvSpPr>
        <p:spPr>
          <a:xfrm rot="19803146">
            <a:off x="6021705" y="1216841"/>
            <a:ext cx="3067922" cy="2124108"/>
          </a:xfrm>
          <a:custGeom>
            <a:avLst/>
            <a:gdLst>
              <a:gd name="connsiteX0" fmla="*/ 0 w 1947862"/>
              <a:gd name="connsiteY0" fmla="*/ 814387 h 814387"/>
              <a:gd name="connsiteX1" fmla="*/ 973931 w 1947862"/>
              <a:gd name="connsiteY1" fmla="*/ 0 h 814387"/>
              <a:gd name="connsiteX2" fmla="*/ 1947862 w 1947862"/>
              <a:gd name="connsiteY2" fmla="*/ 814387 h 814387"/>
              <a:gd name="connsiteX3" fmla="*/ 0 w 1947862"/>
              <a:gd name="connsiteY3" fmla="*/ 814387 h 814387"/>
              <a:gd name="connsiteX0" fmla="*/ 0 w 1819274"/>
              <a:gd name="connsiteY0" fmla="*/ 414337 h 814387"/>
              <a:gd name="connsiteX1" fmla="*/ 845343 w 1819274"/>
              <a:gd name="connsiteY1" fmla="*/ 0 h 814387"/>
              <a:gd name="connsiteX2" fmla="*/ 1819274 w 1819274"/>
              <a:gd name="connsiteY2" fmla="*/ 814387 h 814387"/>
              <a:gd name="connsiteX3" fmla="*/ 0 w 1819274"/>
              <a:gd name="connsiteY3" fmla="*/ 414337 h 814387"/>
              <a:gd name="connsiteX0" fmla="*/ 28576 w 873919"/>
              <a:gd name="connsiteY0" fmla="*/ 414337 h 1766887"/>
              <a:gd name="connsiteX1" fmla="*/ 873919 w 873919"/>
              <a:gd name="connsiteY1" fmla="*/ 0 h 1766887"/>
              <a:gd name="connsiteX2" fmla="*/ 0 w 873919"/>
              <a:gd name="connsiteY2" fmla="*/ 1766887 h 1766887"/>
              <a:gd name="connsiteX3" fmla="*/ 28576 w 873919"/>
              <a:gd name="connsiteY3" fmla="*/ 414337 h 1766887"/>
              <a:gd name="connsiteX0" fmla="*/ 28576 w 873919"/>
              <a:gd name="connsiteY0" fmla="*/ 0 h 1352550"/>
              <a:gd name="connsiteX1" fmla="*/ 873919 w 873919"/>
              <a:gd name="connsiteY1" fmla="*/ 23813 h 1352550"/>
              <a:gd name="connsiteX2" fmla="*/ 0 w 873919"/>
              <a:gd name="connsiteY2" fmla="*/ 1352550 h 1352550"/>
              <a:gd name="connsiteX3" fmla="*/ 28576 w 873919"/>
              <a:gd name="connsiteY3" fmla="*/ 0 h 1352550"/>
              <a:gd name="connsiteX0" fmla="*/ 0 w 883443"/>
              <a:gd name="connsiteY0" fmla="*/ 90487 h 1328737"/>
              <a:gd name="connsiteX1" fmla="*/ 883443 w 883443"/>
              <a:gd name="connsiteY1" fmla="*/ 0 h 1328737"/>
              <a:gd name="connsiteX2" fmla="*/ 9524 w 883443"/>
              <a:gd name="connsiteY2" fmla="*/ 1328737 h 1328737"/>
              <a:gd name="connsiteX3" fmla="*/ 0 w 883443"/>
              <a:gd name="connsiteY3" fmla="*/ 90487 h 1328737"/>
              <a:gd name="connsiteX0" fmla="*/ 0 w 1950243"/>
              <a:gd name="connsiteY0" fmla="*/ 534987 h 1328737"/>
              <a:gd name="connsiteX1" fmla="*/ 1950243 w 1950243"/>
              <a:gd name="connsiteY1" fmla="*/ 0 h 1328737"/>
              <a:gd name="connsiteX2" fmla="*/ 1076324 w 1950243"/>
              <a:gd name="connsiteY2" fmla="*/ 1328737 h 1328737"/>
              <a:gd name="connsiteX3" fmla="*/ 0 w 1950243"/>
              <a:gd name="connsiteY3" fmla="*/ 534987 h 1328737"/>
              <a:gd name="connsiteX0" fmla="*/ 0 w 1950243"/>
              <a:gd name="connsiteY0" fmla="*/ 534987 h 1017587"/>
              <a:gd name="connsiteX1" fmla="*/ 1950243 w 1950243"/>
              <a:gd name="connsiteY1" fmla="*/ 0 h 1017587"/>
              <a:gd name="connsiteX2" fmla="*/ 1196974 w 1950243"/>
              <a:gd name="connsiteY2" fmla="*/ 1017587 h 1017587"/>
              <a:gd name="connsiteX3" fmla="*/ 0 w 1950243"/>
              <a:gd name="connsiteY3" fmla="*/ 534987 h 1017587"/>
              <a:gd name="connsiteX0" fmla="*/ 0 w 1950243"/>
              <a:gd name="connsiteY0" fmla="*/ 534987 h 1017587"/>
              <a:gd name="connsiteX1" fmla="*/ 1950243 w 1950243"/>
              <a:gd name="connsiteY1" fmla="*/ 0 h 1017587"/>
              <a:gd name="connsiteX2" fmla="*/ 1196974 w 1950243"/>
              <a:gd name="connsiteY2" fmla="*/ 1017587 h 1017587"/>
              <a:gd name="connsiteX3" fmla="*/ 0 w 1950243"/>
              <a:gd name="connsiteY3" fmla="*/ 534987 h 1017587"/>
              <a:gd name="connsiteX0" fmla="*/ 0 w 2001040"/>
              <a:gd name="connsiteY0" fmla="*/ 534987 h 1017587"/>
              <a:gd name="connsiteX1" fmla="*/ 1950243 w 2001040"/>
              <a:gd name="connsiteY1" fmla="*/ 0 h 1017587"/>
              <a:gd name="connsiteX2" fmla="*/ 1977787 w 2001040"/>
              <a:gd name="connsiteY2" fmla="*/ 334169 h 1017587"/>
              <a:gd name="connsiteX3" fmla="*/ 1196974 w 2001040"/>
              <a:gd name="connsiteY3" fmla="*/ 1017587 h 1017587"/>
              <a:gd name="connsiteX4" fmla="*/ 0 w 2001040"/>
              <a:gd name="connsiteY4" fmla="*/ 534987 h 1017587"/>
              <a:gd name="connsiteX0" fmla="*/ 0 w 1991197"/>
              <a:gd name="connsiteY0" fmla="*/ 604837 h 1087437"/>
              <a:gd name="connsiteX1" fmla="*/ 1759743 w 1991197"/>
              <a:gd name="connsiteY1" fmla="*/ 0 h 1087437"/>
              <a:gd name="connsiteX2" fmla="*/ 1977787 w 1991197"/>
              <a:gd name="connsiteY2" fmla="*/ 404019 h 1087437"/>
              <a:gd name="connsiteX3" fmla="*/ 1196974 w 1991197"/>
              <a:gd name="connsiteY3" fmla="*/ 1087437 h 1087437"/>
              <a:gd name="connsiteX4" fmla="*/ 0 w 1991197"/>
              <a:gd name="connsiteY4" fmla="*/ 604837 h 1087437"/>
              <a:gd name="connsiteX0" fmla="*/ 219161 w 2210358"/>
              <a:gd name="connsiteY0" fmla="*/ 604837 h 2005574"/>
              <a:gd name="connsiteX1" fmla="*/ 1978904 w 2210358"/>
              <a:gd name="connsiteY1" fmla="*/ 0 h 2005574"/>
              <a:gd name="connsiteX2" fmla="*/ 2196948 w 2210358"/>
              <a:gd name="connsiteY2" fmla="*/ 404019 h 2005574"/>
              <a:gd name="connsiteX3" fmla="*/ 681971 w 2210358"/>
              <a:gd name="connsiteY3" fmla="*/ 2005574 h 2005574"/>
              <a:gd name="connsiteX4" fmla="*/ 219161 w 2210358"/>
              <a:gd name="connsiteY4" fmla="*/ 604837 h 2005574"/>
              <a:gd name="connsiteX0" fmla="*/ 0 w 2705548"/>
              <a:gd name="connsiteY0" fmla="*/ 1043380 h 2005574"/>
              <a:gd name="connsiteX1" fmla="*/ 2474094 w 2705548"/>
              <a:gd name="connsiteY1" fmla="*/ 0 h 2005574"/>
              <a:gd name="connsiteX2" fmla="*/ 2692138 w 2705548"/>
              <a:gd name="connsiteY2" fmla="*/ 404019 h 2005574"/>
              <a:gd name="connsiteX3" fmla="*/ 1177161 w 2705548"/>
              <a:gd name="connsiteY3" fmla="*/ 2005574 h 2005574"/>
              <a:gd name="connsiteX4" fmla="*/ 0 w 2705548"/>
              <a:gd name="connsiteY4" fmla="*/ 1043380 h 2005574"/>
              <a:gd name="connsiteX0" fmla="*/ 0 w 3053815"/>
              <a:gd name="connsiteY0" fmla="*/ 1304427 h 2005574"/>
              <a:gd name="connsiteX1" fmla="*/ 2822361 w 3053815"/>
              <a:gd name="connsiteY1" fmla="*/ 0 h 2005574"/>
              <a:gd name="connsiteX2" fmla="*/ 3040405 w 3053815"/>
              <a:gd name="connsiteY2" fmla="*/ 404019 h 2005574"/>
              <a:gd name="connsiteX3" fmla="*/ 1525428 w 3053815"/>
              <a:gd name="connsiteY3" fmla="*/ 2005574 h 2005574"/>
              <a:gd name="connsiteX4" fmla="*/ 0 w 3053815"/>
              <a:gd name="connsiteY4" fmla="*/ 1304427 h 2005574"/>
              <a:gd name="connsiteX0" fmla="*/ 0 w 3053815"/>
              <a:gd name="connsiteY0" fmla="*/ 1304427 h 2124108"/>
              <a:gd name="connsiteX1" fmla="*/ 2822361 w 3053815"/>
              <a:gd name="connsiteY1" fmla="*/ 0 h 2124108"/>
              <a:gd name="connsiteX2" fmla="*/ 3040405 w 3053815"/>
              <a:gd name="connsiteY2" fmla="*/ 404019 h 2124108"/>
              <a:gd name="connsiteX3" fmla="*/ 1413166 w 3053815"/>
              <a:gd name="connsiteY3" fmla="*/ 2124108 h 2124108"/>
              <a:gd name="connsiteX4" fmla="*/ 0 w 3053815"/>
              <a:gd name="connsiteY4" fmla="*/ 1304427 h 2124108"/>
              <a:gd name="connsiteX0" fmla="*/ 0 w 3008417"/>
              <a:gd name="connsiteY0" fmla="*/ 1162027 h 2124108"/>
              <a:gd name="connsiteX1" fmla="*/ 2776963 w 3008417"/>
              <a:gd name="connsiteY1" fmla="*/ 0 h 2124108"/>
              <a:gd name="connsiteX2" fmla="*/ 2995007 w 3008417"/>
              <a:gd name="connsiteY2" fmla="*/ 404019 h 2124108"/>
              <a:gd name="connsiteX3" fmla="*/ 1367768 w 3008417"/>
              <a:gd name="connsiteY3" fmla="*/ 2124108 h 2124108"/>
              <a:gd name="connsiteX4" fmla="*/ 0 w 3008417"/>
              <a:gd name="connsiteY4" fmla="*/ 1162027 h 2124108"/>
              <a:gd name="connsiteX0" fmla="*/ 0 w 3067922"/>
              <a:gd name="connsiteY0" fmla="*/ 1061788 h 2124108"/>
              <a:gd name="connsiteX1" fmla="*/ 2836468 w 3067922"/>
              <a:gd name="connsiteY1" fmla="*/ 0 h 2124108"/>
              <a:gd name="connsiteX2" fmla="*/ 3054512 w 3067922"/>
              <a:gd name="connsiteY2" fmla="*/ 404019 h 2124108"/>
              <a:gd name="connsiteX3" fmla="*/ 1427273 w 3067922"/>
              <a:gd name="connsiteY3" fmla="*/ 2124108 h 2124108"/>
              <a:gd name="connsiteX4" fmla="*/ 0 w 3067922"/>
              <a:gd name="connsiteY4" fmla="*/ 1061788 h 2124108"/>
              <a:gd name="connsiteX0" fmla="*/ 0 w 3067922"/>
              <a:gd name="connsiteY0" fmla="*/ 1061788 h 2124108"/>
              <a:gd name="connsiteX1" fmla="*/ 2836468 w 3067922"/>
              <a:gd name="connsiteY1" fmla="*/ 0 h 2124108"/>
              <a:gd name="connsiteX2" fmla="*/ 3054512 w 3067922"/>
              <a:gd name="connsiteY2" fmla="*/ 404019 h 2124108"/>
              <a:gd name="connsiteX3" fmla="*/ 1427273 w 3067922"/>
              <a:gd name="connsiteY3" fmla="*/ 2124108 h 2124108"/>
              <a:gd name="connsiteX4" fmla="*/ 0 w 3067922"/>
              <a:gd name="connsiteY4" fmla="*/ 1061788 h 2124108"/>
              <a:gd name="connsiteX0" fmla="*/ 0 w 3067922"/>
              <a:gd name="connsiteY0" fmla="*/ 1061788 h 2124108"/>
              <a:gd name="connsiteX1" fmla="*/ 2836468 w 3067922"/>
              <a:gd name="connsiteY1" fmla="*/ 0 h 2124108"/>
              <a:gd name="connsiteX2" fmla="*/ 3054512 w 3067922"/>
              <a:gd name="connsiteY2" fmla="*/ 404019 h 2124108"/>
              <a:gd name="connsiteX3" fmla="*/ 1427273 w 3067922"/>
              <a:gd name="connsiteY3" fmla="*/ 2124108 h 2124108"/>
              <a:gd name="connsiteX4" fmla="*/ 0 w 3067922"/>
              <a:gd name="connsiteY4" fmla="*/ 1061788 h 2124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67922" h="2124108">
                <a:moveTo>
                  <a:pt x="0" y="1061788"/>
                </a:moveTo>
                <a:lnTo>
                  <a:pt x="2836468" y="0"/>
                </a:lnTo>
                <a:cubicBezTo>
                  <a:pt x="2746166" y="119856"/>
                  <a:pt x="3144814" y="284163"/>
                  <a:pt x="3054512" y="404019"/>
                </a:cubicBezTo>
                <a:cubicBezTo>
                  <a:pt x="2794241" y="631825"/>
                  <a:pt x="1687544" y="1896302"/>
                  <a:pt x="1427273" y="2124108"/>
                </a:cubicBezTo>
                <a:cubicBezTo>
                  <a:pt x="380610" y="1893402"/>
                  <a:pt x="133076" y="1490751"/>
                  <a:pt x="0" y="1061788"/>
                </a:cubicBezTo>
                <a:close/>
              </a:path>
            </a:pathLst>
          </a:cu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4" descr="http://www.midnightsun.ca/images/sb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879103" y="182297"/>
            <a:ext cx="990600" cy="990600"/>
          </a:xfrm>
          <a:prstGeom prst="rect">
            <a:avLst/>
          </a:prstGeom>
          <a:noFill/>
          <a:effectLst>
            <a:softEdge rad="127000"/>
          </a:effectLst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283" y="707913"/>
            <a:ext cx="1849167" cy="1069618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603109"/>
            <a:ext cx="1238250" cy="928688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177" y="1897268"/>
            <a:ext cx="1238250" cy="928688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38144"/>
            <a:ext cx="1238250" cy="92868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538144"/>
            <a:ext cx="1238250" cy="928688"/>
          </a:xfrm>
          <a:prstGeom prst="rect">
            <a:avLst/>
          </a:prstGeom>
        </p:spPr>
      </p:pic>
      <p:sp>
        <p:nvSpPr>
          <p:cNvPr id="50" name="Rectangle 3"/>
          <p:cNvSpPr/>
          <p:nvPr/>
        </p:nvSpPr>
        <p:spPr>
          <a:xfrm>
            <a:off x="-3266" y="3207343"/>
            <a:ext cx="2902190" cy="949168"/>
          </a:xfrm>
          <a:custGeom>
            <a:avLst/>
            <a:gdLst>
              <a:gd name="connsiteX0" fmla="*/ 0 w 9144000"/>
              <a:gd name="connsiteY0" fmla="*/ 0 h 1923678"/>
              <a:gd name="connsiteX1" fmla="*/ 9144000 w 9144000"/>
              <a:gd name="connsiteY1" fmla="*/ 0 h 1923678"/>
              <a:gd name="connsiteX2" fmla="*/ 9144000 w 9144000"/>
              <a:gd name="connsiteY2" fmla="*/ 1923678 h 1923678"/>
              <a:gd name="connsiteX3" fmla="*/ 0 w 9144000"/>
              <a:gd name="connsiteY3" fmla="*/ 1923678 h 1923678"/>
              <a:gd name="connsiteX4" fmla="*/ 0 w 9144000"/>
              <a:gd name="connsiteY4" fmla="*/ 0 h 1923678"/>
              <a:gd name="connsiteX0" fmla="*/ 0 w 9144000"/>
              <a:gd name="connsiteY0" fmla="*/ 0 h 1923678"/>
              <a:gd name="connsiteX1" fmla="*/ 9144000 w 9144000"/>
              <a:gd name="connsiteY1" fmla="*/ 1923678 h 1923678"/>
              <a:gd name="connsiteX2" fmla="*/ 0 w 9144000"/>
              <a:gd name="connsiteY2" fmla="*/ 1923678 h 1923678"/>
              <a:gd name="connsiteX3" fmla="*/ 0 w 9144000"/>
              <a:gd name="connsiteY3" fmla="*/ 0 h 1923678"/>
              <a:gd name="connsiteX0" fmla="*/ 0 w 9144000"/>
              <a:gd name="connsiteY0" fmla="*/ 0 h 1923678"/>
              <a:gd name="connsiteX1" fmla="*/ 6142892 w 9144000"/>
              <a:gd name="connsiteY1" fmla="*/ 1270116 h 1923678"/>
              <a:gd name="connsiteX2" fmla="*/ 9144000 w 9144000"/>
              <a:gd name="connsiteY2" fmla="*/ 1923678 h 1923678"/>
              <a:gd name="connsiteX3" fmla="*/ 0 w 9144000"/>
              <a:gd name="connsiteY3" fmla="*/ 1923678 h 1923678"/>
              <a:gd name="connsiteX4" fmla="*/ 0 w 9144000"/>
              <a:gd name="connsiteY4" fmla="*/ 0 h 1923678"/>
              <a:gd name="connsiteX0" fmla="*/ 0 w 9144000"/>
              <a:gd name="connsiteY0" fmla="*/ 0 h 1923678"/>
              <a:gd name="connsiteX1" fmla="*/ 5967046 w 9144000"/>
              <a:gd name="connsiteY1" fmla="*/ 4024 h 1923678"/>
              <a:gd name="connsiteX2" fmla="*/ 9144000 w 9144000"/>
              <a:gd name="connsiteY2" fmla="*/ 1923678 h 1923678"/>
              <a:gd name="connsiteX3" fmla="*/ 0 w 9144000"/>
              <a:gd name="connsiteY3" fmla="*/ 1923678 h 1923678"/>
              <a:gd name="connsiteX4" fmla="*/ 0 w 9144000"/>
              <a:gd name="connsiteY4" fmla="*/ 0 h 1923678"/>
              <a:gd name="connsiteX0" fmla="*/ 0 w 9144000"/>
              <a:gd name="connsiteY0" fmla="*/ 0 h 1923678"/>
              <a:gd name="connsiteX1" fmla="*/ 5967046 w 9144000"/>
              <a:gd name="connsiteY1" fmla="*/ 4024 h 1923678"/>
              <a:gd name="connsiteX2" fmla="*/ 7702062 w 9144000"/>
              <a:gd name="connsiteY2" fmla="*/ 1070824 h 1923678"/>
              <a:gd name="connsiteX3" fmla="*/ 9144000 w 9144000"/>
              <a:gd name="connsiteY3" fmla="*/ 1923678 h 1923678"/>
              <a:gd name="connsiteX4" fmla="*/ 0 w 9144000"/>
              <a:gd name="connsiteY4" fmla="*/ 1923678 h 1923678"/>
              <a:gd name="connsiteX5" fmla="*/ 0 w 9144000"/>
              <a:gd name="connsiteY5" fmla="*/ 0 h 1923678"/>
              <a:gd name="connsiteX0" fmla="*/ 0 w 9144000"/>
              <a:gd name="connsiteY0" fmla="*/ 0 h 1923678"/>
              <a:gd name="connsiteX1" fmla="*/ 5967046 w 9144000"/>
              <a:gd name="connsiteY1" fmla="*/ 4024 h 1923678"/>
              <a:gd name="connsiteX2" fmla="*/ 7784124 w 9144000"/>
              <a:gd name="connsiteY2" fmla="*/ 1598362 h 1923678"/>
              <a:gd name="connsiteX3" fmla="*/ 9144000 w 9144000"/>
              <a:gd name="connsiteY3" fmla="*/ 1923678 h 1923678"/>
              <a:gd name="connsiteX4" fmla="*/ 0 w 9144000"/>
              <a:gd name="connsiteY4" fmla="*/ 1923678 h 1923678"/>
              <a:gd name="connsiteX5" fmla="*/ 0 w 9144000"/>
              <a:gd name="connsiteY5" fmla="*/ 0 h 1923678"/>
              <a:gd name="connsiteX0" fmla="*/ 0 w 9144000"/>
              <a:gd name="connsiteY0" fmla="*/ 0 h 1923678"/>
              <a:gd name="connsiteX1" fmla="*/ 5967046 w 9144000"/>
              <a:gd name="connsiteY1" fmla="*/ 4024 h 1923678"/>
              <a:gd name="connsiteX2" fmla="*/ 7784124 w 9144000"/>
              <a:gd name="connsiteY2" fmla="*/ 1598362 h 1923678"/>
              <a:gd name="connsiteX3" fmla="*/ 8593015 w 9144000"/>
              <a:gd name="connsiteY3" fmla="*/ 1785932 h 1923678"/>
              <a:gd name="connsiteX4" fmla="*/ 9144000 w 9144000"/>
              <a:gd name="connsiteY4" fmla="*/ 1923678 h 1923678"/>
              <a:gd name="connsiteX5" fmla="*/ 0 w 9144000"/>
              <a:gd name="connsiteY5" fmla="*/ 1923678 h 1923678"/>
              <a:gd name="connsiteX6" fmla="*/ 0 w 9144000"/>
              <a:gd name="connsiteY6" fmla="*/ 0 h 1923678"/>
              <a:gd name="connsiteX0" fmla="*/ 0 w 9144000"/>
              <a:gd name="connsiteY0" fmla="*/ 0 h 1923678"/>
              <a:gd name="connsiteX1" fmla="*/ 5967046 w 9144000"/>
              <a:gd name="connsiteY1" fmla="*/ 4024 h 1923678"/>
              <a:gd name="connsiteX2" fmla="*/ 7784124 w 9144000"/>
              <a:gd name="connsiteY2" fmla="*/ 1598362 h 1923678"/>
              <a:gd name="connsiteX3" fmla="*/ 9132277 w 9144000"/>
              <a:gd name="connsiteY3" fmla="*/ 1586640 h 1923678"/>
              <a:gd name="connsiteX4" fmla="*/ 9144000 w 9144000"/>
              <a:gd name="connsiteY4" fmla="*/ 1923678 h 1923678"/>
              <a:gd name="connsiteX5" fmla="*/ 0 w 9144000"/>
              <a:gd name="connsiteY5" fmla="*/ 1923678 h 1923678"/>
              <a:gd name="connsiteX6" fmla="*/ 0 w 9144000"/>
              <a:gd name="connsiteY6" fmla="*/ 0 h 1923678"/>
              <a:gd name="connsiteX0" fmla="*/ 0 w 9144000"/>
              <a:gd name="connsiteY0" fmla="*/ 0 h 1923678"/>
              <a:gd name="connsiteX1" fmla="*/ 5146431 w 9144000"/>
              <a:gd name="connsiteY1" fmla="*/ 4024 h 1923678"/>
              <a:gd name="connsiteX2" fmla="*/ 7784124 w 9144000"/>
              <a:gd name="connsiteY2" fmla="*/ 1598362 h 1923678"/>
              <a:gd name="connsiteX3" fmla="*/ 9132277 w 9144000"/>
              <a:gd name="connsiteY3" fmla="*/ 1586640 h 1923678"/>
              <a:gd name="connsiteX4" fmla="*/ 9144000 w 9144000"/>
              <a:gd name="connsiteY4" fmla="*/ 1923678 h 1923678"/>
              <a:gd name="connsiteX5" fmla="*/ 0 w 9144000"/>
              <a:gd name="connsiteY5" fmla="*/ 1923678 h 1923678"/>
              <a:gd name="connsiteX6" fmla="*/ 0 w 9144000"/>
              <a:gd name="connsiteY6" fmla="*/ 0 h 1923678"/>
              <a:gd name="connsiteX0" fmla="*/ 0 w 9144000"/>
              <a:gd name="connsiteY0" fmla="*/ 0 h 1923678"/>
              <a:gd name="connsiteX1" fmla="*/ 5146431 w 9144000"/>
              <a:gd name="connsiteY1" fmla="*/ 4024 h 1923678"/>
              <a:gd name="connsiteX2" fmla="*/ 6529755 w 9144000"/>
              <a:gd name="connsiteY2" fmla="*/ 1574915 h 1923678"/>
              <a:gd name="connsiteX3" fmla="*/ 9132277 w 9144000"/>
              <a:gd name="connsiteY3" fmla="*/ 1586640 h 1923678"/>
              <a:gd name="connsiteX4" fmla="*/ 9144000 w 9144000"/>
              <a:gd name="connsiteY4" fmla="*/ 1923678 h 1923678"/>
              <a:gd name="connsiteX5" fmla="*/ 0 w 9144000"/>
              <a:gd name="connsiteY5" fmla="*/ 1923678 h 1923678"/>
              <a:gd name="connsiteX6" fmla="*/ 0 w 9144000"/>
              <a:gd name="connsiteY6" fmla="*/ 0 h 1923678"/>
              <a:gd name="connsiteX0" fmla="*/ 0 w 9144000"/>
              <a:gd name="connsiteY0" fmla="*/ 0 h 1923678"/>
              <a:gd name="connsiteX1" fmla="*/ 5146431 w 9144000"/>
              <a:gd name="connsiteY1" fmla="*/ 4024 h 1923678"/>
              <a:gd name="connsiteX2" fmla="*/ 9132277 w 9144000"/>
              <a:gd name="connsiteY2" fmla="*/ 1586640 h 1923678"/>
              <a:gd name="connsiteX3" fmla="*/ 9144000 w 9144000"/>
              <a:gd name="connsiteY3" fmla="*/ 1923678 h 1923678"/>
              <a:gd name="connsiteX4" fmla="*/ 0 w 9144000"/>
              <a:gd name="connsiteY4" fmla="*/ 1923678 h 1923678"/>
              <a:gd name="connsiteX5" fmla="*/ 0 w 9144000"/>
              <a:gd name="connsiteY5" fmla="*/ 0 h 1923678"/>
              <a:gd name="connsiteX0" fmla="*/ 0 w 9144000"/>
              <a:gd name="connsiteY0" fmla="*/ 0 h 1923678"/>
              <a:gd name="connsiteX1" fmla="*/ 5146431 w 9144000"/>
              <a:gd name="connsiteY1" fmla="*/ 4024 h 1923678"/>
              <a:gd name="connsiteX2" fmla="*/ 9144000 w 9144000"/>
              <a:gd name="connsiteY2" fmla="*/ 1923678 h 1923678"/>
              <a:gd name="connsiteX3" fmla="*/ 0 w 9144000"/>
              <a:gd name="connsiteY3" fmla="*/ 1923678 h 1923678"/>
              <a:gd name="connsiteX4" fmla="*/ 0 w 9144000"/>
              <a:gd name="connsiteY4" fmla="*/ 0 h 1923678"/>
              <a:gd name="connsiteX0" fmla="*/ 0 w 5931877"/>
              <a:gd name="connsiteY0" fmla="*/ 0 h 1923678"/>
              <a:gd name="connsiteX1" fmla="*/ 5146431 w 5931877"/>
              <a:gd name="connsiteY1" fmla="*/ 4024 h 1923678"/>
              <a:gd name="connsiteX2" fmla="*/ 5931877 w 5931877"/>
              <a:gd name="connsiteY2" fmla="*/ 1923678 h 1923678"/>
              <a:gd name="connsiteX3" fmla="*/ 0 w 5931877"/>
              <a:gd name="connsiteY3" fmla="*/ 1923678 h 1923678"/>
              <a:gd name="connsiteX4" fmla="*/ 0 w 5931877"/>
              <a:gd name="connsiteY4" fmla="*/ 0 h 1923678"/>
              <a:gd name="connsiteX0" fmla="*/ 0 w 5931877"/>
              <a:gd name="connsiteY0" fmla="*/ 0 h 1923678"/>
              <a:gd name="connsiteX1" fmla="*/ 5146431 w 5931877"/>
              <a:gd name="connsiteY1" fmla="*/ 4024 h 1923678"/>
              <a:gd name="connsiteX2" fmla="*/ 5931877 w 5931877"/>
              <a:gd name="connsiteY2" fmla="*/ 1923678 h 1923678"/>
              <a:gd name="connsiteX3" fmla="*/ 2696920 w 5931877"/>
              <a:gd name="connsiteY3" fmla="*/ 1920725 h 1923678"/>
              <a:gd name="connsiteX4" fmla="*/ 0 w 5931877"/>
              <a:gd name="connsiteY4" fmla="*/ 1923678 h 1923678"/>
              <a:gd name="connsiteX5" fmla="*/ 0 w 5931877"/>
              <a:gd name="connsiteY5" fmla="*/ 0 h 1923678"/>
              <a:gd name="connsiteX0" fmla="*/ 0 w 5931877"/>
              <a:gd name="connsiteY0" fmla="*/ 0 h 1923678"/>
              <a:gd name="connsiteX1" fmla="*/ 5146431 w 5931877"/>
              <a:gd name="connsiteY1" fmla="*/ 4024 h 1923678"/>
              <a:gd name="connsiteX2" fmla="*/ 5931877 w 5931877"/>
              <a:gd name="connsiteY2" fmla="*/ 1923678 h 1923678"/>
              <a:gd name="connsiteX3" fmla="*/ 2380397 w 5931877"/>
              <a:gd name="connsiteY3" fmla="*/ 1686263 h 1923678"/>
              <a:gd name="connsiteX4" fmla="*/ 0 w 5931877"/>
              <a:gd name="connsiteY4" fmla="*/ 1923678 h 1923678"/>
              <a:gd name="connsiteX5" fmla="*/ 0 w 5931877"/>
              <a:gd name="connsiteY5" fmla="*/ 0 h 1923678"/>
              <a:gd name="connsiteX0" fmla="*/ 0 w 5931877"/>
              <a:gd name="connsiteY0" fmla="*/ 0 h 2007183"/>
              <a:gd name="connsiteX1" fmla="*/ 5146431 w 5931877"/>
              <a:gd name="connsiteY1" fmla="*/ 4024 h 2007183"/>
              <a:gd name="connsiteX2" fmla="*/ 5931877 w 5931877"/>
              <a:gd name="connsiteY2" fmla="*/ 1923678 h 2007183"/>
              <a:gd name="connsiteX3" fmla="*/ 2380397 w 5931877"/>
              <a:gd name="connsiteY3" fmla="*/ 1686263 h 2007183"/>
              <a:gd name="connsiteX4" fmla="*/ 0 w 5931877"/>
              <a:gd name="connsiteY4" fmla="*/ 1923678 h 2007183"/>
              <a:gd name="connsiteX5" fmla="*/ 0 w 5931877"/>
              <a:gd name="connsiteY5" fmla="*/ 0 h 2007183"/>
              <a:gd name="connsiteX0" fmla="*/ 0 w 5931877"/>
              <a:gd name="connsiteY0" fmla="*/ 0 h 2037988"/>
              <a:gd name="connsiteX1" fmla="*/ 5146431 w 5931877"/>
              <a:gd name="connsiteY1" fmla="*/ 4024 h 2037988"/>
              <a:gd name="connsiteX2" fmla="*/ 5931877 w 5931877"/>
              <a:gd name="connsiteY2" fmla="*/ 1923678 h 2037988"/>
              <a:gd name="connsiteX3" fmla="*/ 3540981 w 5931877"/>
              <a:gd name="connsiteY3" fmla="*/ 1803494 h 2037988"/>
              <a:gd name="connsiteX4" fmla="*/ 2380397 w 5931877"/>
              <a:gd name="connsiteY4" fmla="*/ 1686263 h 2037988"/>
              <a:gd name="connsiteX5" fmla="*/ 0 w 5931877"/>
              <a:gd name="connsiteY5" fmla="*/ 1923678 h 2037988"/>
              <a:gd name="connsiteX6" fmla="*/ 0 w 5931877"/>
              <a:gd name="connsiteY6" fmla="*/ 0 h 2037988"/>
              <a:gd name="connsiteX0" fmla="*/ 0 w 5931877"/>
              <a:gd name="connsiteY0" fmla="*/ 0 h 2037988"/>
              <a:gd name="connsiteX1" fmla="*/ 5146431 w 5931877"/>
              <a:gd name="connsiteY1" fmla="*/ 4024 h 2037988"/>
              <a:gd name="connsiteX2" fmla="*/ 5931877 w 5931877"/>
              <a:gd name="connsiteY2" fmla="*/ 1923678 h 2037988"/>
              <a:gd name="connsiteX3" fmla="*/ 3540981 w 5931877"/>
              <a:gd name="connsiteY3" fmla="*/ 1803494 h 2037988"/>
              <a:gd name="connsiteX4" fmla="*/ 2380397 w 5931877"/>
              <a:gd name="connsiteY4" fmla="*/ 1686263 h 2037988"/>
              <a:gd name="connsiteX5" fmla="*/ 0 w 5931877"/>
              <a:gd name="connsiteY5" fmla="*/ 1923678 h 2037988"/>
              <a:gd name="connsiteX6" fmla="*/ 0 w 5931877"/>
              <a:gd name="connsiteY6" fmla="*/ 0 h 2037988"/>
              <a:gd name="connsiteX0" fmla="*/ 0 w 5931877"/>
              <a:gd name="connsiteY0" fmla="*/ 0 h 2076165"/>
              <a:gd name="connsiteX1" fmla="*/ 5146431 w 5931877"/>
              <a:gd name="connsiteY1" fmla="*/ 4024 h 2076165"/>
              <a:gd name="connsiteX2" fmla="*/ 5931877 w 5931877"/>
              <a:gd name="connsiteY2" fmla="*/ 1923678 h 2076165"/>
              <a:gd name="connsiteX3" fmla="*/ 4267812 w 5931877"/>
              <a:gd name="connsiteY3" fmla="*/ 1955894 h 2076165"/>
              <a:gd name="connsiteX4" fmla="*/ 2380397 w 5931877"/>
              <a:gd name="connsiteY4" fmla="*/ 1686263 h 2076165"/>
              <a:gd name="connsiteX5" fmla="*/ 0 w 5931877"/>
              <a:gd name="connsiteY5" fmla="*/ 1923678 h 2076165"/>
              <a:gd name="connsiteX6" fmla="*/ 0 w 5931877"/>
              <a:gd name="connsiteY6" fmla="*/ 0 h 2076165"/>
              <a:gd name="connsiteX0" fmla="*/ 0 w 5931877"/>
              <a:gd name="connsiteY0" fmla="*/ 0 h 2022907"/>
              <a:gd name="connsiteX1" fmla="*/ 5146431 w 5931877"/>
              <a:gd name="connsiteY1" fmla="*/ 4024 h 2022907"/>
              <a:gd name="connsiteX2" fmla="*/ 5931877 w 5931877"/>
              <a:gd name="connsiteY2" fmla="*/ 1923678 h 2022907"/>
              <a:gd name="connsiteX3" fmla="*/ 4267812 w 5931877"/>
              <a:gd name="connsiteY3" fmla="*/ 1955894 h 2022907"/>
              <a:gd name="connsiteX4" fmla="*/ 2380397 w 5931877"/>
              <a:gd name="connsiteY4" fmla="*/ 1686263 h 2022907"/>
              <a:gd name="connsiteX5" fmla="*/ 0 w 5931877"/>
              <a:gd name="connsiteY5" fmla="*/ 1923678 h 2022907"/>
              <a:gd name="connsiteX6" fmla="*/ 0 w 5931877"/>
              <a:gd name="connsiteY6" fmla="*/ 0 h 2022907"/>
              <a:gd name="connsiteX0" fmla="*/ 0 w 5673969"/>
              <a:gd name="connsiteY0" fmla="*/ 0 h 2006610"/>
              <a:gd name="connsiteX1" fmla="*/ 5146431 w 5673969"/>
              <a:gd name="connsiteY1" fmla="*/ 4024 h 2006610"/>
              <a:gd name="connsiteX2" fmla="*/ 5673969 w 5673969"/>
              <a:gd name="connsiteY2" fmla="*/ 1478201 h 2006610"/>
              <a:gd name="connsiteX3" fmla="*/ 4267812 w 5673969"/>
              <a:gd name="connsiteY3" fmla="*/ 1955894 h 2006610"/>
              <a:gd name="connsiteX4" fmla="*/ 2380397 w 5673969"/>
              <a:gd name="connsiteY4" fmla="*/ 1686263 h 2006610"/>
              <a:gd name="connsiteX5" fmla="*/ 0 w 5673969"/>
              <a:gd name="connsiteY5" fmla="*/ 1923678 h 2006610"/>
              <a:gd name="connsiteX6" fmla="*/ 0 w 5673969"/>
              <a:gd name="connsiteY6" fmla="*/ 0 h 2006610"/>
              <a:gd name="connsiteX0" fmla="*/ 0 w 5673969"/>
              <a:gd name="connsiteY0" fmla="*/ 0 h 2020070"/>
              <a:gd name="connsiteX1" fmla="*/ 5146431 w 5673969"/>
              <a:gd name="connsiteY1" fmla="*/ 4024 h 2020070"/>
              <a:gd name="connsiteX2" fmla="*/ 5673969 w 5673969"/>
              <a:gd name="connsiteY2" fmla="*/ 1478201 h 2020070"/>
              <a:gd name="connsiteX3" fmla="*/ 4138858 w 5673969"/>
              <a:gd name="connsiteY3" fmla="*/ 1287679 h 2020070"/>
              <a:gd name="connsiteX4" fmla="*/ 2380397 w 5673969"/>
              <a:gd name="connsiteY4" fmla="*/ 1686263 h 2020070"/>
              <a:gd name="connsiteX5" fmla="*/ 0 w 5673969"/>
              <a:gd name="connsiteY5" fmla="*/ 1923678 h 2020070"/>
              <a:gd name="connsiteX6" fmla="*/ 0 w 5673969"/>
              <a:gd name="connsiteY6" fmla="*/ 0 h 2020070"/>
              <a:gd name="connsiteX0" fmla="*/ 0 w 5673969"/>
              <a:gd name="connsiteY0" fmla="*/ 0 h 2014217"/>
              <a:gd name="connsiteX1" fmla="*/ 5146431 w 5673969"/>
              <a:gd name="connsiteY1" fmla="*/ 4024 h 2014217"/>
              <a:gd name="connsiteX2" fmla="*/ 5673969 w 5673969"/>
              <a:gd name="connsiteY2" fmla="*/ 1478201 h 2014217"/>
              <a:gd name="connsiteX3" fmla="*/ 4138858 w 5673969"/>
              <a:gd name="connsiteY3" fmla="*/ 1287679 h 2014217"/>
              <a:gd name="connsiteX4" fmla="*/ 2802427 w 5673969"/>
              <a:gd name="connsiteY4" fmla="*/ 1557308 h 2014217"/>
              <a:gd name="connsiteX5" fmla="*/ 2380397 w 5673969"/>
              <a:gd name="connsiteY5" fmla="*/ 1686263 h 2014217"/>
              <a:gd name="connsiteX6" fmla="*/ 0 w 5673969"/>
              <a:gd name="connsiteY6" fmla="*/ 1923678 h 2014217"/>
              <a:gd name="connsiteX7" fmla="*/ 0 w 5673969"/>
              <a:gd name="connsiteY7" fmla="*/ 0 h 2014217"/>
              <a:gd name="connsiteX0" fmla="*/ 0 w 5673969"/>
              <a:gd name="connsiteY0" fmla="*/ 0 h 2066170"/>
              <a:gd name="connsiteX1" fmla="*/ 5146431 w 5673969"/>
              <a:gd name="connsiteY1" fmla="*/ 4024 h 2066170"/>
              <a:gd name="connsiteX2" fmla="*/ 5673969 w 5673969"/>
              <a:gd name="connsiteY2" fmla="*/ 1478201 h 2066170"/>
              <a:gd name="connsiteX3" fmla="*/ 4138858 w 5673969"/>
              <a:gd name="connsiteY3" fmla="*/ 1287679 h 2066170"/>
              <a:gd name="connsiteX4" fmla="*/ 2802427 w 5673969"/>
              <a:gd name="connsiteY4" fmla="*/ 1557308 h 2066170"/>
              <a:gd name="connsiteX5" fmla="*/ 2380397 w 5673969"/>
              <a:gd name="connsiteY5" fmla="*/ 1686263 h 2066170"/>
              <a:gd name="connsiteX6" fmla="*/ 1313597 w 5673969"/>
              <a:gd name="connsiteY6" fmla="*/ 1897278 h 2066170"/>
              <a:gd name="connsiteX7" fmla="*/ 0 w 5673969"/>
              <a:gd name="connsiteY7" fmla="*/ 1923678 h 2066170"/>
              <a:gd name="connsiteX8" fmla="*/ 0 w 5673969"/>
              <a:gd name="connsiteY8" fmla="*/ 0 h 2066170"/>
              <a:gd name="connsiteX0" fmla="*/ 0 w 5673969"/>
              <a:gd name="connsiteY0" fmla="*/ 0 h 2015799"/>
              <a:gd name="connsiteX1" fmla="*/ 5146431 w 5673969"/>
              <a:gd name="connsiteY1" fmla="*/ 4024 h 2015799"/>
              <a:gd name="connsiteX2" fmla="*/ 5673969 w 5673969"/>
              <a:gd name="connsiteY2" fmla="*/ 1478201 h 2015799"/>
              <a:gd name="connsiteX3" fmla="*/ 4138858 w 5673969"/>
              <a:gd name="connsiteY3" fmla="*/ 1287679 h 2015799"/>
              <a:gd name="connsiteX4" fmla="*/ 2802427 w 5673969"/>
              <a:gd name="connsiteY4" fmla="*/ 1557308 h 2015799"/>
              <a:gd name="connsiteX5" fmla="*/ 2380397 w 5673969"/>
              <a:gd name="connsiteY5" fmla="*/ 1686263 h 2015799"/>
              <a:gd name="connsiteX6" fmla="*/ 1219813 w 5673969"/>
              <a:gd name="connsiteY6" fmla="*/ 1604201 h 2015799"/>
              <a:gd name="connsiteX7" fmla="*/ 0 w 5673969"/>
              <a:gd name="connsiteY7" fmla="*/ 1923678 h 2015799"/>
              <a:gd name="connsiteX8" fmla="*/ 0 w 5673969"/>
              <a:gd name="connsiteY8" fmla="*/ 0 h 2015799"/>
              <a:gd name="connsiteX0" fmla="*/ 0 w 5673969"/>
              <a:gd name="connsiteY0" fmla="*/ 0 h 2015799"/>
              <a:gd name="connsiteX1" fmla="*/ 5146431 w 5673969"/>
              <a:gd name="connsiteY1" fmla="*/ 4024 h 2015799"/>
              <a:gd name="connsiteX2" fmla="*/ 5673969 w 5673969"/>
              <a:gd name="connsiteY2" fmla="*/ 1478201 h 2015799"/>
              <a:gd name="connsiteX3" fmla="*/ 4138858 w 5673969"/>
              <a:gd name="connsiteY3" fmla="*/ 1287679 h 2015799"/>
              <a:gd name="connsiteX4" fmla="*/ 2802427 w 5673969"/>
              <a:gd name="connsiteY4" fmla="*/ 1557308 h 2015799"/>
              <a:gd name="connsiteX5" fmla="*/ 2380397 w 5673969"/>
              <a:gd name="connsiteY5" fmla="*/ 1686263 h 2015799"/>
              <a:gd name="connsiteX6" fmla="*/ 1219813 w 5673969"/>
              <a:gd name="connsiteY6" fmla="*/ 1604201 h 2015799"/>
              <a:gd name="connsiteX7" fmla="*/ 0 w 5673969"/>
              <a:gd name="connsiteY7" fmla="*/ 1923678 h 2015799"/>
              <a:gd name="connsiteX8" fmla="*/ 0 w 5673969"/>
              <a:gd name="connsiteY8" fmla="*/ 0 h 2015799"/>
              <a:gd name="connsiteX0" fmla="*/ 0 w 5673969"/>
              <a:gd name="connsiteY0" fmla="*/ 0 h 2015799"/>
              <a:gd name="connsiteX1" fmla="*/ 5146431 w 5673969"/>
              <a:gd name="connsiteY1" fmla="*/ 4024 h 2015799"/>
              <a:gd name="connsiteX2" fmla="*/ 5673969 w 5673969"/>
              <a:gd name="connsiteY2" fmla="*/ 1478201 h 2015799"/>
              <a:gd name="connsiteX3" fmla="*/ 4138858 w 5673969"/>
              <a:gd name="connsiteY3" fmla="*/ 1287679 h 2015799"/>
              <a:gd name="connsiteX4" fmla="*/ 2802427 w 5673969"/>
              <a:gd name="connsiteY4" fmla="*/ 1557308 h 2015799"/>
              <a:gd name="connsiteX5" fmla="*/ 2380397 w 5673969"/>
              <a:gd name="connsiteY5" fmla="*/ 1686263 h 2015799"/>
              <a:gd name="connsiteX6" fmla="*/ 1219813 w 5673969"/>
              <a:gd name="connsiteY6" fmla="*/ 1604201 h 2015799"/>
              <a:gd name="connsiteX7" fmla="*/ 0 w 5673969"/>
              <a:gd name="connsiteY7" fmla="*/ 1923678 h 2015799"/>
              <a:gd name="connsiteX8" fmla="*/ 0 w 5673969"/>
              <a:gd name="connsiteY8" fmla="*/ 0 h 2015799"/>
              <a:gd name="connsiteX0" fmla="*/ 0 w 5673969"/>
              <a:gd name="connsiteY0" fmla="*/ 0 h 2015799"/>
              <a:gd name="connsiteX1" fmla="*/ 5146431 w 5673969"/>
              <a:gd name="connsiteY1" fmla="*/ 4024 h 2015799"/>
              <a:gd name="connsiteX2" fmla="*/ 5673969 w 5673969"/>
              <a:gd name="connsiteY2" fmla="*/ 1478201 h 2015799"/>
              <a:gd name="connsiteX3" fmla="*/ 4138858 w 5673969"/>
              <a:gd name="connsiteY3" fmla="*/ 1287679 h 2015799"/>
              <a:gd name="connsiteX4" fmla="*/ 3107227 w 5673969"/>
              <a:gd name="connsiteY4" fmla="*/ 1428354 h 2015799"/>
              <a:gd name="connsiteX5" fmla="*/ 2380397 w 5673969"/>
              <a:gd name="connsiteY5" fmla="*/ 1686263 h 2015799"/>
              <a:gd name="connsiteX6" fmla="*/ 1219813 w 5673969"/>
              <a:gd name="connsiteY6" fmla="*/ 1604201 h 2015799"/>
              <a:gd name="connsiteX7" fmla="*/ 0 w 5673969"/>
              <a:gd name="connsiteY7" fmla="*/ 1923678 h 2015799"/>
              <a:gd name="connsiteX8" fmla="*/ 0 w 5673969"/>
              <a:gd name="connsiteY8" fmla="*/ 0 h 2015799"/>
              <a:gd name="connsiteX0" fmla="*/ 0 w 5673969"/>
              <a:gd name="connsiteY0" fmla="*/ 0 h 2001377"/>
              <a:gd name="connsiteX1" fmla="*/ 5146431 w 5673969"/>
              <a:gd name="connsiteY1" fmla="*/ 4024 h 2001377"/>
              <a:gd name="connsiteX2" fmla="*/ 5673969 w 5673969"/>
              <a:gd name="connsiteY2" fmla="*/ 1478201 h 2001377"/>
              <a:gd name="connsiteX3" fmla="*/ 4138858 w 5673969"/>
              <a:gd name="connsiteY3" fmla="*/ 1287679 h 2001377"/>
              <a:gd name="connsiteX4" fmla="*/ 3107227 w 5673969"/>
              <a:gd name="connsiteY4" fmla="*/ 1428354 h 2001377"/>
              <a:gd name="connsiteX5" fmla="*/ 2380397 w 5673969"/>
              <a:gd name="connsiteY5" fmla="*/ 1686263 h 2001377"/>
              <a:gd name="connsiteX6" fmla="*/ 1196367 w 5673969"/>
              <a:gd name="connsiteY6" fmla="*/ 1451801 h 2001377"/>
              <a:gd name="connsiteX7" fmla="*/ 0 w 5673969"/>
              <a:gd name="connsiteY7" fmla="*/ 1923678 h 2001377"/>
              <a:gd name="connsiteX8" fmla="*/ 0 w 5673969"/>
              <a:gd name="connsiteY8" fmla="*/ 0 h 2001377"/>
              <a:gd name="connsiteX0" fmla="*/ 0 w 5146431"/>
              <a:gd name="connsiteY0" fmla="*/ 0 h 2001377"/>
              <a:gd name="connsiteX1" fmla="*/ 5146431 w 5146431"/>
              <a:gd name="connsiteY1" fmla="*/ 4024 h 2001377"/>
              <a:gd name="connsiteX2" fmla="*/ 4138858 w 5146431"/>
              <a:gd name="connsiteY2" fmla="*/ 1287679 h 2001377"/>
              <a:gd name="connsiteX3" fmla="*/ 3107227 w 5146431"/>
              <a:gd name="connsiteY3" fmla="*/ 1428354 h 2001377"/>
              <a:gd name="connsiteX4" fmla="*/ 2380397 w 5146431"/>
              <a:gd name="connsiteY4" fmla="*/ 1686263 h 2001377"/>
              <a:gd name="connsiteX5" fmla="*/ 1196367 w 5146431"/>
              <a:gd name="connsiteY5" fmla="*/ 1451801 h 2001377"/>
              <a:gd name="connsiteX6" fmla="*/ 0 w 5146431"/>
              <a:gd name="connsiteY6" fmla="*/ 1923678 h 2001377"/>
              <a:gd name="connsiteX7" fmla="*/ 0 w 5146431"/>
              <a:gd name="connsiteY7" fmla="*/ 0 h 2001377"/>
              <a:gd name="connsiteX0" fmla="*/ 0 w 4139886"/>
              <a:gd name="connsiteY0" fmla="*/ 0 h 2001377"/>
              <a:gd name="connsiteX1" fmla="*/ 3282462 w 4139886"/>
              <a:gd name="connsiteY1" fmla="*/ 27470 h 2001377"/>
              <a:gd name="connsiteX2" fmla="*/ 4138858 w 4139886"/>
              <a:gd name="connsiteY2" fmla="*/ 1287679 h 2001377"/>
              <a:gd name="connsiteX3" fmla="*/ 3107227 w 4139886"/>
              <a:gd name="connsiteY3" fmla="*/ 1428354 h 2001377"/>
              <a:gd name="connsiteX4" fmla="*/ 2380397 w 4139886"/>
              <a:gd name="connsiteY4" fmla="*/ 1686263 h 2001377"/>
              <a:gd name="connsiteX5" fmla="*/ 1196367 w 4139886"/>
              <a:gd name="connsiteY5" fmla="*/ 1451801 h 2001377"/>
              <a:gd name="connsiteX6" fmla="*/ 0 w 4139886"/>
              <a:gd name="connsiteY6" fmla="*/ 1923678 h 2001377"/>
              <a:gd name="connsiteX7" fmla="*/ 0 w 4139886"/>
              <a:gd name="connsiteY7" fmla="*/ 0 h 2001377"/>
              <a:gd name="connsiteX0" fmla="*/ 0 w 3439459"/>
              <a:gd name="connsiteY0" fmla="*/ 0 h 2001377"/>
              <a:gd name="connsiteX1" fmla="*/ 3282462 w 3439459"/>
              <a:gd name="connsiteY1" fmla="*/ 27470 h 2001377"/>
              <a:gd name="connsiteX2" fmla="*/ 3353412 w 3439459"/>
              <a:gd name="connsiteY2" fmla="*/ 1205618 h 2001377"/>
              <a:gd name="connsiteX3" fmla="*/ 3107227 w 3439459"/>
              <a:gd name="connsiteY3" fmla="*/ 1428354 h 2001377"/>
              <a:gd name="connsiteX4" fmla="*/ 2380397 w 3439459"/>
              <a:gd name="connsiteY4" fmla="*/ 1686263 h 2001377"/>
              <a:gd name="connsiteX5" fmla="*/ 1196367 w 3439459"/>
              <a:gd name="connsiteY5" fmla="*/ 1451801 h 2001377"/>
              <a:gd name="connsiteX6" fmla="*/ 0 w 3439459"/>
              <a:gd name="connsiteY6" fmla="*/ 1923678 h 2001377"/>
              <a:gd name="connsiteX7" fmla="*/ 0 w 3439459"/>
              <a:gd name="connsiteY7" fmla="*/ 0 h 2001377"/>
              <a:gd name="connsiteX0" fmla="*/ 0 w 3439459"/>
              <a:gd name="connsiteY0" fmla="*/ 0 h 2001377"/>
              <a:gd name="connsiteX1" fmla="*/ 3282462 w 3439459"/>
              <a:gd name="connsiteY1" fmla="*/ 27470 h 2001377"/>
              <a:gd name="connsiteX2" fmla="*/ 3353412 w 3439459"/>
              <a:gd name="connsiteY2" fmla="*/ 1205618 h 2001377"/>
              <a:gd name="connsiteX3" fmla="*/ 3107227 w 3439459"/>
              <a:gd name="connsiteY3" fmla="*/ 1428354 h 2001377"/>
              <a:gd name="connsiteX4" fmla="*/ 2087321 w 3439459"/>
              <a:gd name="connsiteY4" fmla="*/ 1428355 h 2001377"/>
              <a:gd name="connsiteX5" fmla="*/ 1196367 w 3439459"/>
              <a:gd name="connsiteY5" fmla="*/ 1451801 h 2001377"/>
              <a:gd name="connsiteX6" fmla="*/ 0 w 3439459"/>
              <a:gd name="connsiteY6" fmla="*/ 1923678 h 2001377"/>
              <a:gd name="connsiteX7" fmla="*/ 0 w 3439459"/>
              <a:gd name="connsiteY7" fmla="*/ 0 h 2001377"/>
              <a:gd name="connsiteX0" fmla="*/ 0 w 3461402"/>
              <a:gd name="connsiteY0" fmla="*/ 0 h 2001377"/>
              <a:gd name="connsiteX1" fmla="*/ 3282462 w 3461402"/>
              <a:gd name="connsiteY1" fmla="*/ 27470 h 2001377"/>
              <a:gd name="connsiteX2" fmla="*/ 3353412 w 3461402"/>
              <a:gd name="connsiteY2" fmla="*/ 1205618 h 2001377"/>
              <a:gd name="connsiteX3" fmla="*/ 2708643 w 3461402"/>
              <a:gd name="connsiteY3" fmla="*/ 1100108 h 2001377"/>
              <a:gd name="connsiteX4" fmla="*/ 2087321 w 3461402"/>
              <a:gd name="connsiteY4" fmla="*/ 1428355 h 2001377"/>
              <a:gd name="connsiteX5" fmla="*/ 1196367 w 3461402"/>
              <a:gd name="connsiteY5" fmla="*/ 1451801 h 2001377"/>
              <a:gd name="connsiteX6" fmla="*/ 0 w 3461402"/>
              <a:gd name="connsiteY6" fmla="*/ 1923678 h 2001377"/>
              <a:gd name="connsiteX7" fmla="*/ 0 w 3461402"/>
              <a:gd name="connsiteY7" fmla="*/ 0 h 2001377"/>
              <a:gd name="connsiteX0" fmla="*/ 0 w 3461402"/>
              <a:gd name="connsiteY0" fmla="*/ 0 h 1985654"/>
              <a:gd name="connsiteX1" fmla="*/ 3282462 w 3461402"/>
              <a:gd name="connsiteY1" fmla="*/ 27470 h 1985654"/>
              <a:gd name="connsiteX2" fmla="*/ 3353412 w 3461402"/>
              <a:gd name="connsiteY2" fmla="*/ 1205618 h 1985654"/>
              <a:gd name="connsiteX3" fmla="*/ 2708643 w 3461402"/>
              <a:gd name="connsiteY3" fmla="*/ 1100108 h 1985654"/>
              <a:gd name="connsiteX4" fmla="*/ 2087321 w 3461402"/>
              <a:gd name="connsiteY4" fmla="*/ 1428355 h 1985654"/>
              <a:gd name="connsiteX5" fmla="*/ 1278428 w 3461402"/>
              <a:gd name="connsiteY5" fmla="*/ 1205617 h 1985654"/>
              <a:gd name="connsiteX6" fmla="*/ 0 w 3461402"/>
              <a:gd name="connsiteY6" fmla="*/ 1923678 h 1985654"/>
              <a:gd name="connsiteX7" fmla="*/ 0 w 3461402"/>
              <a:gd name="connsiteY7" fmla="*/ 0 h 1985654"/>
              <a:gd name="connsiteX0" fmla="*/ 0 w 3461402"/>
              <a:gd name="connsiteY0" fmla="*/ 0 h 1505336"/>
              <a:gd name="connsiteX1" fmla="*/ 3282462 w 3461402"/>
              <a:gd name="connsiteY1" fmla="*/ 27470 h 1505336"/>
              <a:gd name="connsiteX2" fmla="*/ 3353412 w 3461402"/>
              <a:gd name="connsiteY2" fmla="*/ 1205618 h 1505336"/>
              <a:gd name="connsiteX3" fmla="*/ 2708643 w 3461402"/>
              <a:gd name="connsiteY3" fmla="*/ 1100108 h 1505336"/>
              <a:gd name="connsiteX4" fmla="*/ 2087321 w 3461402"/>
              <a:gd name="connsiteY4" fmla="*/ 1428355 h 1505336"/>
              <a:gd name="connsiteX5" fmla="*/ 1278428 w 3461402"/>
              <a:gd name="connsiteY5" fmla="*/ 1205617 h 1505336"/>
              <a:gd name="connsiteX6" fmla="*/ 23446 w 3461402"/>
              <a:gd name="connsiteY6" fmla="*/ 1396139 h 1505336"/>
              <a:gd name="connsiteX7" fmla="*/ 0 w 3461402"/>
              <a:gd name="connsiteY7" fmla="*/ 0 h 1505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61402" h="1505336">
                <a:moveTo>
                  <a:pt x="0" y="0"/>
                </a:moveTo>
                <a:lnTo>
                  <a:pt x="3282462" y="27470"/>
                </a:lnTo>
                <a:cubicBezTo>
                  <a:pt x="3567927" y="447540"/>
                  <a:pt x="3449048" y="1026845"/>
                  <a:pt x="3353412" y="1205618"/>
                </a:cubicBezTo>
                <a:cubicBezTo>
                  <a:pt x="3257776" y="1384391"/>
                  <a:pt x="2919658" y="1062985"/>
                  <a:pt x="2708643" y="1100108"/>
                </a:cubicBezTo>
                <a:cubicBezTo>
                  <a:pt x="2497628" y="1137231"/>
                  <a:pt x="2325690" y="1410770"/>
                  <a:pt x="2087321" y="1428355"/>
                </a:cubicBezTo>
                <a:cubicBezTo>
                  <a:pt x="1848952" y="1445940"/>
                  <a:pt x="1675161" y="1166048"/>
                  <a:pt x="1278428" y="1205617"/>
                </a:cubicBezTo>
                <a:cubicBezTo>
                  <a:pt x="881695" y="1245186"/>
                  <a:pt x="242379" y="1712352"/>
                  <a:pt x="23446" y="1396139"/>
                </a:cubicBezTo>
                <a:lnTo>
                  <a:pt x="0" y="0"/>
                </a:lnTo>
                <a:close/>
              </a:path>
            </a:pathLst>
          </a:custGeom>
          <a:solidFill>
            <a:srgbClr val="7641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36" name="Rectangle 14335"/>
          <p:cNvSpPr/>
          <p:nvPr/>
        </p:nvSpPr>
        <p:spPr>
          <a:xfrm>
            <a:off x="24047" y="4626310"/>
            <a:ext cx="3279211" cy="487051"/>
          </a:xfrm>
          <a:custGeom>
            <a:avLst/>
            <a:gdLst>
              <a:gd name="connsiteX0" fmla="*/ 0 w 3035786"/>
              <a:gd name="connsiteY0" fmla="*/ 0 h 156592"/>
              <a:gd name="connsiteX1" fmla="*/ 3035786 w 3035786"/>
              <a:gd name="connsiteY1" fmla="*/ 0 h 156592"/>
              <a:gd name="connsiteX2" fmla="*/ 3035786 w 3035786"/>
              <a:gd name="connsiteY2" fmla="*/ 156592 h 156592"/>
              <a:gd name="connsiteX3" fmla="*/ 0 w 3035786"/>
              <a:gd name="connsiteY3" fmla="*/ 156592 h 156592"/>
              <a:gd name="connsiteX4" fmla="*/ 0 w 3035786"/>
              <a:gd name="connsiteY4" fmla="*/ 0 h 156592"/>
              <a:gd name="connsiteX0" fmla="*/ 0 w 3035786"/>
              <a:gd name="connsiteY0" fmla="*/ 3770 h 160362"/>
              <a:gd name="connsiteX1" fmla="*/ 1261828 w 3035786"/>
              <a:gd name="connsiteY1" fmla="*/ 0 h 160362"/>
              <a:gd name="connsiteX2" fmla="*/ 3035786 w 3035786"/>
              <a:gd name="connsiteY2" fmla="*/ 3770 h 160362"/>
              <a:gd name="connsiteX3" fmla="*/ 3035786 w 3035786"/>
              <a:gd name="connsiteY3" fmla="*/ 160362 h 160362"/>
              <a:gd name="connsiteX4" fmla="*/ 0 w 3035786"/>
              <a:gd name="connsiteY4" fmla="*/ 160362 h 160362"/>
              <a:gd name="connsiteX5" fmla="*/ 0 w 3035786"/>
              <a:gd name="connsiteY5" fmla="*/ 3770 h 160362"/>
              <a:gd name="connsiteX0" fmla="*/ 0 w 3035786"/>
              <a:gd name="connsiteY0" fmla="*/ 127595 h 284187"/>
              <a:gd name="connsiteX1" fmla="*/ 814153 w 3035786"/>
              <a:gd name="connsiteY1" fmla="*/ 0 h 284187"/>
              <a:gd name="connsiteX2" fmla="*/ 3035786 w 3035786"/>
              <a:gd name="connsiteY2" fmla="*/ 127595 h 284187"/>
              <a:gd name="connsiteX3" fmla="*/ 3035786 w 3035786"/>
              <a:gd name="connsiteY3" fmla="*/ 284187 h 284187"/>
              <a:gd name="connsiteX4" fmla="*/ 0 w 3035786"/>
              <a:gd name="connsiteY4" fmla="*/ 284187 h 284187"/>
              <a:gd name="connsiteX5" fmla="*/ 0 w 3035786"/>
              <a:gd name="connsiteY5" fmla="*/ 127595 h 284187"/>
              <a:gd name="connsiteX0" fmla="*/ 0 w 3035786"/>
              <a:gd name="connsiteY0" fmla="*/ 127595 h 284187"/>
              <a:gd name="connsiteX1" fmla="*/ 814153 w 3035786"/>
              <a:gd name="connsiteY1" fmla="*/ 0 h 284187"/>
              <a:gd name="connsiteX2" fmla="*/ 3035786 w 3035786"/>
              <a:gd name="connsiteY2" fmla="*/ 127595 h 284187"/>
              <a:gd name="connsiteX3" fmla="*/ 3035786 w 3035786"/>
              <a:gd name="connsiteY3" fmla="*/ 284187 h 284187"/>
              <a:gd name="connsiteX4" fmla="*/ 0 w 3035786"/>
              <a:gd name="connsiteY4" fmla="*/ 284187 h 284187"/>
              <a:gd name="connsiteX5" fmla="*/ 0 w 3035786"/>
              <a:gd name="connsiteY5" fmla="*/ 127595 h 284187"/>
              <a:gd name="connsiteX0" fmla="*/ 0 w 3035786"/>
              <a:gd name="connsiteY0" fmla="*/ 159237 h 315829"/>
              <a:gd name="connsiteX1" fmla="*/ 814153 w 3035786"/>
              <a:gd name="connsiteY1" fmla="*/ 31642 h 315829"/>
              <a:gd name="connsiteX2" fmla="*/ 3035786 w 3035786"/>
              <a:gd name="connsiteY2" fmla="*/ 159237 h 315829"/>
              <a:gd name="connsiteX3" fmla="*/ 3035786 w 3035786"/>
              <a:gd name="connsiteY3" fmla="*/ 315829 h 315829"/>
              <a:gd name="connsiteX4" fmla="*/ 0 w 3035786"/>
              <a:gd name="connsiteY4" fmla="*/ 315829 h 315829"/>
              <a:gd name="connsiteX5" fmla="*/ 0 w 3035786"/>
              <a:gd name="connsiteY5" fmla="*/ 159237 h 315829"/>
              <a:gd name="connsiteX0" fmla="*/ 0 w 3035786"/>
              <a:gd name="connsiteY0" fmla="*/ 159237 h 315829"/>
              <a:gd name="connsiteX1" fmla="*/ 814153 w 3035786"/>
              <a:gd name="connsiteY1" fmla="*/ 31642 h 315829"/>
              <a:gd name="connsiteX2" fmla="*/ 1595203 w 3035786"/>
              <a:gd name="connsiteY2" fmla="*/ 98318 h 315829"/>
              <a:gd name="connsiteX3" fmla="*/ 3035786 w 3035786"/>
              <a:gd name="connsiteY3" fmla="*/ 159237 h 315829"/>
              <a:gd name="connsiteX4" fmla="*/ 3035786 w 3035786"/>
              <a:gd name="connsiteY4" fmla="*/ 315829 h 315829"/>
              <a:gd name="connsiteX5" fmla="*/ 0 w 3035786"/>
              <a:gd name="connsiteY5" fmla="*/ 315829 h 315829"/>
              <a:gd name="connsiteX6" fmla="*/ 0 w 3035786"/>
              <a:gd name="connsiteY6" fmla="*/ 159237 h 315829"/>
              <a:gd name="connsiteX0" fmla="*/ 0 w 3035786"/>
              <a:gd name="connsiteY0" fmla="*/ 159237 h 315829"/>
              <a:gd name="connsiteX1" fmla="*/ 814153 w 3035786"/>
              <a:gd name="connsiteY1" fmla="*/ 31642 h 315829"/>
              <a:gd name="connsiteX2" fmla="*/ 1595203 w 3035786"/>
              <a:gd name="connsiteY2" fmla="*/ 98318 h 315829"/>
              <a:gd name="connsiteX3" fmla="*/ 3035786 w 3035786"/>
              <a:gd name="connsiteY3" fmla="*/ 159237 h 315829"/>
              <a:gd name="connsiteX4" fmla="*/ 3035786 w 3035786"/>
              <a:gd name="connsiteY4" fmla="*/ 315829 h 315829"/>
              <a:gd name="connsiteX5" fmla="*/ 0 w 3035786"/>
              <a:gd name="connsiteY5" fmla="*/ 315829 h 315829"/>
              <a:gd name="connsiteX6" fmla="*/ 0 w 3035786"/>
              <a:gd name="connsiteY6" fmla="*/ 159237 h 315829"/>
              <a:gd name="connsiteX0" fmla="*/ 0 w 3035786"/>
              <a:gd name="connsiteY0" fmla="*/ 331580 h 488172"/>
              <a:gd name="connsiteX1" fmla="*/ 814153 w 3035786"/>
              <a:gd name="connsiteY1" fmla="*/ 203985 h 488172"/>
              <a:gd name="connsiteX2" fmla="*/ 1595203 w 3035786"/>
              <a:gd name="connsiteY2" fmla="*/ 270661 h 488172"/>
              <a:gd name="connsiteX3" fmla="*/ 3016736 w 3035786"/>
              <a:gd name="connsiteY3" fmla="*/ 7730 h 488172"/>
              <a:gd name="connsiteX4" fmla="*/ 3035786 w 3035786"/>
              <a:gd name="connsiteY4" fmla="*/ 488172 h 488172"/>
              <a:gd name="connsiteX5" fmla="*/ 0 w 3035786"/>
              <a:gd name="connsiteY5" fmla="*/ 488172 h 488172"/>
              <a:gd name="connsiteX6" fmla="*/ 0 w 3035786"/>
              <a:gd name="connsiteY6" fmla="*/ 331580 h 488172"/>
              <a:gd name="connsiteX0" fmla="*/ 0 w 3035786"/>
              <a:gd name="connsiteY0" fmla="*/ 337668 h 494260"/>
              <a:gd name="connsiteX1" fmla="*/ 814153 w 3035786"/>
              <a:gd name="connsiteY1" fmla="*/ 210073 h 494260"/>
              <a:gd name="connsiteX2" fmla="*/ 1804753 w 3035786"/>
              <a:gd name="connsiteY2" fmla="*/ 210074 h 494260"/>
              <a:gd name="connsiteX3" fmla="*/ 3016736 w 3035786"/>
              <a:gd name="connsiteY3" fmla="*/ 13818 h 494260"/>
              <a:gd name="connsiteX4" fmla="*/ 3035786 w 3035786"/>
              <a:gd name="connsiteY4" fmla="*/ 494260 h 494260"/>
              <a:gd name="connsiteX5" fmla="*/ 0 w 3035786"/>
              <a:gd name="connsiteY5" fmla="*/ 494260 h 494260"/>
              <a:gd name="connsiteX6" fmla="*/ 0 w 3035786"/>
              <a:gd name="connsiteY6" fmla="*/ 337668 h 494260"/>
              <a:gd name="connsiteX0" fmla="*/ 0 w 3035786"/>
              <a:gd name="connsiteY0" fmla="*/ 337668 h 494260"/>
              <a:gd name="connsiteX1" fmla="*/ 804628 w 3035786"/>
              <a:gd name="connsiteY1" fmla="*/ 143398 h 494260"/>
              <a:gd name="connsiteX2" fmla="*/ 1804753 w 3035786"/>
              <a:gd name="connsiteY2" fmla="*/ 210074 h 494260"/>
              <a:gd name="connsiteX3" fmla="*/ 3016736 w 3035786"/>
              <a:gd name="connsiteY3" fmla="*/ 13818 h 494260"/>
              <a:gd name="connsiteX4" fmla="*/ 3035786 w 3035786"/>
              <a:gd name="connsiteY4" fmla="*/ 494260 h 494260"/>
              <a:gd name="connsiteX5" fmla="*/ 0 w 3035786"/>
              <a:gd name="connsiteY5" fmla="*/ 494260 h 494260"/>
              <a:gd name="connsiteX6" fmla="*/ 0 w 3035786"/>
              <a:gd name="connsiteY6" fmla="*/ 337668 h 494260"/>
              <a:gd name="connsiteX0" fmla="*/ 0 w 3035786"/>
              <a:gd name="connsiteY0" fmla="*/ 329516 h 486108"/>
              <a:gd name="connsiteX1" fmla="*/ 804628 w 3035786"/>
              <a:gd name="connsiteY1" fmla="*/ 135246 h 486108"/>
              <a:gd name="connsiteX2" fmla="*/ 1804753 w 3035786"/>
              <a:gd name="connsiteY2" fmla="*/ 201922 h 486108"/>
              <a:gd name="connsiteX3" fmla="*/ 3016736 w 3035786"/>
              <a:gd name="connsiteY3" fmla="*/ 5666 h 486108"/>
              <a:gd name="connsiteX4" fmla="*/ 3035786 w 3035786"/>
              <a:gd name="connsiteY4" fmla="*/ 486108 h 486108"/>
              <a:gd name="connsiteX5" fmla="*/ 0 w 3035786"/>
              <a:gd name="connsiteY5" fmla="*/ 486108 h 486108"/>
              <a:gd name="connsiteX6" fmla="*/ 0 w 3035786"/>
              <a:gd name="connsiteY6" fmla="*/ 329516 h 486108"/>
              <a:gd name="connsiteX0" fmla="*/ 0 w 3035786"/>
              <a:gd name="connsiteY0" fmla="*/ 336158 h 492750"/>
              <a:gd name="connsiteX1" fmla="*/ 804628 w 3035786"/>
              <a:gd name="connsiteY1" fmla="*/ 141888 h 492750"/>
              <a:gd name="connsiteX2" fmla="*/ 1804753 w 3035786"/>
              <a:gd name="connsiteY2" fmla="*/ 208564 h 492750"/>
              <a:gd name="connsiteX3" fmla="*/ 3016736 w 3035786"/>
              <a:gd name="connsiteY3" fmla="*/ 12308 h 492750"/>
              <a:gd name="connsiteX4" fmla="*/ 3035786 w 3035786"/>
              <a:gd name="connsiteY4" fmla="*/ 492750 h 492750"/>
              <a:gd name="connsiteX5" fmla="*/ 0 w 3035786"/>
              <a:gd name="connsiteY5" fmla="*/ 492750 h 492750"/>
              <a:gd name="connsiteX6" fmla="*/ 0 w 3035786"/>
              <a:gd name="connsiteY6" fmla="*/ 336158 h 492750"/>
              <a:gd name="connsiteX0" fmla="*/ 0 w 3035786"/>
              <a:gd name="connsiteY0" fmla="*/ 330459 h 487051"/>
              <a:gd name="connsiteX1" fmla="*/ 757003 w 3035786"/>
              <a:gd name="connsiteY1" fmla="*/ 136189 h 487051"/>
              <a:gd name="connsiteX2" fmla="*/ 1804753 w 3035786"/>
              <a:gd name="connsiteY2" fmla="*/ 202865 h 487051"/>
              <a:gd name="connsiteX3" fmla="*/ 3016736 w 3035786"/>
              <a:gd name="connsiteY3" fmla="*/ 6609 h 487051"/>
              <a:gd name="connsiteX4" fmla="*/ 3035786 w 3035786"/>
              <a:gd name="connsiteY4" fmla="*/ 487051 h 487051"/>
              <a:gd name="connsiteX5" fmla="*/ 0 w 3035786"/>
              <a:gd name="connsiteY5" fmla="*/ 487051 h 487051"/>
              <a:gd name="connsiteX6" fmla="*/ 0 w 3035786"/>
              <a:gd name="connsiteY6" fmla="*/ 330459 h 487051"/>
              <a:gd name="connsiteX0" fmla="*/ 9525 w 3035786"/>
              <a:gd name="connsiteY0" fmla="*/ 159009 h 487051"/>
              <a:gd name="connsiteX1" fmla="*/ 757003 w 3035786"/>
              <a:gd name="connsiteY1" fmla="*/ 136189 h 487051"/>
              <a:gd name="connsiteX2" fmla="*/ 1804753 w 3035786"/>
              <a:gd name="connsiteY2" fmla="*/ 202865 h 487051"/>
              <a:gd name="connsiteX3" fmla="*/ 3016736 w 3035786"/>
              <a:gd name="connsiteY3" fmla="*/ 6609 h 487051"/>
              <a:gd name="connsiteX4" fmla="*/ 3035786 w 3035786"/>
              <a:gd name="connsiteY4" fmla="*/ 487051 h 487051"/>
              <a:gd name="connsiteX5" fmla="*/ 0 w 3035786"/>
              <a:gd name="connsiteY5" fmla="*/ 487051 h 487051"/>
              <a:gd name="connsiteX6" fmla="*/ 9525 w 3035786"/>
              <a:gd name="connsiteY6" fmla="*/ 159009 h 487051"/>
              <a:gd name="connsiteX0" fmla="*/ 9525 w 3171344"/>
              <a:gd name="connsiteY0" fmla="*/ 159009 h 487051"/>
              <a:gd name="connsiteX1" fmla="*/ 757003 w 3171344"/>
              <a:gd name="connsiteY1" fmla="*/ 136189 h 487051"/>
              <a:gd name="connsiteX2" fmla="*/ 1804753 w 3171344"/>
              <a:gd name="connsiteY2" fmla="*/ 202865 h 487051"/>
              <a:gd name="connsiteX3" fmla="*/ 3016736 w 3171344"/>
              <a:gd name="connsiteY3" fmla="*/ 6609 h 487051"/>
              <a:gd name="connsiteX4" fmla="*/ 3035786 w 3171344"/>
              <a:gd name="connsiteY4" fmla="*/ 487051 h 487051"/>
              <a:gd name="connsiteX5" fmla="*/ 0 w 3171344"/>
              <a:gd name="connsiteY5" fmla="*/ 487051 h 487051"/>
              <a:gd name="connsiteX6" fmla="*/ 9525 w 3171344"/>
              <a:gd name="connsiteY6" fmla="*/ 159009 h 487051"/>
              <a:gd name="connsiteX0" fmla="*/ 9525 w 3244728"/>
              <a:gd name="connsiteY0" fmla="*/ 159009 h 487051"/>
              <a:gd name="connsiteX1" fmla="*/ 757003 w 3244728"/>
              <a:gd name="connsiteY1" fmla="*/ 136189 h 487051"/>
              <a:gd name="connsiteX2" fmla="*/ 1804753 w 3244728"/>
              <a:gd name="connsiteY2" fmla="*/ 202865 h 487051"/>
              <a:gd name="connsiteX3" fmla="*/ 3016736 w 3244728"/>
              <a:gd name="connsiteY3" fmla="*/ 6609 h 487051"/>
              <a:gd name="connsiteX4" fmla="*/ 3035786 w 3244728"/>
              <a:gd name="connsiteY4" fmla="*/ 487051 h 487051"/>
              <a:gd name="connsiteX5" fmla="*/ 0 w 3244728"/>
              <a:gd name="connsiteY5" fmla="*/ 487051 h 487051"/>
              <a:gd name="connsiteX6" fmla="*/ 9525 w 3244728"/>
              <a:gd name="connsiteY6" fmla="*/ 159009 h 487051"/>
              <a:gd name="connsiteX0" fmla="*/ 9525 w 3279211"/>
              <a:gd name="connsiteY0" fmla="*/ 159009 h 487051"/>
              <a:gd name="connsiteX1" fmla="*/ 757003 w 3279211"/>
              <a:gd name="connsiteY1" fmla="*/ 136189 h 487051"/>
              <a:gd name="connsiteX2" fmla="*/ 1804753 w 3279211"/>
              <a:gd name="connsiteY2" fmla="*/ 202865 h 487051"/>
              <a:gd name="connsiteX3" fmla="*/ 3016736 w 3279211"/>
              <a:gd name="connsiteY3" fmla="*/ 6609 h 487051"/>
              <a:gd name="connsiteX4" fmla="*/ 3035786 w 3279211"/>
              <a:gd name="connsiteY4" fmla="*/ 487051 h 487051"/>
              <a:gd name="connsiteX5" fmla="*/ 0 w 3279211"/>
              <a:gd name="connsiteY5" fmla="*/ 487051 h 487051"/>
              <a:gd name="connsiteX6" fmla="*/ 9525 w 3279211"/>
              <a:gd name="connsiteY6" fmla="*/ 159009 h 487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9211" h="487051">
                <a:moveTo>
                  <a:pt x="9525" y="159009"/>
                </a:moveTo>
                <a:cubicBezTo>
                  <a:pt x="145217" y="111645"/>
                  <a:pt x="457798" y="128880"/>
                  <a:pt x="757003" y="136189"/>
                </a:cubicBezTo>
                <a:cubicBezTo>
                  <a:pt x="1056208" y="143498"/>
                  <a:pt x="1428131" y="224462"/>
                  <a:pt x="1804753" y="202865"/>
                </a:cubicBezTo>
                <a:cubicBezTo>
                  <a:pt x="2181375" y="181268"/>
                  <a:pt x="2811564" y="-40755"/>
                  <a:pt x="3016736" y="6609"/>
                </a:cubicBezTo>
                <a:cubicBezTo>
                  <a:pt x="3442186" y="176281"/>
                  <a:pt x="3277086" y="326904"/>
                  <a:pt x="3035786" y="487051"/>
                </a:cubicBezTo>
                <a:lnTo>
                  <a:pt x="0" y="487051"/>
                </a:lnTo>
                <a:lnTo>
                  <a:pt x="9525" y="159009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74000">
                <a:srgbClr val="5BB0E6"/>
              </a:gs>
              <a:gs pos="34000">
                <a:srgbClr val="5EC4F0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5" y="3921653"/>
            <a:ext cx="871737" cy="738329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55" y="3902946"/>
            <a:ext cx="871737" cy="738329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29" y="3902946"/>
            <a:ext cx="871737" cy="738329"/>
          </a:xfrm>
          <a:prstGeom prst="rect">
            <a:avLst/>
          </a:prstGeom>
        </p:spPr>
      </p:pic>
      <p:sp>
        <p:nvSpPr>
          <p:cNvPr id="48" name="Freeform 47"/>
          <p:cNvSpPr/>
          <p:nvPr/>
        </p:nvSpPr>
        <p:spPr>
          <a:xfrm rot="11006336">
            <a:off x="1457301" y="2507211"/>
            <a:ext cx="4909556" cy="1832808"/>
          </a:xfrm>
          <a:custGeom>
            <a:avLst/>
            <a:gdLst>
              <a:gd name="connsiteX0" fmla="*/ 38100 w 4789579"/>
              <a:gd name="connsiteY0" fmla="*/ 192903 h 1272403"/>
              <a:gd name="connsiteX1" fmla="*/ 63500 w 4789579"/>
              <a:gd name="connsiteY1" fmla="*/ 345303 h 1272403"/>
              <a:gd name="connsiteX2" fmla="*/ 101600 w 4789579"/>
              <a:gd name="connsiteY2" fmla="*/ 383403 h 1272403"/>
              <a:gd name="connsiteX3" fmla="*/ 127000 w 4789579"/>
              <a:gd name="connsiteY3" fmla="*/ 434203 h 1272403"/>
              <a:gd name="connsiteX4" fmla="*/ 139700 w 4789579"/>
              <a:gd name="connsiteY4" fmla="*/ 472303 h 1272403"/>
              <a:gd name="connsiteX5" fmla="*/ 254000 w 4789579"/>
              <a:gd name="connsiteY5" fmla="*/ 535803 h 1272403"/>
              <a:gd name="connsiteX6" fmla="*/ 292100 w 4789579"/>
              <a:gd name="connsiteY6" fmla="*/ 561203 h 1272403"/>
              <a:gd name="connsiteX7" fmla="*/ 368300 w 4789579"/>
              <a:gd name="connsiteY7" fmla="*/ 573903 h 1272403"/>
              <a:gd name="connsiteX8" fmla="*/ 444500 w 4789579"/>
              <a:gd name="connsiteY8" fmla="*/ 599303 h 1272403"/>
              <a:gd name="connsiteX9" fmla="*/ 482600 w 4789579"/>
              <a:gd name="connsiteY9" fmla="*/ 612003 h 1272403"/>
              <a:gd name="connsiteX10" fmla="*/ 520700 w 4789579"/>
              <a:gd name="connsiteY10" fmla="*/ 637403 h 1272403"/>
              <a:gd name="connsiteX11" fmla="*/ 571500 w 4789579"/>
              <a:gd name="connsiteY11" fmla="*/ 650103 h 1272403"/>
              <a:gd name="connsiteX12" fmla="*/ 685800 w 4789579"/>
              <a:gd name="connsiteY12" fmla="*/ 675503 h 1272403"/>
              <a:gd name="connsiteX13" fmla="*/ 736600 w 4789579"/>
              <a:gd name="connsiteY13" fmla="*/ 700903 h 1272403"/>
              <a:gd name="connsiteX14" fmla="*/ 1244600 w 4789579"/>
              <a:gd name="connsiteY14" fmla="*/ 726303 h 1272403"/>
              <a:gd name="connsiteX15" fmla="*/ 1384300 w 4789579"/>
              <a:gd name="connsiteY15" fmla="*/ 739003 h 1272403"/>
              <a:gd name="connsiteX16" fmla="*/ 1447800 w 4789579"/>
              <a:gd name="connsiteY16" fmla="*/ 751703 h 1272403"/>
              <a:gd name="connsiteX17" fmla="*/ 1536700 w 4789579"/>
              <a:gd name="connsiteY17" fmla="*/ 764403 h 1272403"/>
              <a:gd name="connsiteX18" fmla="*/ 1638300 w 4789579"/>
              <a:gd name="connsiteY18" fmla="*/ 789803 h 1272403"/>
              <a:gd name="connsiteX19" fmla="*/ 1689100 w 4789579"/>
              <a:gd name="connsiteY19" fmla="*/ 802503 h 1272403"/>
              <a:gd name="connsiteX20" fmla="*/ 1765300 w 4789579"/>
              <a:gd name="connsiteY20" fmla="*/ 827903 h 1272403"/>
              <a:gd name="connsiteX21" fmla="*/ 1841500 w 4789579"/>
              <a:gd name="connsiteY21" fmla="*/ 840603 h 1272403"/>
              <a:gd name="connsiteX22" fmla="*/ 1917700 w 4789579"/>
              <a:gd name="connsiteY22" fmla="*/ 878703 h 1272403"/>
              <a:gd name="connsiteX23" fmla="*/ 1955800 w 4789579"/>
              <a:gd name="connsiteY23" fmla="*/ 904103 h 1272403"/>
              <a:gd name="connsiteX24" fmla="*/ 2057400 w 4789579"/>
              <a:gd name="connsiteY24" fmla="*/ 929503 h 1272403"/>
              <a:gd name="connsiteX25" fmla="*/ 3276600 w 4789579"/>
              <a:gd name="connsiteY25" fmla="*/ 929503 h 1272403"/>
              <a:gd name="connsiteX26" fmla="*/ 3327400 w 4789579"/>
              <a:gd name="connsiteY26" fmla="*/ 954903 h 1272403"/>
              <a:gd name="connsiteX27" fmla="*/ 3416300 w 4789579"/>
              <a:gd name="connsiteY27" fmla="*/ 980303 h 1272403"/>
              <a:gd name="connsiteX28" fmla="*/ 3492500 w 4789579"/>
              <a:gd name="connsiteY28" fmla="*/ 1031103 h 1272403"/>
              <a:gd name="connsiteX29" fmla="*/ 3581400 w 4789579"/>
              <a:gd name="connsiteY29" fmla="*/ 1069203 h 1272403"/>
              <a:gd name="connsiteX30" fmla="*/ 3632200 w 4789579"/>
              <a:gd name="connsiteY30" fmla="*/ 1107303 h 1272403"/>
              <a:gd name="connsiteX31" fmla="*/ 3746500 w 4789579"/>
              <a:gd name="connsiteY31" fmla="*/ 1145403 h 1272403"/>
              <a:gd name="connsiteX32" fmla="*/ 3848100 w 4789579"/>
              <a:gd name="connsiteY32" fmla="*/ 1183503 h 1272403"/>
              <a:gd name="connsiteX33" fmla="*/ 4064000 w 4789579"/>
              <a:gd name="connsiteY33" fmla="*/ 1170803 h 1272403"/>
              <a:gd name="connsiteX34" fmla="*/ 4102100 w 4789579"/>
              <a:gd name="connsiteY34" fmla="*/ 1158103 h 1272403"/>
              <a:gd name="connsiteX35" fmla="*/ 4406900 w 4789579"/>
              <a:gd name="connsiteY35" fmla="*/ 1170803 h 1272403"/>
              <a:gd name="connsiteX36" fmla="*/ 4445000 w 4789579"/>
              <a:gd name="connsiteY36" fmla="*/ 1183503 h 1272403"/>
              <a:gd name="connsiteX37" fmla="*/ 4521200 w 4789579"/>
              <a:gd name="connsiteY37" fmla="*/ 1196203 h 1272403"/>
              <a:gd name="connsiteX38" fmla="*/ 4546600 w 4789579"/>
              <a:gd name="connsiteY38" fmla="*/ 1234303 h 1272403"/>
              <a:gd name="connsiteX39" fmla="*/ 4622800 w 4789579"/>
              <a:gd name="connsiteY39" fmla="*/ 1259703 h 1272403"/>
              <a:gd name="connsiteX40" fmla="*/ 4660900 w 4789579"/>
              <a:gd name="connsiteY40" fmla="*/ 1272403 h 1272403"/>
              <a:gd name="connsiteX41" fmla="*/ 4762500 w 4789579"/>
              <a:gd name="connsiteY41" fmla="*/ 1259703 h 1272403"/>
              <a:gd name="connsiteX42" fmla="*/ 4775200 w 4789579"/>
              <a:gd name="connsiteY42" fmla="*/ 1208903 h 1272403"/>
              <a:gd name="connsiteX43" fmla="*/ 4762500 w 4789579"/>
              <a:gd name="connsiteY43" fmla="*/ 993003 h 1272403"/>
              <a:gd name="connsiteX44" fmla="*/ 4533900 w 4789579"/>
              <a:gd name="connsiteY44" fmla="*/ 980303 h 1272403"/>
              <a:gd name="connsiteX45" fmla="*/ 4432300 w 4789579"/>
              <a:gd name="connsiteY45" fmla="*/ 942203 h 1272403"/>
              <a:gd name="connsiteX46" fmla="*/ 4343400 w 4789579"/>
              <a:gd name="connsiteY46" fmla="*/ 929503 h 1272403"/>
              <a:gd name="connsiteX47" fmla="*/ 4292600 w 4789579"/>
              <a:gd name="connsiteY47" fmla="*/ 916803 h 1272403"/>
              <a:gd name="connsiteX48" fmla="*/ 4254500 w 4789579"/>
              <a:gd name="connsiteY48" fmla="*/ 891403 h 1272403"/>
              <a:gd name="connsiteX49" fmla="*/ 4216400 w 4789579"/>
              <a:gd name="connsiteY49" fmla="*/ 853303 h 1272403"/>
              <a:gd name="connsiteX50" fmla="*/ 4152900 w 4789579"/>
              <a:gd name="connsiteY50" fmla="*/ 840603 h 1272403"/>
              <a:gd name="connsiteX51" fmla="*/ 3886200 w 4789579"/>
              <a:gd name="connsiteY51" fmla="*/ 827903 h 1272403"/>
              <a:gd name="connsiteX52" fmla="*/ 3771900 w 4789579"/>
              <a:gd name="connsiteY52" fmla="*/ 802503 h 1272403"/>
              <a:gd name="connsiteX53" fmla="*/ 3746500 w 4789579"/>
              <a:gd name="connsiteY53" fmla="*/ 764403 h 1272403"/>
              <a:gd name="connsiteX54" fmla="*/ 3708400 w 4789579"/>
              <a:gd name="connsiteY54" fmla="*/ 739003 h 1272403"/>
              <a:gd name="connsiteX55" fmla="*/ 3683000 w 4789579"/>
              <a:gd name="connsiteY55" fmla="*/ 700903 h 1272403"/>
              <a:gd name="connsiteX56" fmla="*/ 3670300 w 4789579"/>
              <a:gd name="connsiteY56" fmla="*/ 662803 h 1272403"/>
              <a:gd name="connsiteX57" fmla="*/ 3606800 w 4789579"/>
              <a:gd name="connsiteY57" fmla="*/ 573903 h 1272403"/>
              <a:gd name="connsiteX58" fmla="*/ 3543300 w 4789579"/>
              <a:gd name="connsiteY58" fmla="*/ 548503 h 1272403"/>
              <a:gd name="connsiteX59" fmla="*/ 3492500 w 4789579"/>
              <a:gd name="connsiteY59" fmla="*/ 510403 h 1272403"/>
              <a:gd name="connsiteX60" fmla="*/ 3454400 w 4789579"/>
              <a:gd name="connsiteY60" fmla="*/ 497703 h 1272403"/>
              <a:gd name="connsiteX61" fmla="*/ 3327400 w 4789579"/>
              <a:gd name="connsiteY61" fmla="*/ 472303 h 1272403"/>
              <a:gd name="connsiteX62" fmla="*/ 3289300 w 4789579"/>
              <a:gd name="connsiteY62" fmla="*/ 459603 h 1272403"/>
              <a:gd name="connsiteX63" fmla="*/ 2374900 w 4789579"/>
              <a:gd name="connsiteY63" fmla="*/ 421503 h 1272403"/>
              <a:gd name="connsiteX64" fmla="*/ 1727200 w 4789579"/>
              <a:gd name="connsiteY64" fmla="*/ 396103 h 1272403"/>
              <a:gd name="connsiteX65" fmla="*/ 1168400 w 4789579"/>
              <a:gd name="connsiteY65" fmla="*/ 383403 h 1272403"/>
              <a:gd name="connsiteX66" fmla="*/ 1104900 w 4789579"/>
              <a:gd name="connsiteY66" fmla="*/ 370703 h 1272403"/>
              <a:gd name="connsiteX67" fmla="*/ 1016000 w 4789579"/>
              <a:gd name="connsiteY67" fmla="*/ 358003 h 1272403"/>
              <a:gd name="connsiteX68" fmla="*/ 977900 w 4789579"/>
              <a:gd name="connsiteY68" fmla="*/ 345303 h 1272403"/>
              <a:gd name="connsiteX69" fmla="*/ 901700 w 4789579"/>
              <a:gd name="connsiteY69" fmla="*/ 307203 h 1272403"/>
              <a:gd name="connsiteX70" fmla="*/ 774700 w 4789579"/>
              <a:gd name="connsiteY70" fmla="*/ 154803 h 1272403"/>
              <a:gd name="connsiteX71" fmla="*/ 736600 w 4789579"/>
              <a:gd name="connsiteY71" fmla="*/ 142103 h 1272403"/>
              <a:gd name="connsiteX72" fmla="*/ 698500 w 4789579"/>
              <a:gd name="connsiteY72" fmla="*/ 104003 h 1272403"/>
              <a:gd name="connsiteX73" fmla="*/ 660400 w 4789579"/>
              <a:gd name="connsiteY73" fmla="*/ 91303 h 1272403"/>
              <a:gd name="connsiteX74" fmla="*/ 609600 w 4789579"/>
              <a:gd name="connsiteY74" fmla="*/ 65903 h 1272403"/>
              <a:gd name="connsiteX75" fmla="*/ 571500 w 4789579"/>
              <a:gd name="connsiteY75" fmla="*/ 53203 h 1272403"/>
              <a:gd name="connsiteX76" fmla="*/ 520700 w 4789579"/>
              <a:gd name="connsiteY76" fmla="*/ 27803 h 1272403"/>
              <a:gd name="connsiteX77" fmla="*/ 406400 w 4789579"/>
              <a:gd name="connsiteY77" fmla="*/ 2403 h 1272403"/>
              <a:gd name="connsiteX78" fmla="*/ 165100 w 4789579"/>
              <a:gd name="connsiteY78" fmla="*/ 40503 h 1272403"/>
              <a:gd name="connsiteX79" fmla="*/ 139700 w 4789579"/>
              <a:gd name="connsiteY79" fmla="*/ 78603 h 1272403"/>
              <a:gd name="connsiteX80" fmla="*/ 101600 w 4789579"/>
              <a:gd name="connsiteY80" fmla="*/ 180203 h 1272403"/>
              <a:gd name="connsiteX81" fmla="*/ 76200 w 4789579"/>
              <a:gd name="connsiteY81" fmla="*/ 218303 h 1272403"/>
              <a:gd name="connsiteX82" fmla="*/ 0 w 4789579"/>
              <a:gd name="connsiteY82" fmla="*/ 243703 h 1272403"/>
              <a:gd name="connsiteX0" fmla="*/ 38100 w 4783851"/>
              <a:gd name="connsiteY0" fmla="*/ 192903 h 1283086"/>
              <a:gd name="connsiteX1" fmla="*/ 63500 w 4783851"/>
              <a:gd name="connsiteY1" fmla="*/ 345303 h 1283086"/>
              <a:gd name="connsiteX2" fmla="*/ 101600 w 4783851"/>
              <a:gd name="connsiteY2" fmla="*/ 383403 h 1283086"/>
              <a:gd name="connsiteX3" fmla="*/ 127000 w 4783851"/>
              <a:gd name="connsiteY3" fmla="*/ 434203 h 1283086"/>
              <a:gd name="connsiteX4" fmla="*/ 139700 w 4783851"/>
              <a:gd name="connsiteY4" fmla="*/ 472303 h 1283086"/>
              <a:gd name="connsiteX5" fmla="*/ 254000 w 4783851"/>
              <a:gd name="connsiteY5" fmla="*/ 535803 h 1283086"/>
              <a:gd name="connsiteX6" fmla="*/ 292100 w 4783851"/>
              <a:gd name="connsiteY6" fmla="*/ 561203 h 1283086"/>
              <a:gd name="connsiteX7" fmla="*/ 368300 w 4783851"/>
              <a:gd name="connsiteY7" fmla="*/ 573903 h 1283086"/>
              <a:gd name="connsiteX8" fmla="*/ 444500 w 4783851"/>
              <a:gd name="connsiteY8" fmla="*/ 599303 h 1283086"/>
              <a:gd name="connsiteX9" fmla="*/ 482600 w 4783851"/>
              <a:gd name="connsiteY9" fmla="*/ 612003 h 1283086"/>
              <a:gd name="connsiteX10" fmla="*/ 520700 w 4783851"/>
              <a:gd name="connsiteY10" fmla="*/ 637403 h 1283086"/>
              <a:gd name="connsiteX11" fmla="*/ 571500 w 4783851"/>
              <a:gd name="connsiteY11" fmla="*/ 650103 h 1283086"/>
              <a:gd name="connsiteX12" fmla="*/ 685800 w 4783851"/>
              <a:gd name="connsiteY12" fmla="*/ 675503 h 1283086"/>
              <a:gd name="connsiteX13" fmla="*/ 736600 w 4783851"/>
              <a:gd name="connsiteY13" fmla="*/ 700903 h 1283086"/>
              <a:gd name="connsiteX14" fmla="*/ 1244600 w 4783851"/>
              <a:gd name="connsiteY14" fmla="*/ 726303 h 1283086"/>
              <a:gd name="connsiteX15" fmla="*/ 1384300 w 4783851"/>
              <a:gd name="connsiteY15" fmla="*/ 739003 h 1283086"/>
              <a:gd name="connsiteX16" fmla="*/ 1447800 w 4783851"/>
              <a:gd name="connsiteY16" fmla="*/ 751703 h 1283086"/>
              <a:gd name="connsiteX17" fmla="*/ 1536700 w 4783851"/>
              <a:gd name="connsiteY17" fmla="*/ 764403 h 1283086"/>
              <a:gd name="connsiteX18" fmla="*/ 1638300 w 4783851"/>
              <a:gd name="connsiteY18" fmla="*/ 789803 h 1283086"/>
              <a:gd name="connsiteX19" fmla="*/ 1689100 w 4783851"/>
              <a:gd name="connsiteY19" fmla="*/ 802503 h 1283086"/>
              <a:gd name="connsiteX20" fmla="*/ 1765300 w 4783851"/>
              <a:gd name="connsiteY20" fmla="*/ 827903 h 1283086"/>
              <a:gd name="connsiteX21" fmla="*/ 1841500 w 4783851"/>
              <a:gd name="connsiteY21" fmla="*/ 840603 h 1283086"/>
              <a:gd name="connsiteX22" fmla="*/ 1917700 w 4783851"/>
              <a:gd name="connsiteY22" fmla="*/ 878703 h 1283086"/>
              <a:gd name="connsiteX23" fmla="*/ 1955800 w 4783851"/>
              <a:gd name="connsiteY23" fmla="*/ 904103 h 1283086"/>
              <a:gd name="connsiteX24" fmla="*/ 2057400 w 4783851"/>
              <a:gd name="connsiteY24" fmla="*/ 929503 h 1283086"/>
              <a:gd name="connsiteX25" fmla="*/ 3276600 w 4783851"/>
              <a:gd name="connsiteY25" fmla="*/ 929503 h 1283086"/>
              <a:gd name="connsiteX26" fmla="*/ 3327400 w 4783851"/>
              <a:gd name="connsiteY26" fmla="*/ 954903 h 1283086"/>
              <a:gd name="connsiteX27" fmla="*/ 3416300 w 4783851"/>
              <a:gd name="connsiteY27" fmla="*/ 980303 h 1283086"/>
              <a:gd name="connsiteX28" fmla="*/ 3492500 w 4783851"/>
              <a:gd name="connsiteY28" fmla="*/ 1031103 h 1283086"/>
              <a:gd name="connsiteX29" fmla="*/ 3581400 w 4783851"/>
              <a:gd name="connsiteY29" fmla="*/ 1069203 h 1283086"/>
              <a:gd name="connsiteX30" fmla="*/ 3632200 w 4783851"/>
              <a:gd name="connsiteY30" fmla="*/ 1107303 h 1283086"/>
              <a:gd name="connsiteX31" fmla="*/ 3746500 w 4783851"/>
              <a:gd name="connsiteY31" fmla="*/ 1145403 h 1283086"/>
              <a:gd name="connsiteX32" fmla="*/ 3848100 w 4783851"/>
              <a:gd name="connsiteY32" fmla="*/ 1183503 h 1283086"/>
              <a:gd name="connsiteX33" fmla="*/ 4064000 w 4783851"/>
              <a:gd name="connsiteY33" fmla="*/ 1170803 h 1283086"/>
              <a:gd name="connsiteX34" fmla="*/ 4102100 w 4783851"/>
              <a:gd name="connsiteY34" fmla="*/ 1158103 h 1283086"/>
              <a:gd name="connsiteX35" fmla="*/ 4406900 w 4783851"/>
              <a:gd name="connsiteY35" fmla="*/ 1170803 h 1283086"/>
              <a:gd name="connsiteX36" fmla="*/ 4445000 w 4783851"/>
              <a:gd name="connsiteY36" fmla="*/ 1183503 h 1283086"/>
              <a:gd name="connsiteX37" fmla="*/ 4521200 w 4783851"/>
              <a:gd name="connsiteY37" fmla="*/ 1196203 h 1283086"/>
              <a:gd name="connsiteX38" fmla="*/ 4546600 w 4783851"/>
              <a:gd name="connsiteY38" fmla="*/ 1234303 h 1283086"/>
              <a:gd name="connsiteX39" fmla="*/ 4622800 w 4783851"/>
              <a:gd name="connsiteY39" fmla="*/ 1259703 h 1283086"/>
              <a:gd name="connsiteX40" fmla="*/ 4660900 w 4783851"/>
              <a:gd name="connsiteY40" fmla="*/ 1272403 h 1283086"/>
              <a:gd name="connsiteX41" fmla="*/ 4762500 w 4783851"/>
              <a:gd name="connsiteY41" fmla="*/ 1259703 h 1283086"/>
              <a:gd name="connsiteX42" fmla="*/ 4762500 w 4783851"/>
              <a:gd name="connsiteY42" fmla="*/ 993003 h 1283086"/>
              <a:gd name="connsiteX43" fmla="*/ 4533900 w 4783851"/>
              <a:gd name="connsiteY43" fmla="*/ 980303 h 1283086"/>
              <a:gd name="connsiteX44" fmla="*/ 4432300 w 4783851"/>
              <a:gd name="connsiteY44" fmla="*/ 942203 h 1283086"/>
              <a:gd name="connsiteX45" fmla="*/ 4343400 w 4783851"/>
              <a:gd name="connsiteY45" fmla="*/ 929503 h 1283086"/>
              <a:gd name="connsiteX46" fmla="*/ 4292600 w 4783851"/>
              <a:gd name="connsiteY46" fmla="*/ 916803 h 1283086"/>
              <a:gd name="connsiteX47" fmla="*/ 4254500 w 4783851"/>
              <a:gd name="connsiteY47" fmla="*/ 891403 h 1283086"/>
              <a:gd name="connsiteX48" fmla="*/ 4216400 w 4783851"/>
              <a:gd name="connsiteY48" fmla="*/ 853303 h 1283086"/>
              <a:gd name="connsiteX49" fmla="*/ 4152900 w 4783851"/>
              <a:gd name="connsiteY49" fmla="*/ 840603 h 1283086"/>
              <a:gd name="connsiteX50" fmla="*/ 3886200 w 4783851"/>
              <a:gd name="connsiteY50" fmla="*/ 827903 h 1283086"/>
              <a:gd name="connsiteX51" fmla="*/ 3771900 w 4783851"/>
              <a:gd name="connsiteY51" fmla="*/ 802503 h 1283086"/>
              <a:gd name="connsiteX52" fmla="*/ 3746500 w 4783851"/>
              <a:gd name="connsiteY52" fmla="*/ 764403 h 1283086"/>
              <a:gd name="connsiteX53" fmla="*/ 3708400 w 4783851"/>
              <a:gd name="connsiteY53" fmla="*/ 739003 h 1283086"/>
              <a:gd name="connsiteX54" fmla="*/ 3683000 w 4783851"/>
              <a:gd name="connsiteY54" fmla="*/ 700903 h 1283086"/>
              <a:gd name="connsiteX55" fmla="*/ 3670300 w 4783851"/>
              <a:gd name="connsiteY55" fmla="*/ 662803 h 1283086"/>
              <a:gd name="connsiteX56" fmla="*/ 3606800 w 4783851"/>
              <a:gd name="connsiteY56" fmla="*/ 573903 h 1283086"/>
              <a:gd name="connsiteX57" fmla="*/ 3543300 w 4783851"/>
              <a:gd name="connsiteY57" fmla="*/ 548503 h 1283086"/>
              <a:gd name="connsiteX58" fmla="*/ 3492500 w 4783851"/>
              <a:gd name="connsiteY58" fmla="*/ 510403 h 1283086"/>
              <a:gd name="connsiteX59" fmla="*/ 3454400 w 4783851"/>
              <a:gd name="connsiteY59" fmla="*/ 497703 h 1283086"/>
              <a:gd name="connsiteX60" fmla="*/ 3327400 w 4783851"/>
              <a:gd name="connsiteY60" fmla="*/ 472303 h 1283086"/>
              <a:gd name="connsiteX61" fmla="*/ 3289300 w 4783851"/>
              <a:gd name="connsiteY61" fmla="*/ 459603 h 1283086"/>
              <a:gd name="connsiteX62" fmla="*/ 2374900 w 4783851"/>
              <a:gd name="connsiteY62" fmla="*/ 421503 h 1283086"/>
              <a:gd name="connsiteX63" fmla="*/ 1727200 w 4783851"/>
              <a:gd name="connsiteY63" fmla="*/ 396103 h 1283086"/>
              <a:gd name="connsiteX64" fmla="*/ 1168400 w 4783851"/>
              <a:gd name="connsiteY64" fmla="*/ 383403 h 1283086"/>
              <a:gd name="connsiteX65" fmla="*/ 1104900 w 4783851"/>
              <a:gd name="connsiteY65" fmla="*/ 370703 h 1283086"/>
              <a:gd name="connsiteX66" fmla="*/ 1016000 w 4783851"/>
              <a:gd name="connsiteY66" fmla="*/ 358003 h 1283086"/>
              <a:gd name="connsiteX67" fmla="*/ 977900 w 4783851"/>
              <a:gd name="connsiteY67" fmla="*/ 345303 h 1283086"/>
              <a:gd name="connsiteX68" fmla="*/ 901700 w 4783851"/>
              <a:gd name="connsiteY68" fmla="*/ 307203 h 1283086"/>
              <a:gd name="connsiteX69" fmla="*/ 774700 w 4783851"/>
              <a:gd name="connsiteY69" fmla="*/ 154803 h 1283086"/>
              <a:gd name="connsiteX70" fmla="*/ 736600 w 4783851"/>
              <a:gd name="connsiteY70" fmla="*/ 142103 h 1283086"/>
              <a:gd name="connsiteX71" fmla="*/ 698500 w 4783851"/>
              <a:gd name="connsiteY71" fmla="*/ 104003 h 1283086"/>
              <a:gd name="connsiteX72" fmla="*/ 660400 w 4783851"/>
              <a:gd name="connsiteY72" fmla="*/ 91303 h 1283086"/>
              <a:gd name="connsiteX73" fmla="*/ 609600 w 4783851"/>
              <a:gd name="connsiteY73" fmla="*/ 65903 h 1283086"/>
              <a:gd name="connsiteX74" fmla="*/ 571500 w 4783851"/>
              <a:gd name="connsiteY74" fmla="*/ 53203 h 1283086"/>
              <a:gd name="connsiteX75" fmla="*/ 520700 w 4783851"/>
              <a:gd name="connsiteY75" fmla="*/ 27803 h 1283086"/>
              <a:gd name="connsiteX76" fmla="*/ 406400 w 4783851"/>
              <a:gd name="connsiteY76" fmla="*/ 2403 h 1283086"/>
              <a:gd name="connsiteX77" fmla="*/ 165100 w 4783851"/>
              <a:gd name="connsiteY77" fmla="*/ 40503 h 1283086"/>
              <a:gd name="connsiteX78" fmla="*/ 139700 w 4783851"/>
              <a:gd name="connsiteY78" fmla="*/ 78603 h 1283086"/>
              <a:gd name="connsiteX79" fmla="*/ 101600 w 4783851"/>
              <a:gd name="connsiteY79" fmla="*/ 180203 h 1283086"/>
              <a:gd name="connsiteX80" fmla="*/ 76200 w 4783851"/>
              <a:gd name="connsiteY80" fmla="*/ 218303 h 1283086"/>
              <a:gd name="connsiteX81" fmla="*/ 0 w 4783851"/>
              <a:gd name="connsiteY81" fmla="*/ 243703 h 1283086"/>
              <a:gd name="connsiteX0" fmla="*/ 38100 w 4765434"/>
              <a:gd name="connsiteY0" fmla="*/ 192903 h 1290071"/>
              <a:gd name="connsiteX1" fmla="*/ 63500 w 4765434"/>
              <a:gd name="connsiteY1" fmla="*/ 345303 h 1290071"/>
              <a:gd name="connsiteX2" fmla="*/ 101600 w 4765434"/>
              <a:gd name="connsiteY2" fmla="*/ 383403 h 1290071"/>
              <a:gd name="connsiteX3" fmla="*/ 127000 w 4765434"/>
              <a:gd name="connsiteY3" fmla="*/ 434203 h 1290071"/>
              <a:gd name="connsiteX4" fmla="*/ 139700 w 4765434"/>
              <a:gd name="connsiteY4" fmla="*/ 472303 h 1290071"/>
              <a:gd name="connsiteX5" fmla="*/ 254000 w 4765434"/>
              <a:gd name="connsiteY5" fmla="*/ 535803 h 1290071"/>
              <a:gd name="connsiteX6" fmla="*/ 292100 w 4765434"/>
              <a:gd name="connsiteY6" fmla="*/ 561203 h 1290071"/>
              <a:gd name="connsiteX7" fmla="*/ 368300 w 4765434"/>
              <a:gd name="connsiteY7" fmla="*/ 573903 h 1290071"/>
              <a:gd name="connsiteX8" fmla="*/ 444500 w 4765434"/>
              <a:gd name="connsiteY8" fmla="*/ 599303 h 1290071"/>
              <a:gd name="connsiteX9" fmla="*/ 482600 w 4765434"/>
              <a:gd name="connsiteY9" fmla="*/ 612003 h 1290071"/>
              <a:gd name="connsiteX10" fmla="*/ 520700 w 4765434"/>
              <a:gd name="connsiteY10" fmla="*/ 637403 h 1290071"/>
              <a:gd name="connsiteX11" fmla="*/ 571500 w 4765434"/>
              <a:gd name="connsiteY11" fmla="*/ 650103 h 1290071"/>
              <a:gd name="connsiteX12" fmla="*/ 685800 w 4765434"/>
              <a:gd name="connsiteY12" fmla="*/ 675503 h 1290071"/>
              <a:gd name="connsiteX13" fmla="*/ 736600 w 4765434"/>
              <a:gd name="connsiteY13" fmla="*/ 700903 h 1290071"/>
              <a:gd name="connsiteX14" fmla="*/ 1244600 w 4765434"/>
              <a:gd name="connsiteY14" fmla="*/ 726303 h 1290071"/>
              <a:gd name="connsiteX15" fmla="*/ 1384300 w 4765434"/>
              <a:gd name="connsiteY15" fmla="*/ 739003 h 1290071"/>
              <a:gd name="connsiteX16" fmla="*/ 1447800 w 4765434"/>
              <a:gd name="connsiteY16" fmla="*/ 751703 h 1290071"/>
              <a:gd name="connsiteX17" fmla="*/ 1536700 w 4765434"/>
              <a:gd name="connsiteY17" fmla="*/ 764403 h 1290071"/>
              <a:gd name="connsiteX18" fmla="*/ 1638300 w 4765434"/>
              <a:gd name="connsiteY18" fmla="*/ 789803 h 1290071"/>
              <a:gd name="connsiteX19" fmla="*/ 1689100 w 4765434"/>
              <a:gd name="connsiteY19" fmla="*/ 802503 h 1290071"/>
              <a:gd name="connsiteX20" fmla="*/ 1765300 w 4765434"/>
              <a:gd name="connsiteY20" fmla="*/ 827903 h 1290071"/>
              <a:gd name="connsiteX21" fmla="*/ 1841500 w 4765434"/>
              <a:gd name="connsiteY21" fmla="*/ 840603 h 1290071"/>
              <a:gd name="connsiteX22" fmla="*/ 1917700 w 4765434"/>
              <a:gd name="connsiteY22" fmla="*/ 878703 h 1290071"/>
              <a:gd name="connsiteX23" fmla="*/ 1955800 w 4765434"/>
              <a:gd name="connsiteY23" fmla="*/ 904103 h 1290071"/>
              <a:gd name="connsiteX24" fmla="*/ 2057400 w 4765434"/>
              <a:gd name="connsiteY24" fmla="*/ 929503 h 1290071"/>
              <a:gd name="connsiteX25" fmla="*/ 3276600 w 4765434"/>
              <a:gd name="connsiteY25" fmla="*/ 929503 h 1290071"/>
              <a:gd name="connsiteX26" fmla="*/ 3327400 w 4765434"/>
              <a:gd name="connsiteY26" fmla="*/ 954903 h 1290071"/>
              <a:gd name="connsiteX27" fmla="*/ 3416300 w 4765434"/>
              <a:gd name="connsiteY27" fmla="*/ 980303 h 1290071"/>
              <a:gd name="connsiteX28" fmla="*/ 3492500 w 4765434"/>
              <a:gd name="connsiteY28" fmla="*/ 1031103 h 1290071"/>
              <a:gd name="connsiteX29" fmla="*/ 3581400 w 4765434"/>
              <a:gd name="connsiteY29" fmla="*/ 1069203 h 1290071"/>
              <a:gd name="connsiteX30" fmla="*/ 3632200 w 4765434"/>
              <a:gd name="connsiteY30" fmla="*/ 1107303 h 1290071"/>
              <a:gd name="connsiteX31" fmla="*/ 3746500 w 4765434"/>
              <a:gd name="connsiteY31" fmla="*/ 1145403 h 1290071"/>
              <a:gd name="connsiteX32" fmla="*/ 3848100 w 4765434"/>
              <a:gd name="connsiteY32" fmla="*/ 1183503 h 1290071"/>
              <a:gd name="connsiteX33" fmla="*/ 4064000 w 4765434"/>
              <a:gd name="connsiteY33" fmla="*/ 1170803 h 1290071"/>
              <a:gd name="connsiteX34" fmla="*/ 4102100 w 4765434"/>
              <a:gd name="connsiteY34" fmla="*/ 1158103 h 1290071"/>
              <a:gd name="connsiteX35" fmla="*/ 4406900 w 4765434"/>
              <a:gd name="connsiteY35" fmla="*/ 1170803 h 1290071"/>
              <a:gd name="connsiteX36" fmla="*/ 4445000 w 4765434"/>
              <a:gd name="connsiteY36" fmla="*/ 1183503 h 1290071"/>
              <a:gd name="connsiteX37" fmla="*/ 4521200 w 4765434"/>
              <a:gd name="connsiteY37" fmla="*/ 1196203 h 1290071"/>
              <a:gd name="connsiteX38" fmla="*/ 4546600 w 4765434"/>
              <a:gd name="connsiteY38" fmla="*/ 1234303 h 1290071"/>
              <a:gd name="connsiteX39" fmla="*/ 4622800 w 4765434"/>
              <a:gd name="connsiteY39" fmla="*/ 1259703 h 1290071"/>
              <a:gd name="connsiteX40" fmla="*/ 4660900 w 4765434"/>
              <a:gd name="connsiteY40" fmla="*/ 1272403 h 1290071"/>
              <a:gd name="connsiteX41" fmla="*/ 4762500 w 4765434"/>
              <a:gd name="connsiteY41" fmla="*/ 993003 h 1290071"/>
              <a:gd name="connsiteX42" fmla="*/ 4533900 w 4765434"/>
              <a:gd name="connsiteY42" fmla="*/ 980303 h 1290071"/>
              <a:gd name="connsiteX43" fmla="*/ 4432300 w 4765434"/>
              <a:gd name="connsiteY43" fmla="*/ 942203 h 1290071"/>
              <a:gd name="connsiteX44" fmla="*/ 4343400 w 4765434"/>
              <a:gd name="connsiteY44" fmla="*/ 929503 h 1290071"/>
              <a:gd name="connsiteX45" fmla="*/ 4292600 w 4765434"/>
              <a:gd name="connsiteY45" fmla="*/ 916803 h 1290071"/>
              <a:gd name="connsiteX46" fmla="*/ 4254500 w 4765434"/>
              <a:gd name="connsiteY46" fmla="*/ 891403 h 1290071"/>
              <a:gd name="connsiteX47" fmla="*/ 4216400 w 4765434"/>
              <a:gd name="connsiteY47" fmla="*/ 853303 h 1290071"/>
              <a:gd name="connsiteX48" fmla="*/ 4152900 w 4765434"/>
              <a:gd name="connsiteY48" fmla="*/ 840603 h 1290071"/>
              <a:gd name="connsiteX49" fmla="*/ 3886200 w 4765434"/>
              <a:gd name="connsiteY49" fmla="*/ 827903 h 1290071"/>
              <a:gd name="connsiteX50" fmla="*/ 3771900 w 4765434"/>
              <a:gd name="connsiteY50" fmla="*/ 802503 h 1290071"/>
              <a:gd name="connsiteX51" fmla="*/ 3746500 w 4765434"/>
              <a:gd name="connsiteY51" fmla="*/ 764403 h 1290071"/>
              <a:gd name="connsiteX52" fmla="*/ 3708400 w 4765434"/>
              <a:gd name="connsiteY52" fmla="*/ 739003 h 1290071"/>
              <a:gd name="connsiteX53" fmla="*/ 3683000 w 4765434"/>
              <a:gd name="connsiteY53" fmla="*/ 700903 h 1290071"/>
              <a:gd name="connsiteX54" fmla="*/ 3670300 w 4765434"/>
              <a:gd name="connsiteY54" fmla="*/ 662803 h 1290071"/>
              <a:gd name="connsiteX55" fmla="*/ 3606800 w 4765434"/>
              <a:gd name="connsiteY55" fmla="*/ 573903 h 1290071"/>
              <a:gd name="connsiteX56" fmla="*/ 3543300 w 4765434"/>
              <a:gd name="connsiteY56" fmla="*/ 548503 h 1290071"/>
              <a:gd name="connsiteX57" fmla="*/ 3492500 w 4765434"/>
              <a:gd name="connsiteY57" fmla="*/ 510403 h 1290071"/>
              <a:gd name="connsiteX58" fmla="*/ 3454400 w 4765434"/>
              <a:gd name="connsiteY58" fmla="*/ 497703 h 1290071"/>
              <a:gd name="connsiteX59" fmla="*/ 3327400 w 4765434"/>
              <a:gd name="connsiteY59" fmla="*/ 472303 h 1290071"/>
              <a:gd name="connsiteX60" fmla="*/ 3289300 w 4765434"/>
              <a:gd name="connsiteY60" fmla="*/ 459603 h 1290071"/>
              <a:gd name="connsiteX61" fmla="*/ 2374900 w 4765434"/>
              <a:gd name="connsiteY61" fmla="*/ 421503 h 1290071"/>
              <a:gd name="connsiteX62" fmla="*/ 1727200 w 4765434"/>
              <a:gd name="connsiteY62" fmla="*/ 396103 h 1290071"/>
              <a:gd name="connsiteX63" fmla="*/ 1168400 w 4765434"/>
              <a:gd name="connsiteY63" fmla="*/ 383403 h 1290071"/>
              <a:gd name="connsiteX64" fmla="*/ 1104900 w 4765434"/>
              <a:gd name="connsiteY64" fmla="*/ 370703 h 1290071"/>
              <a:gd name="connsiteX65" fmla="*/ 1016000 w 4765434"/>
              <a:gd name="connsiteY65" fmla="*/ 358003 h 1290071"/>
              <a:gd name="connsiteX66" fmla="*/ 977900 w 4765434"/>
              <a:gd name="connsiteY66" fmla="*/ 345303 h 1290071"/>
              <a:gd name="connsiteX67" fmla="*/ 901700 w 4765434"/>
              <a:gd name="connsiteY67" fmla="*/ 307203 h 1290071"/>
              <a:gd name="connsiteX68" fmla="*/ 774700 w 4765434"/>
              <a:gd name="connsiteY68" fmla="*/ 154803 h 1290071"/>
              <a:gd name="connsiteX69" fmla="*/ 736600 w 4765434"/>
              <a:gd name="connsiteY69" fmla="*/ 142103 h 1290071"/>
              <a:gd name="connsiteX70" fmla="*/ 698500 w 4765434"/>
              <a:gd name="connsiteY70" fmla="*/ 104003 h 1290071"/>
              <a:gd name="connsiteX71" fmla="*/ 660400 w 4765434"/>
              <a:gd name="connsiteY71" fmla="*/ 91303 h 1290071"/>
              <a:gd name="connsiteX72" fmla="*/ 609600 w 4765434"/>
              <a:gd name="connsiteY72" fmla="*/ 65903 h 1290071"/>
              <a:gd name="connsiteX73" fmla="*/ 571500 w 4765434"/>
              <a:gd name="connsiteY73" fmla="*/ 53203 h 1290071"/>
              <a:gd name="connsiteX74" fmla="*/ 520700 w 4765434"/>
              <a:gd name="connsiteY74" fmla="*/ 27803 h 1290071"/>
              <a:gd name="connsiteX75" fmla="*/ 406400 w 4765434"/>
              <a:gd name="connsiteY75" fmla="*/ 2403 h 1290071"/>
              <a:gd name="connsiteX76" fmla="*/ 165100 w 4765434"/>
              <a:gd name="connsiteY76" fmla="*/ 40503 h 1290071"/>
              <a:gd name="connsiteX77" fmla="*/ 139700 w 4765434"/>
              <a:gd name="connsiteY77" fmla="*/ 78603 h 1290071"/>
              <a:gd name="connsiteX78" fmla="*/ 101600 w 4765434"/>
              <a:gd name="connsiteY78" fmla="*/ 180203 h 1290071"/>
              <a:gd name="connsiteX79" fmla="*/ 76200 w 4765434"/>
              <a:gd name="connsiteY79" fmla="*/ 218303 h 1290071"/>
              <a:gd name="connsiteX80" fmla="*/ 0 w 4765434"/>
              <a:gd name="connsiteY80" fmla="*/ 243703 h 1290071"/>
              <a:gd name="connsiteX0" fmla="*/ 38100 w 4763774"/>
              <a:gd name="connsiteY0" fmla="*/ 192903 h 1274773"/>
              <a:gd name="connsiteX1" fmla="*/ 63500 w 4763774"/>
              <a:gd name="connsiteY1" fmla="*/ 345303 h 1274773"/>
              <a:gd name="connsiteX2" fmla="*/ 101600 w 4763774"/>
              <a:gd name="connsiteY2" fmla="*/ 383403 h 1274773"/>
              <a:gd name="connsiteX3" fmla="*/ 127000 w 4763774"/>
              <a:gd name="connsiteY3" fmla="*/ 434203 h 1274773"/>
              <a:gd name="connsiteX4" fmla="*/ 139700 w 4763774"/>
              <a:gd name="connsiteY4" fmla="*/ 472303 h 1274773"/>
              <a:gd name="connsiteX5" fmla="*/ 254000 w 4763774"/>
              <a:gd name="connsiteY5" fmla="*/ 535803 h 1274773"/>
              <a:gd name="connsiteX6" fmla="*/ 292100 w 4763774"/>
              <a:gd name="connsiteY6" fmla="*/ 561203 h 1274773"/>
              <a:gd name="connsiteX7" fmla="*/ 368300 w 4763774"/>
              <a:gd name="connsiteY7" fmla="*/ 573903 h 1274773"/>
              <a:gd name="connsiteX8" fmla="*/ 444500 w 4763774"/>
              <a:gd name="connsiteY8" fmla="*/ 599303 h 1274773"/>
              <a:gd name="connsiteX9" fmla="*/ 482600 w 4763774"/>
              <a:gd name="connsiteY9" fmla="*/ 612003 h 1274773"/>
              <a:gd name="connsiteX10" fmla="*/ 520700 w 4763774"/>
              <a:gd name="connsiteY10" fmla="*/ 637403 h 1274773"/>
              <a:gd name="connsiteX11" fmla="*/ 571500 w 4763774"/>
              <a:gd name="connsiteY11" fmla="*/ 650103 h 1274773"/>
              <a:gd name="connsiteX12" fmla="*/ 685800 w 4763774"/>
              <a:gd name="connsiteY12" fmla="*/ 675503 h 1274773"/>
              <a:gd name="connsiteX13" fmla="*/ 736600 w 4763774"/>
              <a:gd name="connsiteY13" fmla="*/ 700903 h 1274773"/>
              <a:gd name="connsiteX14" fmla="*/ 1244600 w 4763774"/>
              <a:gd name="connsiteY14" fmla="*/ 726303 h 1274773"/>
              <a:gd name="connsiteX15" fmla="*/ 1384300 w 4763774"/>
              <a:gd name="connsiteY15" fmla="*/ 739003 h 1274773"/>
              <a:gd name="connsiteX16" fmla="*/ 1447800 w 4763774"/>
              <a:gd name="connsiteY16" fmla="*/ 751703 h 1274773"/>
              <a:gd name="connsiteX17" fmla="*/ 1536700 w 4763774"/>
              <a:gd name="connsiteY17" fmla="*/ 764403 h 1274773"/>
              <a:gd name="connsiteX18" fmla="*/ 1638300 w 4763774"/>
              <a:gd name="connsiteY18" fmla="*/ 789803 h 1274773"/>
              <a:gd name="connsiteX19" fmla="*/ 1689100 w 4763774"/>
              <a:gd name="connsiteY19" fmla="*/ 802503 h 1274773"/>
              <a:gd name="connsiteX20" fmla="*/ 1765300 w 4763774"/>
              <a:gd name="connsiteY20" fmla="*/ 827903 h 1274773"/>
              <a:gd name="connsiteX21" fmla="*/ 1841500 w 4763774"/>
              <a:gd name="connsiteY21" fmla="*/ 840603 h 1274773"/>
              <a:gd name="connsiteX22" fmla="*/ 1917700 w 4763774"/>
              <a:gd name="connsiteY22" fmla="*/ 878703 h 1274773"/>
              <a:gd name="connsiteX23" fmla="*/ 1955800 w 4763774"/>
              <a:gd name="connsiteY23" fmla="*/ 904103 h 1274773"/>
              <a:gd name="connsiteX24" fmla="*/ 2057400 w 4763774"/>
              <a:gd name="connsiteY24" fmla="*/ 929503 h 1274773"/>
              <a:gd name="connsiteX25" fmla="*/ 3276600 w 4763774"/>
              <a:gd name="connsiteY25" fmla="*/ 929503 h 1274773"/>
              <a:gd name="connsiteX26" fmla="*/ 3327400 w 4763774"/>
              <a:gd name="connsiteY26" fmla="*/ 954903 h 1274773"/>
              <a:gd name="connsiteX27" fmla="*/ 3416300 w 4763774"/>
              <a:gd name="connsiteY27" fmla="*/ 980303 h 1274773"/>
              <a:gd name="connsiteX28" fmla="*/ 3492500 w 4763774"/>
              <a:gd name="connsiteY28" fmla="*/ 1031103 h 1274773"/>
              <a:gd name="connsiteX29" fmla="*/ 3581400 w 4763774"/>
              <a:gd name="connsiteY29" fmla="*/ 1069203 h 1274773"/>
              <a:gd name="connsiteX30" fmla="*/ 3632200 w 4763774"/>
              <a:gd name="connsiteY30" fmla="*/ 1107303 h 1274773"/>
              <a:gd name="connsiteX31" fmla="*/ 3746500 w 4763774"/>
              <a:gd name="connsiteY31" fmla="*/ 1145403 h 1274773"/>
              <a:gd name="connsiteX32" fmla="*/ 3848100 w 4763774"/>
              <a:gd name="connsiteY32" fmla="*/ 1183503 h 1274773"/>
              <a:gd name="connsiteX33" fmla="*/ 4064000 w 4763774"/>
              <a:gd name="connsiteY33" fmla="*/ 1170803 h 1274773"/>
              <a:gd name="connsiteX34" fmla="*/ 4102100 w 4763774"/>
              <a:gd name="connsiteY34" fmla="*/ 1158103 h 1274773"/>
              <a:gd name="connsiteX35" fmla="*/ 4406900 w 4763774"/>
              <a:gd name="connsiteY35" fmla="*/ 1170803 h 1274773"/>
              <a:gd name="connsiteX36" fmla="*/ 4445000 w 4763774"/>
              <a:gd name="connsiteY36" fmla="*/ 1183503 h 1274773"/>
              <a:gd name="connsiteX37" fmla="*/ 4521200 w 4763774"/>
              <a:gd name="connsiteY37" fmla="*/ 1196203 h 1274773"/>
              <a:gd name="connsiteX38" fmla="*/ 4546600 w 4763774"/>
              <a:gd name="connsiteY38" fmla="*/ 1234303 h 1274773"/>
              <a:gd name="connsiteX39" fmla="*/ 4622800 w 4763774"/>
              <a:gd name="connsiteY39" fmla="*/ 1259703 h 1274773"/>
              <a:gd name="connsiteX40" fmla="*/ 4762500 w 4763774"/>
              <a:gd name="connsiteY40" fmla="*/ 993003 h 1274773"/>
              <a:gd name="connsiteX41" fmla="*/ 4533900 w 4763774"/>
              <a:gd name="connsiteY41" fmla="*/ 980303 h 1274773"/>
              <a:gd name="connsiteX42" fmla="*/ 4432300 w 4763774"/>
              <a:gd name="connsiteY42" fmla="*/ 942203 h 1274773"/>
              <a:gd name="connsiteX43" fmla="*/ 4343400 w 4763774"/>
              <a:gd name="connsiteY43" fmla="*/ 929503 h 1274773"/>
              <a:gd name="connsiteX44" fmla="*/ 4292600 w 4763774"/>
              <a:gd name="connsiteY44" fmla="*/ 916803 h 1274773"/>
              <a:gd name="connsiteX45" fmla="*/ 4254500 w 4763774"/>
              <a:gd name="connsiteY45" fmla="*/ 891403 h 1274773"/>
              <a:gd name="connsiteX46" fmla="*/ 4216400 w 4763774"/>
              <a:gd name="connsiteY46" fmla="*/ 853303 h 1274773"/>
              <a:gd name="connsiteX47" fmla="*/ 4152900 w 4763774"/>
              <a:gd name="connsiteY47" fmla="*/ 840603 h 1274773"/>
              <a:gd name="connsiteX48" fmla="*/ 3886200 w 4763774"/>
              <a:gd name="connsiteY48" fmla="*/ 827903 h 1274773"/>
              <a:gd name="connsiteX49" fmla="*/ 3771900 w 4763774"/>
              <a:gd name="connsiteY49" fmla="*/ 802503 h 1274773"/>
              <a:gd name="connsiteX50" fmla="*/ 3746500 w 4763774"/>
              <a:gd name="connsiteY50" fmla="*/ 764403 h 1274773"/>
              <a:gd name="connsiteX51" fmla="*/ 3708400 w 4763774"/>
              <a:gd name="connsiteY51" fmla="*/ 739003 h 1274773"/>
              <a:gd name="connsiteX52" fmla="*/ 3683000 w 4763774"/>
              <a:gd name="connsiteY52" fmla="*/ 700903 h 1274773"/>
              <a:gd name="connsiteX53" fmla="*/ 3670300 w 4763774"/>
              <a:gd name="connsiteY53" fmla="*/ 662803 h 1274773"/>
              <a:gd name="connsiteX54" fmla="*/ 3606800 w 4763774"/>
              <a:gd name="connsiteY54" fmla="*/ 573903 h 1274773"/>
              <a:gd name="connsiteX55" fmla="*/ 3543300 w 4763774"/>
              <a:gd name="connsiteY55" fmla="*/ 548503 h 1274773"/>
              <a:gd name="connsiteX56" fmla="*/ 3492500 w 4763774"/>
              <a:gd name="connsiteY56" fmla="*/ 510403 h 1274773"/>
              <a:gd name="connsiteX57" fmla="*/ 3454400 w 4763774"/>
              <a:gd name="connsiteY57" fmla="*/ 497703 h 1274773"/>
              <a:gd name="connsiteX58" fmla="*/ 3327400 w 4763774"/>
              <a:gd name="connsiteY58" fmla="*/ 472303 h 1274773"/>
              <a:gd name="connsiteX59" fmla="*/ 3289300 w 4763774"/>
              <a:gd name="connsiteY59" fmla="*/ 459603 h 1274773"/>
              <a:gd name="connsiteX60" fmla="*/ 2374900 w 4763774"/>
              <a:gd name="connsiteY60" fmla="*/ 421503 h 1274773"/>
              <a:gd name="connsiteX61" fmla="*/ 1727200 w 4763774"/>
              <a:gd name="connsiteY61" fmla="*/ 396103 h 1274773"/>
              <a:gd name="connsiteX62" fmla="*/ 1168400 w 4763774"/>
              <a:gd name="connsiteY62" fmla="*/ 383403 h 1274773"/>
              <a:gd name="connsiteX63" fmla="*/ 1104900 w 4763774"/>
              <a:gd name="connsiteY63" fmla="*/ 370703 h 1274773"/>
              <a:gd name="connsiteX64" fmla="*/ 1016000 w 4763774"/>
              <a:gd name="connsiteY64" fmla="*/ 358003 h 1274773"/>
              <a:gd name="connsiteX65" fmla="*/ 977900 w 4763774"/>
              <a:gd name="connsiteY65" fmla="*/ 345303 h 1274773"/>
              <a:gd name="connsiteX66" fmla="*/ 901700 w 4763774"/>
              <a:gd name="connsiteY66" fmla="*/ 307203 h 1274773"/>
              <a:gd name="connsiteX67" fmla="*/ 774700 w 4763774"/>
              <a:gd name="connsiteY67" fmla="*/ 154803 h 1274773"/>
              <a:gd name="connsiteX68" fmla="*/ 736600 w 4763774"/>
              <a:gd name="connsiteY68" fmla="*/ 142103 h 1274773"/>
              <a:gd name="connsiteX69" fmla="*/ 698500 w 4763774"/>
              <a:gd name="connsiteY69" fmla="*/ 104003 h 1274773"/>
              <a:gd name="connsiteX70" fmla="*/ 660400 w 4763774"/>
              <a:gd name="connsiteY70" fmla="*/ 91303 h 1274773"/>
              <a:gd name="connsiteX71" fmla="*/ 609600 w 4763774"/>
              <a:gd name="connsiteY71" fmla="*/ 65903 h 1274773"/>
              <a:gd name="connsiteX72" fmla="*/ 571500 w 4763774"/>
              <a:gd name="connsiteY72" fmla="*/ 53203 h 1274773"/>
              <a:gd name="connsiteX73" fmla="*/ 520700 w 4763774"/>
              <a:gd name="connsiteY73" fmla="*/ 27803 h 1274773"/>
              <a:gd name="connsiteX74" fmla="*/ 406400 w 4763774"/>
              <a:gd name="connsiteY74" fmla="*/ 2403 h 1274773"/>
              <a:gd name="connsiteX75" fmla="*/ 165100 w 4763774"/>
              <a:gd name="connsiteY75" fmla="*/ 40503 h 1274773"/>
              <a:gd name="connsiteX76" fmla="*/ 139700 w 4763774"/>
              <a:gd name="connsiteY76" fmla="*/ 78603 h 1274773"/>
              <a:gd name="connsiteX77" fmla="*/ 101600 w 4763774"/>
              <a:gd name="connsiteY77" fmla="*/ 180203 h 1274773"/>
              <a:gd name="connsiteX78" fmla="*/ 76200 w 4763774"/>
              <a:gd name="connsiteY78" fmla="*/ 218303 h 1274773"/>
              <a:gd name="connsiteX79" fmla="*/ 0 w 4763774"/>
              <a:gd name="connsiteY79" fmla="*/ 243703 h 1274773"/>
              <a:gd name="connsiteX0" fmla="*/ 38100 w 4762518"/>
              <a:gd name="connsiteY0" fmla="*/ 192903 h 1244004"/>
              <a:gd name="connsiteX1" fmla="*/ 63500 w 4762518"/>
              <a:gd name="connsiteY1" fmla="*/ 345303 h 1244004"/>
              <a:gd name="connsiteX2" fmla="*/ 101600 w 4762518"/>
              <a:gd name="connsiteY2" fmla="*/ 383403 h 1244004"/>
              <a:gd name="connsiteX3" fmla="*/ 127000 w 4762518"/>
              <a:gd name="connsiteY3" fmla="*/ 434203 h 1244004"/>
              <a:gd name="connsiteX4" fmla="*/ 139700 w 4762518"/>
              <a:gd name="connsiteY4" fmla="*/ 472303 h 1244004"/>
              <a:gd name="connsiteX5" fmla="*/ 254000 w 4762518"/>
              <a:gd name="connsiteY5" fmla="*/ 535803 h 1244004"/>
              <a:gd name="connsiteX6" fmla="*/ 292100 w 4762518"/>
              <a:gd name="connsiteY6" fmla="*/ 561203 h 1244004"/>
              <a:gd name="connsiteX7" fmla="*/ 368300 w 4762518"/>
              <a:gd name="connsiteY7" fmla="*/ 573903 h 1244004"/>
              <a:gd name="connsiteX8" fmla="*/ 444500 w 4762518"/>
              <a:gd name="connsiteY8" fmla="*/ 599303 h 1244004"/>
              <a:gd name="connsiteX9" fmla="*/ 482600 w 4762518"/>
              <a:gd name="connsiteY9" fmla="*/ 612003 h 1244004"/>
              <a:gd name="connsiteX10" fmla="*/ 520700 w 4762518"/>
              <a:gd name="connsiteY10" fmla="*/ 637403 h 1244004"/>
              <a:gd name="connsiteX11" fmla="*/ 571500 w 4762518"/>
              <a:gd name="connsiteY11" fmla="*/ 650103 h 1244004"/>
              <a:gd name="connsiteX12" fmla="*/ 685800 w 4762518"/>
              <a:gd name="connsiteY12" fmla="*/ 675503 h 1244004"/>
              <a:gd name="connsiteX13" fmla="*/ 736600 w 4762518"/>
              <a:gd name="connsiteY13" fmla="*/ 700903 h 1244004"/>
              <a:gd name="connsiteX14" fmla="*/ 1244600 w 4762518"/>
              <a:gd name="connsiteY14" fmla="*/ 726303 h 1244004"/>
              <a:gd name="connsiteX15" fmla="*/ 1384300 w 4762518"/>
              <a:gd name="connsiteY15" fmla="*/ 739003 h 1244004"/>
              <a:gd name="connsiteX16" fmla="*/ 1447800 w 4762518"/>
              <a:gd name="connsiteY16" fmla="*/ 751703 h 1244004"/>
              <a:gd name="connsiteX17" fmla="*/ 1536700 w 4762518"/>
              <a:gd name="connsiteY17" fmla="*/ 764403 h 1244004"/>
              <a:gd name="connsiteX18" fmla="*/ 1638300 w 4762518"/>
              <a:gd name="connsiteY18" fmla="*/ 789803 h 1244004"/>
              <a:gd name="connsiteX19" fmla="*/ 1689100 w 4762518"/>
              <a:gd name="connsiteY19" fmla="*/ 802503 h 1244004"/>
              <a:gd name="connsiteX20" fmla="*/ 1765300 w 4762518"/>
              <a:gd name="connsiteY20" fmla="*/ 827903 h 1244004"/>
              <a:gd name="connsiteX21" fmla="*/ 1841500 w 4762518"/>
              <a:gd name="connsiteY21" fmla="*/ 840603 h 1244004"/>
              <a:gd name="connsiteX22" fmla="*/ 1917700 w 4762518"/>
              <a:gd name="connsiteY22" fmla="*/ 878703 h 1244004"/>
              <a:gd name="connsiteX23" fmla="*/ 1955800 w 4762518"/>
              <a:gd name="connsiteY23" fmla="*/ 904103 h 1244004"/>
              <a:gd name="connsiteX24" fmla="*/ 2057400 w 4762518"/>
              <a:gd name="connsiteY24" fmla="*/ 929503 h 1244004"/>
              <a:gd name="connsiteX25" fmla="*/ 3276600 w 4762518"/>
              <a:gd name="connsiteY25" fmla="*/ 929503 h 1244004"/>
              <a:gd name="connsiteX26" fmla="*/ 3327400 w 4762518"/>
              <a:gd name="connsiteY26" fmla="*/ 954903 h 1244004"/>
              <a:gd name="connsiteX27" fmla="*/ 3416300 w 4762518"/>
              <a:gd name="connsiteY27" fmla="*/ 980303 h 1244004"/>
              <a:gd name="connsiteX28" fmla="*/ 3492500 w 4762518"/>
              <a:gd name="connsiteY28" fmla="*/ 1031103 h 1244004"/>
              <a:gd name="connsiteX29" fmla="*/ 3581400 w 4762518"/>
              <a:gd name="connsiteY29" fmla="*/ 1069203 h 1244004"/>
              <a:gd name="connsiteX30" fmla="*/ 3632200 w 4762518"/>
              <a:gd name="connsiteY30" fmla="*/ 1107303 h 1244004"/>
              <a:gd name="connsiteX31" fmla="*/ 3746500 w 4762518"/>
              <a:gd name="connsiteY31" fmla="*/ 1145403 h 1244004"/>
              <a:gd name="connsiteX32" fmla="*/ 3848100 w 4762518"/>
              <a:gd name="connsiteY32" fmla="*/ 1183503 h 1244004"/>
              <a:gd name="connsiteX33" fmla="*/ 4064000 w 4762518"/>
              <a:gd name="connsiteY33" fmla="*/ 1170803 h 1244004"/>
              <a:gd name="connsiteX34" fmla="*/ 4102100 w 4762518"/>
              <a:gd name="connsiteY34" fmla="*/ 1158103 h 1244004"/>
              <a:gd name="connsiteX35" fmla="*/ 4406900 w 4762518"/>
              <a:gd name="connsiteY35" fmla="*/ 1170803 h 1244004"/>
              <a:gd name="connsiteX36" fmla="*/ 4445000 w 4762518"/>
              <a:gd name="connsiteY36" fmla="*/ 1183503 h 1244004"/>
              <a:gd name="connsiteX37" fmla="*/ 4521200 w 4762518"/>
              <a:gd name="connsiteY37" fmla="*/ 1196203 h 1244004"/>
              <a:gd name="connsiteX38" fmla="*/ 4546600 w 4762518"/>
              <a:gd name="connsiteY38" fmla="*/ 1234303 h 1244004"/>
              <a:gd name="connsiteX39" fmla="*/ 4762500 w 4762518"/>
              <a:gd name="connsiteY39" fmla="*/ 993003 h 1244004"/>
              <a:gd name="connsiteX40" fmla="*/ 4533900 w 4762518"/>
              <a:gd name="connsiteY40" fmla="*/ 980303 h 1244004"/>
              <a:gd name="connsiteX41" fmla="*/ 4432300 w 4762518"/>
              <a:gd name="connsiteY41" fmla="*/ 942203 h 1244004"/>
              <a:gd name="connsiteX42" fmla="*/ 4343400 w 4762518"/>
              <a:gd name="connsiteY42" fmla="*/ 929503 h 1244004"/>
              <a:gd name="connsiteX43" fmla="*/ 4292600 w 4762518"/>
              <a:gd name="connsiteY43" fmla="*/ 916803 h 1244004"/>
              <a:gd name="connsiteX44" fmla="*/ 4254500 w 4762518"/>
              <a:gd name="connsiteY44" fmla="*/ 891403 h 1244004"/>
              <a:gd name="connsiteX45" fmla="*/ 4216400 w 4762518"/>
              <a:gd name="connsiteY45" fmla="*/ 853303 h 1244004"/>
              <a:gd name="connsiteX46" fmla="*/ 4152900 w 4762518"/>
              <a:gd name="connsiteY46" fmla="*/ 840603 h 1244004"/>
              <a:gd name="connsiteX47" fmla="*/ 3886200 w 4762518"/>
              <a:gd name="connsiteY47" fmla="*/ 827903 h 1244004"/>
              <a:gd name="connsiteX48" fmla="*/ 3771900 w 4762518"/>
              <a:gd name="connsiteY48" fmla="*/ 802503 h 1244004"/>
              <a:gd name="connsiteX49" fmla="*/ 3746500 w 4762518"/>
              <a:gd name="connsiteY49" fmla="*/ 764403 h 1244004"/>
              <a:gd name="connsiteX50" fmla="*/ 3708400 w 4762518"/>
              <a:gd name="connsiteY50" fmla="*/ 739003 h 1244004"/>
              <a:gd name="connsiteX51" fmla="*/ 3683000 w 4762518"/>
              <a:gd name="connsiteY51" fmla="*/ 700903 h 1244004"/>
              <a:gd name="connsiteX52" fmla="*/ 3670300 w 4762518"/>
              <a:gd name="connsiteY52" fmla="*/ 662803 h 1244004"/>
              <a:gd name="connsiteX53" fmla="*/ 3606800 w 4762518"/>
              <a:gd name="connsiteY53" fmla="*/ 573903 h 1244004"/>
              <a:gd name="connsiteX54" fmla="*/ 3543300 w 4762518"/>
              <a:gd name="connsiteY54" fmla="*/ 548503 h 1244004"/>
              <a:gd name="connsiteX55" fmla="*/ 3492500 w 4762518"/>
              <a:gd name="connsiteY55" fmla="*/ 510403 h 1244004"/>
              <a:gd name="connsiteX56" fmla="*/ 3454400 w 4762518"/>
              <a:gd name="connsiteY56" fmla="*/ 497703 h 1244004"/>
              <a:gd name="connsiteX57" fmla="*/ 3327400 w 4762518"/>
              <a:gd name="connsiteY57" fmla="*/ 472303 h 1244004"/>
              <a:gd name="connsiteX58" fmla="*/ 3289300 w 4762518"/>
              <a:gd name="connsiteY58" fmla="*/ 459603 h 1244004"/>
              <a:gd name="connsiteX59" fmla="*/ 2374900 w 4762518"/>
              <a:gd name="connsiteY59" fmla="*/ 421503 h 1244004"/>
              <a:gd name="connsiteX60" fmla="*/ 1727200 w 4762518"/>
              <a:gd name="connsiteY60" fmla="*/ 396103 h 1244004"/>
              <a:gd name="connsiteX61" fmla="*/ 1168400 w 4762518"/>
              <a:gd name="connsiteY61" fmla="*/ 383403 h 1244004"/>
              <a:gd name="connsiteX62" fmla="*/ 1104900 w 4762518"/>
              <a:gd name="connsiteY62" fmla="*/ 370703 h 1244004"/>
              <a:gd name="connsiteX63" fmla="*/ 1016000 w 4762518"/>
              <a:gd name="connsiteY63" fmla="*/ 358003 h 1244004"/>
              <a:gd name="connsiteX64" fmla="*/ 977900 w 4762518"/>
              <a:gd name="connsiteY64" fmla="*/ 345303 h 1244004"/>
              <a:gd name="connsiteX65" fmla="*/ 901700 w 4762518"/>
              <a:gd name="connsiteY65" fmla="*/ 307203 h 1244004"/>
              <a:gd name="connsiteX66" fmla="*/ 774700 w 4762518"/>
              <a:gd name="connsiteY66" fmla="*/ 154803 h 1244004"/>
              <a:gd name="connsiteX67" fmla="*/ 736600 w 4762518"/>
              <a:gd name="connsiteY67" fmla="*/ 142103 h 1244004"/>
              <a:gd name="connsiteX68" fmla="*/ 698500 w 4762518"/>
              <a:gd name="connsiteY68" fmla="*/ 104003 h 1244004"/>
              <a:gd name="connsiteX69" fmla="*/ 660400 w 4762518"/>
              <a:gd name="connsiteY69" fmla="*/ 91303 h 1244004"/>
              <a:gd name="connsiteX70" fmla="*/ 609600 w 4762518"/>
              <a:gd name="connsiteY70" fmla="*/ 65903 h 1244004"/>
              <a:gd name="connsiteX71" fmla="*/ 571500 w 4762518"/>
              <a:gd name="connsiteY71" fmla="*/ 53203 h 1244004"/>
              <a:gd name="connsiteX72" fmla="*/ 520700 w 4762518"/>
              <a:gd name="connsiteY72" fmla="*/ 27803 h 1244004"/>
              <a:gd name="connsiteX73" fmla="*/ 406400 w 4762518"/>
              <a:gd name="connsiteY73" fmla="*/ 2403 h 1244004"/>
              <a:gd name="connsiteX74" fmla="*/ 165100 w 4762518"/>
              <a:gd name="connsiteY74" fmla="*/ 40503 h 1244004"/>
              <a:gd name="connsiteX75" fmla="*/ 139700 w 4762518"/>
              <a:gd name="connsiteY75" fmla="*/ 78603 h 1244004"/>
              <a:gd name="connsiteX76" fmla="*/ 101600 w 4762518"/>
              <a:gd name="connsiteY76" fmla="*/ 180203 h 1244004"/>
              <a:gd name="connsiteX77" fmla="*/ 76200 w 4762518"/>
              <a:gd name="connsiteY77" fmla="*/ 218303 h 1244004"/>
              <a:gd name="connsiteX78" fmla="*/ 0 w 4762518"/>
              <a:gd name="connsiteY78" fmla="*/ 243703 h 1244004"/>
              <a:gd name="connsiteX0" fmla="*/ 38100 w 4762518"/>
              <a:gd name="connsiteY0" fmla="*/ 192903 h 1244004"/>
              <a:gd name="connsiteX1" fmla="*/ 63500 w 4762518"/>
              <a:gd name="connsiteY1" fmla="*/ 345303 h 1244004"/>
              <a:gd name="connsiteX2" fmla="*/ 101600 w 4762518"/>
              <a:gd name="connsiteY2" fmla="*/ 383403 h 1244004"/>
              <a:gd name="connsiteX3" fmla="*/ 127000 w 4762518"/>
              <a:gd name="connsiteY3" fmla="*/ 434203 h 1244004"/>
              <a:gd name="connsiteX4" fmla="*/ 139700 w 4762518"/>
              <a:gd name="connsiteY4" fmla="*/ 472303 h 1244004"/>
              <a:gd name="connsiteX5" fmla="*/ 254000 w 4762518"/>
              <a:gd name="connsiteY5" fmla="*/ 535803 h 1244004"/>
              <a:gd name="connsiteX6" fmla="*/ 292100 w 4762518"/>
              <a:gd name="connsiteY6" fmla="*/ 561203 h 1244004"/>
              <a:gd name="connsiteX7" fmla="*/ 368300 w 4762518"/>
              <a:gd name="connsiteY7" fmla="*/ 573903 h 1244004"/>
              <a:gd name="connsiteX8" fmla="*/ 444500 w 4762518"/>
              <a:gd name="connsiteY8" fmla="*/ 599303 h 1244004"/>
              <a:gd name="connsiteX9" fmla="*/ 482600 w 4762518"/>
              <a:gd name="connsiteY9" fmla="*/ 612003 h 1244004"/>
              <a:gd name="connsiteX10" fmla="*/ 520700 w 4762518"/>
              <a:gd name="connsiteY10" fmla="*/ 637403 h 1244004"/>
              <a:gd name="connsiteX11" fmla="*/ 571500 w 4762518"/>
              <a:gd name="connsiteY11" fmla="*/ 650103 h 1244004"/>
              <a:gd name="connsiteX12" fmla="*/ 685800 w 4762518"/>
              <a:gd name="connsiteY12" fmla="*/ 675503 h 1244004"/>
              <a:gd name="connsiteX13" fmla="*/ 736600 w 4762518"/>
              <a:gd name="connsiteY13" fmla="*/ 700903 h 1244004"/>
              <a:gd name="connsiteX14" fmla="*/ 1244600 w 4762518"/>
              <a:gd name="connsiteY14" fmla="*/ 726303 h 1244004"/>
              <a:gd name="connsiteX15" fmla="*/ 1384300 w 4762518"/>
              <a:gd name="connsiteY15" fmla="*/ 739003 h 1244004"/>
              <a:gd name="connsiteX16" fmla="*/ 1447800 w 4762518"/>
              <a:gd name="connsiteY16" fmla="*/ 751703 h 1244004"/>
              <a:gd name="connsiteX17" fmla="*/ 1536700 w 4762518"/>
              <a:gd name="connsiteY17" fmla="*/ 764403 h 1244004"/>
              <a:gd name="connsiteX18" fmla="*/ 1638300 w 4762518"/>
              <a:gd name="connsiteY18" fmla="*/ 789803 h 1244004"/>
              <a:gd name="connsiteX19" fmla="*/ 1689100 w 4762518"/>
              <a:gd name="connsiteY19" fmla="*/ 802503 h 1244004"/>
              <a:gd name="connsiteX20" fmla="*/ 1765300 w 4762518"/>
              <a:gd name="connsiteY20" fmla="*/ 827903 h 1244004"/>
              <a:gd name="connsiteX21" fmla="*/ 1841500 w 4762518"/>
              <a:gd name="connsiteY21" fmla="*/ 840603 h 1244004"/>
              <a:gd name="connsiteX22" fmla="*/ 1917700 w 4762518"/>
              <a:gd name="connsiteY22" fmla="*/ 878703 h 1244004"/>
              <a:gd name="connsiteX23" fmla="*/ 1955800 w 4762518"/>
              <a:gd name="connsiteY23" fmla="*/ 904103 h 1244004"/>
              <a:gd name="connsiteX24" fmla="*/ 2057400 w 4762518"/>
              <a:gd name="connsiteY24" fmla="*/ 929503 h 1244004"/>
              <a:gd name="connsiteX25" fmla="*/ 3276600 w 4762518"/>
              <a:gd name="connsiteY25" fmla="*/ 929503 h 1244004"/>
              <a:gd name="connsiteX26" fmla="*/ 3327400 w 4762518"/>
              <a:gd name="connsiteY26" fmla="*/ 954903 h 1244004"/>
              <a:gd name="connsiteX27" fmla="*/ 3416300 w 4762518"/>
              <a:gd name="connsiteY27" fmla="*/ 980303 h 1244004"/>
              <a:gd name="connsiteX28" fmla="*/ 3492500 w 4762518"/>
              <a:gd name="connsiteY28" fmla="*/ 1031103 h 1244004"/>
              <a:gd name="connsiteX29" fmla="*/ 3581400 w 4762518"/>
              <a:gd name="connsiteY29" fmla="*/ 1069203 h 1244004"/>
              <a:gd name="connsiteX30" fmla="*/ 3632200 w 4762518"/>
              <a:gd name="connsiteY30" fmla="*/ 1107303 h 1244004"/>
              <a:gd name="connsiteX31" fmla="*/ 3746500 w 4762518"/>
              <a:gd name="connsiteY31" fmla="*/ 1145403 h 1244004"/>
              <a:gd name="connsiteX32" fmla="*/ 4064000 w 4762518"/>
              <a:gd name="connsiteY32" fmla="*/ 1170803 h 1244004"/>
              <a:gd name="connsiteX33" fmla="*/ 4102100 w 4762518"/>
              <a:gd name="connsiteY33" fmla="*/ 1158103 h 1244004"/>
              <a:gd name="connsiteX34" fmla="*/ 4406900 w 4762518"/>
              <a:gd name="connsiteY34" fmla="*/ 1170803 h 1244004"/>
              <a:gd name="connsiteX35" fmla="*/ 4445000 w 4762518"/>
              <a:gd name="connsiteY35" fmla="*/ 1183503 h 1244004"/>
              <a:gd name="connsiteX36" fmla="*/ 4521200 w 4762518"/>
              <a:gd name="connsiteY36" fmla="*/ 1196203 h 1244004"/>
              <a:gd name="connsiteX37" fmla="*/ 4546600 w 4762518"/>
              <a:gd name="connsiteY37" fmla="*/ 1234303 h 1244004"/>
              <a:gd name="connsiteX38" fmla="*/ 4762500 w 4762518"/>
              <a:gd name="connsiteY38" fmla="*/ 993003 h 1244004"/>
              <a:gd name="connsiteX39" fmla="*/ 4533900 w 4762518"/>
              <a:gd name="connsiteY39" fmla="*/ 980303 h 1244004"/>
              <a:gd name="connsiteX40" fmla="*/ 4432300 w 4762518"/>
              <a:gd name="connsiteY40" fmla="*/ 942203 h 1244004"/>
              <a:gd name="connsiteX41" fmla="*/ 4343400 w 4762518"/>
              <a:gd name="connsiteY41" fmla="*/ 929503 h 1244004"/>
              <a:gd name="connsiteX42" fmla="*/ 4292600 w 4762518"/>
              <a:gd name="connsiteY42" fmla="*/ 916803 h 1244004"/>
              <a:gd name="connsiteX43" fmla="*/ 4254500 w 4762518"/>
              <a:gd name="connsiteY43" fmla="*/ 891403 h 1244004"/>
              <a:gd name="connsiteX44" fmla="*/ 4216400 w 4762518"/>
              <a:gd name="connsiteY44" fmla="*/ 853303 h 1244004"/>
              <a:gd name="connsiteX45" fmla="*/ 4152900 w 4762518"/>
              <a:gd name="connsiteY45" fmla="*/ 840603 h 1244004"/>
              <a:gd name="connsiteX46" fmla="*/ 3886200 w 4762518"/>
              <a:gd name="connsiteY46" fmla="*/ 827903 h 1244004"/>
              <a:gd name="connsiteX47" fmla="*/ 3771900 w 4762518"/>
              <a:gd name="connsiteY47" fmla="*/ 802503 h 1244004"/>
              <a:gd name="connsiteX48" fmla="*/ 3746500 w 4762518"/>
              <a:gd name="connsiteY48" fmla="*/ 764403 h 1244004"/>
              <a:gd name="connsiteX49" fmla="*/ 3708400 w 4762518"/>
              <a:gd name="connsiteY49" fmla="*/ 739003 h 1244004"/>
              <a:gd name="connsiteX50" fmla="*/ 3683000 w 4762518"/>
              <a:gd name="connsiteY50" fmla="*/ 700903 h 1244004"/>
              <a:gd name="connsiteX51" fmla="*/ 3670300 w 4762518"/>
              <a:gd name="connsiteY51" fmla="*/ 662803 h 1244004"/>
              <a:gd name="connsiteX52" fmla="*/ 3606800 w 4762518"/>
              <a:gd name="connsiteY52" fmla="*/ 573903 h 1244004"/>
              <a:gd name="connsiteX53" fmla="*/ 3543300 w 4762518"/>
              <a:gd name="connsiteY53" fmla="*/ 548503 h 1244004"/>
              <a:gd name="connsiteX54" fmla="*/ 3492500 w 4762518"/>
              <a:gd name="connsiteY54" fmla="*/ 510403 h 1244004"/>
              <a:gd name="connsiteX55" fmla="*/ 3454400 w 4762518"/>
              <a:gd name="connsiteY55" fmla="*/ 497703 h 1244004"/>
              <a:gd name="connsiteX56" fmla="*/ 3327400 w 4762518"/>
              <a:gd name="connsiteY56" fmla="*/ 472303 h 1244004"/>
              <a:gd name="connsiteX57" fmla="*/ 3289300 w 4762518"/>
              <a:gd name="connsiteY57" fmla="*/ 459603 h 1244004"/>
              <a:gd name="connsiteX58" fmla="*/ 2374900 w 4762518"/>
              <a:gd name="connsiteY58" fmla="*/ 421503 h 1244004"/>
              <a:gd name="connsiteX59" fmla="*/ 1727200 w 4762518"/>
              <a:gd name="connsiteY59" fmla="*/ 396103 h 1244004"/>
              <a:gd name="connsiteX60" fmla="*/ 1168400 w 4762518"/>
              <a:gd name="connsiteY60" fmla="*/ 383403 h 1244004"/>
              <a:gd name="connsiteX61" fmla="*/ 1104900 w 4762518"/>
              <a:gd name="connsiteY61" fmla="*/ 370703 h 1244004"/>
              <a:gd name="connsiteX62" fmla="*/ 1016000 w 4762518"/>
              <a:gd name="connsiteY62" fmla="*/ 358003 h 1244004"/>
              <a:gd name="connsiteX63" fmla="*/ 977900 w 4762518"/>
              <a:gd name="connsiteY63" fmla="*/ 345303 h 1244004"/>
              <a:gd name="connsiteX64" fmla="*/ 901700 w 4762518"/>
              <a:gd name="connsiteY64" fmla="*/ 307203 h 1244004"/>
              <a:gd name="connsiteX65" fmla="*/ 774700 w 4762518"/>
              <a:gd name="connsiteY65" fmla="*/ 154803 h 1244004"/>
              <a:gd name="connsiteX66" fmla="*/ 736600 w 4762518"/>
              <a:gd name="connsiteY66" fmla="*/ 142103 h 1244004"/>
              <a:gd name="connsiteX67" fmla="*/ 698500 w 4762518"/>
              <a:gd name="connsiteY67" fmla="*/ 104003 h 1244004"/>
              <a:gd name="connsiteX68" fmla="*/ 660400 w 4762518"/>
              <a:gd name="connsiteY68" fmla="*/ 91303 h 1244004"/>
              <a:gd name="connsiteX69" fmla="*/ 609600 w 4762518"/>
              <a:gd name="connsiteY69" fmla="*/ 65903 h 1244004"/>
              <a:gd name="connsiteX70" fmla="*/ 571500 w 4762518"/>
              <a:gd name="connsiteY70" fmla="*/ 53203 h 1244004"/>
              <a:gd name="connsiteX71" fmla="*/ 520700 w 4762518"/>
              <a:gd name="connsiteY71" fmla="*/ 27803 h 1244004"/>
              <a:gd name="connsiteX72" fmla="*/ 406400 w 4762518"/>
              <a:gd name="connsiteY72" fmla="*/ 2403 h 1244004"/>
              <a:gd name="connsiteX73" fmla="*/ 165100 w 4762518"/>
              <a:gd name="connsiteY73" fmla="*/ 40503 h 1244004"/>
              <a:gd name="connsiteX74" fmla="*/ 139700 w 4762518"/>
              <a:gd name="connsiteY74" fmla="*/ 78603 h 1244004"/>
              <a:gd name="connsiteX75" fmla="*/ 101600 w 4762518"/>
              <a:gd name="connsiteY75" fmla="*/ 180203 h 1244004"/>
              <a:gd name="connsiteX76" fmla="*/ 76200 w 4762518"/>
              <a:gd name="connsiteY76" fmla="*/ 218303 h 1244004"/>
              <a:gd name="connsiteX77" fmla="*/ 0 w 4762518"/>
              <a:gd name="connsiteY77" fmla="*/ 243703 h 1244004"/>
              <a:gd name="connsiteX0" fmla="*/ 38100 w 4762518"/>
              <a:gd name="connsiteY0" fmla="*/ 192903 h 1244004"/>
              <a:gd name="connsiteX1" fmla="*/ 63500 w 4762518"/>
              <a:gd name="connsiteY1" fmla="*/ 345303 h 1244004"/>
              <a:gd name="connsiteX2" fmla="*/ 101600 w 4762518"/>
              <a:gd name="connsiteY2" fmla="*/ 383403 h 1244004"/>
              <a:gd name="connsiteX3" fmla="*/ 127000 w 4762518"/>
              <a:gd name="connsiteY3" fmla="*/ 434203 h 1244004"/>
              <a:gd name="connsiteX4" fmla="*/ 139700 w 4762518"/>
              <a:gd name="connsiteY4" fmla="*/ 472303 h 1244004"/>
              <a:gd name="connsiteX5" fmla="*/ 254000 w 4762518"/>
              <a:gd name="connsiteY5" fmla="*/ 535803 h 1244004"/>
              <a:gd name="connsiteX6" fmla="*/ 292100 w 4762518"/>
              <a:gd name="connsiteY6" fmla="*/ 561203 h 1244004"/>
              <a:gd name="connsiteX7" fmla="*/ 368300 w 4762518"/>
              <a:gd name="connsiteY7" fmla="*/ 573903 h 1244004"/>
              <a:gd name="connsiteX8" fmla="*/ 444500 w 4762518"/>
              <a:gd name="connsiteY8" fmla="*/ 599303 h 1244004"/>
              <a:gd name="connsiteX9" fmla="*/ 482600 w 4762518"/>
              <a:gd name="connsiteY9" fmla="*/ 612003 h 1244004"/>
              <a:gd name="connsiteX10" fmla="*/ 520700 w 4762518"/>
              <a:gd name="connsiteY10" fmla="*/ 637403 h 1244004"/>
              <a:gd name="connsiteX11" fmla="*/ 571500 w 4762518"/>
              <a:gd name="connsiteY11" fmla="*/ 650103 h 1244004"/>
              <a:gd name="connsiteX12" fmla="*/ 685800 w 4762518"/>
              <a:gd name="connsiteY12" fmla="*/ 675503 h 1244004"/>
              <a:gd name="connsiteX13" fmla="*/ 736600 w 4762518"/>
              <a:gd name="connsiteY13" fmla="*/ 700903 h 1244004"/>
              <a:gd name="connsiteX14" fmla="*/ 1384300 w 4762518"/>
              <a:gd name="connsiteY14" fmla="*/ 739003 h 1244004"/>
              <a:gd name="connsiteX15" fmla="*/ 1447800 w 4762518"/>
              <a:gd name="connsiteY15" fmla="*/ 751703 h 1244004"/>
              <a:gd name="connsiteX16" fmla="*/ 1536700 w 4762518"/>
              <a:gd name="connsiteY16" fmla="*/ 764403 h 1244004"/>
              <a:gd name="connsiteX17" fmla="*/ 1638300 w 4762518"/>
              <a:gd name="connsiteY17" fmla="*/ 789803 h 1244004"/>
              <a:gd name="connsiteX18" fmla="*/ 1689100 w 4762518"/>
              <a:gd name="connsiteY18" fmla="*/ 802503 h 1244004"/>
              <a:gd name="connsiteX19" fmla="*/ 1765300 w 4762518"/>
              <a:gd name="connsiteY19" fmla="*/ 827903 h 1244004"/>
              <a:gd name="connsiteX20" fmla="*/ 1841500 w 4762518"/>
              <a:gd name="connsiteY20" fmla="*/ 840603 h 1244004"/>
              <a:gd name="connsiteX21" fmla="*/ 1917700 w 4762518"/>
              <a:gd name="connsiteY21" fmla="*/ 878703 h 1244004"/>
              <a:gd name="connsiteX22" fmla="*/ 1955800 w 4762518"/>
              <a:gd name="connsiteY22" fmla="*/ 904103 h 1244004"/>
              <a:gd name="connsiteX23" fmla="*/ 2057400 w 4762518"/>
              <a:gd name="connsiteY23" fmla="*/ 929503 h 1244004"/>
              <a:gd name="connsiteX24" fmla="*/ 3276600 w 4762518"/>
              <a:gd name="connsiteY24" fmla="*/ 929503 h 1244004"/>
              <a:gd name="connsiteX25" fmla="*/ 3327400 w 4762518"/>
              <a:gd name="connsiteY25" fmla="*/ 954903 h 1244004"/>
              <a:gd name="connsiteX26" fmla="*/ 3416300 w 4762518"/>
              <a:gd name="connsiteY26" fmla="*/ 980303 h 1244004"/>
              <a:gd name="connsiteX27" fmla="*/ 3492500 w 4762518"/>
              <a:gd name="connsiteY27" fmla="*/ 1031103 h 1244004"/>
              <a:gd name="connsiteX28" fmla="*/ 3581400 w 4762518"/>
              <a:gd name="connsiteY28" fmla="*/ 1069203 h 1244004"/>
              <a:gd name="connsiteX29" fmla="*/ 3632200 w 4762518"/>
              <a:gd name="connsiteY29" fmla="*/ 1107303 h 1244004"/>
              <a:gd name="connsiteX30" fmla="*/ 3746500 w 4762518"/>
              <a:gd name="connsiteY30" fmla="*/ 1145403 h 1244004"/>
              <a:gd name="connsiteX31" fmla="*/ 4064000 w 4762518"/>
              <a:gd name="connsiteY31" fmla="*/ 1170803 h 1244004"/>
              <a:gd name="connsiteX32" fmla="*/ 4102100 w 4762518"/>
              <a:gd name="connsiteY32" fmla="*/ 1158103 h 1244004"/>
              <a:gd name="connsiteX33" fmla="*/ 4406900 w 4762518"/>
              <a:gd name="connsiteY33" fmla="*/ 1170803 h 1244004"/>
              <a:gd name="connsiteX34" fmla="*/ 4445000 w 4762518"/>
              <a:gd name="connsiteY34" fmla="*/ 1183503 h 1244004"/>
              <a:gd name="connsiteX35" fmla="*/ 4521200 w 4762518"/>
              <a:gd name="connsiteY35" fmla="*/ 1196203 h 1244004"/>
              <a:gd name="connsiteX36" fmla="*/ 4546600 w 4762518"/>
              <a:gd name="connsiteY36" fmla="*/ 1234303 h 1244004"/>
              <a:gd name="connsiteX37" fmla="*/ 4762500 w 4762518"/>
              <a:gd name="connsiteY37" fmla="*/ 993003 h 1244004"/>
              <a:gd name="connsiteX38" fmla="*/ 4533900 w 4762518"/>
              <a:gd name="connsiteY38" fmla="*/ 980303 h 1244004"/>
              <a:gd name="connsiteX39" fmla="*/ 4432300 w 4762518"/>
              <a:gd name="connsiteY39" fmla="*/ 942203 h 1244004"/>
              <a:gd name="connsiteX40" fmla="*/ 4343400 w 4762518"/>
              <a:gd name="connsiteY40" fmla="*/ 929503 h 1244004"/>
              <a:gd name="connsiteX41" fmla="*/ 4292600 w 4762518"/>
              <a:gd name="connsiteY41" fmla="*/ 916803 h 1244004"/>
              <a:gd name="connsiteX42" fmla="*/ 4254500 w 4762518"/>
              <a:gd name="connsiteY42" fmla="*/ 891403 h 1244004"/>
              <a:gd name="connsiteX43" fmla="*/ 4216400 w 4762518"/>
              <a:gd name="connsiteY43" fmla="*/ 853303 h 1244004"/>
              <a:gd name="connsiteX44" fmla="*/ 4152900 w 4762518"/>
              <a:gd name="connsiteY44" fmla="*/ 840603 h 1244004"/>
              <a:gd name="connsiteX45" fmla="*/ 3886200 w 4762518"/>
              <a:gd name="connsiteY45" fmla="*/ 827903 h 1244004"/>
              <a:gd name="connsiteX46" fmla="*/ 3771900 w 4762518"/>
              <a:gd name="connsiteY46" fmla="*/ 802503 h 1244004"/>
              <a:gd name="connsiteX47" fmla="*/ 3746500 w 4762518"/>
              <a:gd name="connsiteY47" fmla="*/ 764403 h 1244004"/>
              <a:gd name="connsiteX48" fmla="*/ 3708400 w 4762518"/>
              <a:gd name="connsiteY48" fmla="*/ 739003 h 1244004"/>
              <a:gd name="connsiteX49" fmla="*/ 3683000 w 4762518"/>
              <a:gd name="connsiteY49" fmla="*/ 700903 h 1244004"/>
              <a:gd name="connsiteX50" fmla="*/ 3670300 w 4762518"/>
              <a:gd name="connsiteY50" fmla="*/ 662803 h 1244004"/>
              <a:gd name="connsiteX51" fmla="*/ 3606800 w 4762518"/>
              <a:gd name="connsiteY51" fmla="*/ 573903 h 1244004"/>
              <a:gd name="connsiteX52" fmla="*/ 3543300 w 4762518"/>
              <a:gd name="connsiteY52" fmla="*/ 548503 h 1244004"/>
              <a:gd name="connsiteX53" fmla="*/ 3492500 w 4762518"/>
              <a:gd name="connsiteY53" fmla="*/ 510403 h 1244004"/>
              <a:gd name="connsiteX54" fmla="*/ 3454400 w 4762518"/>
              <a:gd name="connsiteY54" fmla="*/ 497703 h 1244004"/>
              <a:gd name="connsiteX55" fmla="*/ 3327400 w 4762518"/>
              <a:gd name="connsiteY55" fmla="*/ 472303 h 1244004"/>
              <a:gd name="connsiteX56" fmla="*/ 3289300 w 4762518"/>
              <a:gd name="connsiteY56" fmla="*/ 459603 h 1244004"/>
              <a:gd name="connsiteX57" fmla="*/ 2374900 w 4762518"/>
              <a:gd name="connsiteY57" fmla="*/ 421503 h 1244004"/>
              <a:gd name="connsiteX58" fmla="*/ 1727200 w 4762518"/>
              <a:gd name="connsiteY58" fmla="*/ 396103 h 1244004"/>
              <a:gd name="connsiteX59" fmla="*/ 1168400 w 4762518"/>
              <a:gd name="connsiteY59" fmla="*/ 383403 h 1244004"/>
              <a:gd name="connsiteX60" fmla="*/ 1104900 w 4762518"/>
              <a:gd name="connsiteY60" fmla="*/ 370703 h 1244004"/>
              <a:gd name="connsiteX61" fmla="*/ 1016000 w 4762518"/>
              <a:gd name="connsiteY61" fmla="*/ 358003 h 1244004"/>
              <a:gd name="connsiteX62" fmla="*/ 977900 w 4762518"/>
              <a:gd name="connsiteY62" fmla="*/ 345303 h 1244004"/>
              <a:gd name="connsiteX63" fmla="*/ 901700 w 4762518"/>
              <a:gd name="connsiteY63" fmla="*/ 307203 h 1244004"/>
              <a:gd name="connsiteX64" fmla="*/ 774700 w 4762518"/>
              <a:gd name="connsiteY64" fmla="*/ 154803 h 1244004"/>
              <a:gd name="connsiteX65" fmla="*/ 736600 w 4762518"/>
              <a:gd name="connsiteY65" fmla="*/ 142103 h 1244004"/>
              <a:gd name="connsiteX66" fmla="*/ 698500 w 4762518"/>
              <a:gd name="connsiteY66" fmla="*/ 104003 h 1244004"/>
              <a:gd name="connsiteX67" fmla="*/ 660400 w 4762518"/>
              <a:gd name="connsiteY67" fmla="*/ 91303 h 1244004"/>
              <a:gd name="connsiteX68" fmla="*/ 609600 w 4762518"/>
              <a:gd name="connsiteY68" fmla="*/ 65903 h 1244004"/>
              <a:gd name="connsiteX69" fmla="*/ 571500 w 4762518"/>
              <a:gd name="connsiteY69" fmla="*/ 53203 h 1244004"/>
              <a:gd name="connsiteX70" fmla="*/ 520700 w 4762518"/>
              <a:gd name="connsiteY70" fmla="*/ 27803 h 1244004"/>
              <a:gd name="connsiteX71" fmla="*/ 406400 w 4762518"/>
              <a:gd name="connsiteY71" fmla="*/ 2403 h 1244004"/>
              <a:gd name="connsiteX72" fmla="*/ 165100 w 4762518"/>
              <a:gd name="connsiteY72" fmla="*/ 40503 h 1244004"/>
              <a:gd name="connsiteX73" fmla="*/ 139700 w 4762518"/>
              <a:gd name="connsiteY73" fmla="*/ 78603 h 1244004"/>
              <a:gd name="connsiteX74" fmla="*/ 101600 w 4762518"/>
              <a:gd name="connsiteY74" fmla="*/ 180203 h 1244004"/>
              <a:gd name="connsiteX75" fmla="*/ 76200 w 4762518"/>
              <a:gd name="connsiteY75" fmla="*/ 218303 h 1244004"/>
              <a:gd name="connsiteX76" fmla="*/ 0 w 4762518"/>
              <a:gd name="connsiteY76" fmla="*/ 243703 h 1244004"/>
              <a:gd name="connsiteX0" fmla="*/ 38100 w 4762518"/>
              <a:gd name="connsiteY0" fmla="*/ 192903 h 1244004"/>
              <a:gd name="connsiteX1" fmla="*/ 63500 w 4762518"/>
              <a:gd name="connsiteY1" fmla="*/ 345303 h 1244004"/>
              <a:gd name="connsiteX2" fmla="*/ 101600 w 4762518"/>
              <a:gd name="connsiteY2" fmla="*/ 383403 h 1244004"/>
              <a:gd name="connsiteX3" fmla="*/ 127000 w 4762518"/>
              <a:gd name="connsiteY3" fmla="*/ 434203 h 1244004"/>
              <a:gd name="connsiteX4" fmla="*/ 139700 w 4762518"/>
              <a:gd name="connsiteY4" fmla="*/ 472303 h 1244004"/>
              <a:gd name="connsiteX5" fmla="*/ 254000 w 4762518"/>
              <a:gd name="connsiteY5" fmla="*/ 535803 h 1244004"/>
              <a:gd name="connsiteX6" fmla="*/ 292100 w 4762518"/>
              <a:gd name="connsiteY6" fmla="*/ 561203 h 1244004"/>
              <a:gd name="connsiteX7" fmla="*/ 368300 w 4762518"/>
              <a:gd name="connsiteY7" fmla="*/ 573903 h 1244004"/>
              <a:gd name="connsiteX8" fmla="*/ 444500 w 4762518"/>
              <a:gd name="connsiteY8" fmla="*/ 599303 h 1244004"/>
              <a:gd name="connsiteX9" fmla="*/ 482600 w 4762518"/>
              <a:gd name="connsiteY9" fmla="*/ 612003 h 1244004"/>
              <a:gd name="connsiteX10" fmla="*/ 520700 w 4762518"/>
              <a:gd name="connsiteY10" fmla="*/ 637403 h 1244004"/>
              <a:gd name="connsiteX11" fmla="*/ 571500 w 4762518"/>
              <a:gd name="connsiteY11" fmla="*/ 650103 h 1244004"/>
              <a:gd name="connsiteX12" fmla="*/ 685800 w 4762518"/>
              <a:gd name="connsiteY12" fmla="*/ 675503 h 1244004"/>
              <a:gd name="connsiteX13" fmla="*/ 736600 w 4762518"/>
              <a:gd name="connsiteY13" fmla="*/ 700903 h 1244004"/>
              <a:gd name="connsiteX14" fmla="*/ 1384300 w 4762518"/>
              <a:gd name="connsiteY14" fmla="*/ 739003 h 1244004"/>
              <a:gd name="connsiteX15" fmla="*/ 1447800 w 4762518"/>
              <a:gd name="connsiteY15" fmla="*/ 751703 h 1244004"/>
              <a:gd name="connsiteX16" fmla="*/ 1536700 w 4762518"/>
              <a:gd name="connsiteY16" fmla="*/ 764403 h 1244004"/>
              <a:gd name="connsiteX17" fmla="*/ 1638300 w 4762518"/>
              <a:gd name="connsiteY17" fmla="*/ 789803 h 1244004"/>
              <a:gd name="connsiteX18" fmla="*/ 1689100 w 4762518"/>
              <a:gd name="connsiteY18" fmla="*/ 802503 h 1244004"/>
              <a:gd name="connsiteX19" fmla="*/ 1765300 w 4762518"/>
              <a:gd name="connsiteY19" fmla="*/ 827903 h 1244004"/>
              <a:gd name="connsiteX20" fmla="*/ 1841500 w 4762518"/>
              <a:gd name="connsiteY20" fmla="*/ 840603 h 1244004"/>
              <a:gd name="connsiteX21" fmla="*/ 1917700 w 4762518"/>
              <a:gd name="connsiteY21" fmla="*/ 878703 h 1244004"/>
              <a:gd name="connsiteX22" fmla="*/ 1955800 w 4762518"/>
              <a:gd name="connsiteY22" fmla="*/ 904103 h 1244004"/>
              <a:gd name="connsiteX23" fmla="*/ 2057400 w 4762518"/>
              <a:gd name="connsiteY23" fmla="*/ 929503 h 1244004"/>
              <a:gd name="connsiteX24" fmla="*/ 3276600 w 4762518"/>
              <a:gd name="connsiteY24" fmla="*/ 929503 h 1244004"/>
              <a:gd name="connsiteX25" fmla="*/ 3327400 w 4762518"/>
              <a:gd name="connsiteY25" fmla="*/ 954903 h 1244004"/>
              <a:gd name="connsiteX26" fmla="*/ 3416300 w 4762518"/>
              <a:gd name="connsiteY26" fmla="*/ 980303 h 1244004"/>
              <a:gd name="connsiteX27" fmla="*/ 3492500 w 4762518"/>
              <a:gd name="connsiteY27" fmla="*/ 1031103 h 1244004"/>
              <a:gd name="connsiteX28" fmla="*/ 3581400 w 4762518"/>
              <a:gd name="connsiteY28" fmla="*/ 1069203 h 1244004"/>
              <a:gd name="connsiteX29" fmla="*/ 3632200 w 4762518"/>
              <a:gd name="connsiteY29" fmla="*/ 1107303 h 1244004"/>
              <a:gd name="connsiteX30" fmla="*/ 3746500 w 4762518"/>
              <a:gd name="connsiteY30" fmla="*/ 1145403 h 1244004"/>
              <a:gd name="connsiteX31" fmla="*/ 4064000 w 4762518"/>
              <a:gd name="connsiteY31" fmla="*/ 1170803 h 1244004"/>
              <a:gd name="connsiteX32" fmla="*/ 4102100 w 4762518"/>
              <a:gd name="connsiteY32" fmla="*/ 1158103 h 1244004"/>
              <a:gd name="connsiteX33" fmla="*/ 4406900 w 4762518"/>
              <a:gd name="connsiteY33" fmla="*/ 1170803 h 1244004"/>
              <a:gd name="connsiteX34" fmla="*/ 4445000 w 4762518"/>
              <a:gd name="connsiteY34" fmla="*/ 1183503 h 1244004"/>
              <a:gd name="connsiteX35" fmla="*/ 4521200 w 4762518"/>
              <a:gd name="connsiteY35" fmla="*/ 1196203 h 1244004"/>
              <a:gd name="connsiteX36" fmla="*/ 4546600 w 4762518"/>
              <a:gd name="connsiteY36" fmla="*/ 1234303 h 1244004"/>
              <a:gd name="connsiteX37" fmla="*/ 4762500 w 4762518"/>
              <a:gd name="connsiteY37" fmla="*/ 993003 h 1244004"/>
              <a:gd name="connsiteX38" fmla="*/ 4533900 w 4762518"/>
              <a:gd name="connsiteY38" fmla="*/ 980303 h 1244004"/>
              <a:gd name="connsiteX39" fmla="*/ 4432300 w 4762518"/>
              <a:gd name="connsiteY39" fmla="*/ 942203 h 1244004"/>
              <a:gd name="connsiteX40" fmla="*/ 4343400 w 4762518"/>
              <a:gd name="connsiteY40" fmla="*/ 929503 h 1244004"/>
              <a:gd name="connsiteX41" fmla="*/ 4292600 w 4762518"/>
              <a:gd name="connsiteY41" fmla="*/ 916803 h 1244004"/>
              <a:gd name="connsiteX42" fmla="*/ 4254500 w 4762518"/>
              <a:gd name="connsiteY42" fmla="*/ 891403 h 1244004"/>
              <a:gd name="connsiteX43" fmla="*/ 4216400 w 4762518"/>
              <a:gd name="connsiteY43" fmla="*/ 853303 h 1244004"/>
              <a:gd name="connsiteX44" fmla="*/ 4152900 w 4762518"/>
              <a:gd name="connsiteY44" fmla="*/ 840603 h 1244004"/>
              <a:gd name="connsiteX45" fmla="*/ 3886200 w 4762518"/>
              <a:gd name="connsiteY45" fmla="*/ 827903 h 1244004"/>
              <a:gd name="connsiteX46" fmla="*/ 3771900 w 4762518"/>
              <a:gd name="connsiteY46" fmla="*/ 802503 h 1244004"/>
              <a:gd name="connsiteX47" fmla="*/ 3746500 w 4762518"/>
              <a:gd name="connsiteY47" fmla="*/ 764403 h 1244004"/>
              <a:gd name="connsiteX48" fmla="*/ 3708400 w 4762518"/>
              <a:gd name="connsiteY48" fmla="*/ 739003 h 1244004"/>
              <a:gd name="connsiteX49" fmla="*/ 3683000 w 4762518"/>
              <a:gd name="connsiteY49" fmla="*/ 700903 h 1244004"/>
              <a:gd name="connsiteX50" fmla="*/ 3670300 w 4762518"/>
              <a:gd name="connsiteY50" fmla="*/ 662803 h 1244004"/>
              <a:gd name="connsiteX51" fmla="*/ 3606800 w 4762518"/>
              <a:gd name="connsiteY51" fmla="*/ 573903 h 1244004"/>
              <a:gd name="connsiteX52" fmla="*/ 3543300 w 4762518"/>
              <a:gd name="connsiteY52" fmla="*/ 548503 h 1244004"/>
              <a:gd name="connsiteX53" fmla="*/ 3492500 w 4762518"/>
              <a:gd name="connsiteY53" fmla="*/ 510403 h 1244004"/>
              <a:gd name="connsiteX54" fmla="*/ 3454400 w 4762518"/>
              <a:gd name="connsiteY54" fmla="*/ 497703 h 1244004"/>
              <a:gd name="connsiteX55" fmla="*/ 3327400 w 4762518"/>
              <a:gd name="connsiteY55" fmla="*/ 472303 h 1244004"/>
              <a:gd name="connsiteX56" fmla="*/ 3289300 w 4762518"/>
              <a:gd name="connsiteY56" fmla="*/ 459603 h 1244004"/>
              <a:gd name="connsiteX57" fmla="*/ 1727200 w 4762518"/>
              <a:gd name="connsiteY57" fmla="*/ 396103 h 1244004"/>
              <a:gd name="connsiteX58" fmla="*/ 1168400 w 4762518"/>
              <a:gd name="connsiteY58" fmla="*/ 383403 h 1244004"/>
              <a:gd name="connsiteX59" fmla="*/ 1104900 w 4762518"/>
              <a:gd name="connsiteY59" fmla="*/ 370703 h 1244004"/>
              <a:gd name="connsiteX60" fmla="*/ 1016000 w 4762518"/>
              <a:gd name="connsiteY60" fmla="*/ 358003 h 1244004"/>
              <a:gd name="connsiteX61" fmla="*/ 977900 w 4762518"/>
              <a:gd name="connsiteY61" fmla="*/ 345303 h 1244004"/>
              <a:gd name="connsiteX62" fmla="*/ 901700 w 4762518"/>
              <a:gd name="connsiteY62" fmla="*/ 307203 h 1244004"/>
              <a:gd name="connsiteX63" fmla="*/ 774700 w 4762518"/>
              <a:gd name="connsiteY63" fmla="*/ 154803 h 1244004"/>
              <a:gd name="connsiteX64" fmla="*/ 736600 w 4762518"/>
              <a:gd name="connsiteY64" fmla="*/ 142103 h 1244004"/>
              <a:gd name="connsiteX65" fmla="*/ 698500 w 4762518"/>
              <a:gd name="connsiteY65" fmla="*/ 104003 h 1244004"/>
              <a:gd name="connsiteX66" fmla="*/ 660400 w 4762518"/>
              <a:gd name="connsiteY66" fmla="*/ 91303 h 1244004"/>
              <a:gd name="connsiteX67" fmla="*/ 609600 w 4762518"/>
              <a:gd name="connsiteY67" fmla="*/ 65903 h 1244004"/>
              <a:gd name="connsiteX68" fmla="*/ 571500 w 4762518"/>
              <a:gd name="connsiteY68" fmla="*/ 53203 h 1244004"/>
              <a:gd name="connsiteX69" fmla="*/ 520700 w 4762518"/>
              <a:gd name="connsiteY69" fmla="*/ 27803 h 1244004"/>
              <a:gd name="connsiteX70" fmla="*/ 406400 w 4762518"/>
              <a:gd name="connsiteY70" fmla="*/ 2403 h 1244004"/>
              <a:gd name="connsiteX71" fmla="*/ 165100 w 4762518"/>
              <a:gd name="connsiteY71" fmla="*/ 40503 h 1244004"/>
              <a:gd name="connsiteX72" fmla="*/ 139700 w 4762518"/>
              <a:gd name="connsiteY72" fmla="*/ 78603 h 1244004"/>
              <a:gd name="connsiteX73" fmla="*/ 101600 w 4762518"/>
              <a:gd name="connsiteY73" fmla="*/ 180203 h 1244004"/>
              <a:gd name="connsiteX74" fmla="*/ 76200 w 4762518"/>
              <a:gd name="connsiteY74" fmla="*/ 218303 h 1244004"/>
              <a:gd name="connsiteX75" fmla="*/ 0 w 4762518"/>
              <a:gd name="connsiteY75" fmla="*/ 243703 h 1244004"/>
              <a:gd name="connsiteX0" fmla="*/ 38100 w 4762518"/>
              <a:gd name="connsiteY0" fmla="*/ 192903 h 1244004"/>
              <a:gd name="connsiteX1" fmla="*/ 63500 w 4762518"/>
              <a:gd name="connsiteY1" fmla="*/ 345303 h 1244004"/>
              <a:gd name="connsiteX2" fmla="*/ 101600 w 4762518"/>
              <a:gd name="connsiteY2" fmla="*/ 383403 h 1244004"/>
              <a:gd name="connsiteX3" fmla="*/ 127000 w 4762518"/>
              <a:gd name="connsiteY3" fmla="*/ 434203 h 1244004"/>
              <a:gd name="connsiteX4" fmla="*/ 139700 w 4762518"/>
              <a:gd name="connsiteY4" fmla="*/ 472303 h 1244004"/>
              <a:gd name="connsiteX5" fmla="*/ 254000 w 4762518"/>
              <a:gd name="connsiteY5" fmla="*/ 535803 h 1244004"/>
              <a:gd name="connsiteX6" fmla="*/ 292100 w 4762518"/>
              <a:gd name="connsiteY6" fmla="*/ 561203 h 1244004"/>
              <a:gd name="connsiteX7" fmla="*/ 368300 w 4762518"/>
              <a:gd name="connsiteY7" fmla="*/ 573903 h 1244004"/>
              <a:gd name="connsiteX8" fmla="*/ 444500 w 4762518"/>
              <a:gd name="connsiteY8" fmla="*/ 599303 h 1244004"/>
              <a:gd name="connsiteX9" fmla="*/ 482600 w 4762518"/>
              <a:gd name="connsiteY9" fmla="*/ 612003 h 1244004"/>
              <a:gd name="connsiteX10" fmla="*/ 520700 w 4762518"/>
              <a:gd name="connsiteY10" fmla="*/ 637403 h 1244004"/>
              <a:gd name="connsiteX11" fmla="*/ 571500 w 4762518"/>
              <a:gd name="connsiteY11" fmla="*/ 650103 h 1244004"/>
              <a:gd name="connsiteX12" fmla="*/ 685800 w 4762518"/>
              <a:gd name="connsiteY12" fmla="*/ 675503 h 1244004"/>
              <a:gd name="connsiteX13" fmla="*/ 736600 w 4762518"/>
              <a:gd name="connsiteY13" fmla="*/ 700903 h 1244004"/>
              <a:gd name="connsiteX14" fmla="*/ 1384300 w 4762518"/>
              <a:gd name="connsiteY14" fmla="*/ 739003 h 1244004"/>
              <a:gd name="connsiteX15" fmla="*/ 1447800 w 4762518"/>
              <a:gd name="connsiteY15" fmla="*/ 751703 h 1244004"/>
              <a:gd name="connsiteX16" fmla="*/ 1536700 w 4762518"/>
              <a:gd name="connsiteY16" fmla="*/ 764403 h 1244004"/>
              <a:gd name="connsiteX17" fmla="*/ 1638300 w 4762518"/>
              <a:gd name="connsiteY17" fmla="*/ 789803 h 1244004"/>
              <a:gd name="connsiteX18" fmla="*/ 1689100 w 4762518"/>
              <a:gd name="connsiteY18" fmla="*/ 802503 h 1244004"/>
              <a:gd name="connsiteX19" fmla="*/ 1765300 w 4762518"/>
              <a:gd name="connsiteY19" fmla="*/ 827903 h 1244004"/>
              <a:gd name="connsiteX20" fmla="*/ 1841500 w 4762518"/>
              <a:gd name="connsiteY20" fmla="*/ 840603 h 1244004"/>
              <a:gd name="connsiteX21" fmla="*/ 1917700 w 4762518"/>
              <a:gd name="connsiteY21" fmla="*/ 878703 h 1244004"/>
              <a:gd name="connsiteX22" fmla="*/ 1955800 w 4762518"/>
              <a:gd name="connsiteY22" fmla="*/ 904103 h 1244004"/>
              <a:gd name="connsiteX23" fmla="*/ 2057400 w 4762518"/>
              <a:gd name="connsiteY23" fmla="*/ 929503 h 1244004"/>
              <a:gd name="connsiteX24" fmla="*/ 3276600 w 4762518"/>
              <a:gd name="connsiteY24" fmla="*/ 929503 h 1244004"/>
              <a:gd name="connsiteX25" fmla="*/ 3327400 w 4762518"/>
              <a:gd name="connsiteY25" fmla="*/ 954903 h 1244004"/>
              <a:gd name="connsiteX26" fmla="*/ 3416300 w 4762518"/>
              <a:gd name="connsiteY26" fmla="*/ 980303 h 1244004"/>
              <a:gd name="connsiteX27" fmla="*/ 3492500 w 4762518"/>
              <a:gd name="connsiteY27" fmla="*/ 1031103 h 1244004"/>
              <a:gd name="connsiteX28" fmla="*/ 3581400 w 4762518"/>
              <a:gd name="connsiteY28" fmla="*/ 1069203 h 1244004"/>
              <a:gd name="connsiteX29" fmla="*/ 3632200 w 4762518"/>
              <a:gd name="connsiteY29" fmla="*/ 1107303 h 1244004"/>
              <a:gd name="connsiteX30" fmla="*/ 3746500 w 4762518"/>
              <a:gd name="connsiteY30" fmla="*/ 1145403 h 1244004"/>
              <a:gd name="connsiteX31" fmla="*/ 4064000 w 4762518"/>
              <a:gd name="connsiteY31" fmla="*/ 1170803 h 1244004"/>
              <a:gd name="connsiteX32" fmla="*/ 4102100 w 4762518"/>
              <a:gd name="connsiteY32" fmla="*/ 1158103 h 1244004"/>
              <a:gd name="connsiteX33" fmla="*/ 4406900 w 4762518"/>
              <a:gd name="connsiteY33" fmla="*/ 1170803 h 1244004"/>
              <a:gd name="connsiteX34" fmla="*/ 4445000 w 4762518"/>
              <a:gd name="connsiteY34" fmla="*/ 1183503 h 1244004"/>
              <a:gd name="connsiteX35" fmla="*/ 4521200 w 4762518"/>
              <a:gd name="connsiteY35" fmla="*/ 1196203 h 1244004"/>
              <a:gd name="connsiteX36" fmla="*/ 4546600 w 4762518"/>
              <a:gd name="connsiteY36" fmla="*/ 1234303 h 1244004"/>
              <a:gd name="connsiteX37" fmla="*/ 4762500 w 4762518"/>
              <a:gd name="connsiteY37" fmla="*/ 993003 h 1244004"/>
              <a:gd name="connsiteX38" fmla="*/ 4533900 w 4762518"/>
              <a:gd name="connsiteY38" fmla="*/ 980303 h 1244004"/>
              <a:gd name="connsiteX39" fmla="*/ 4432300 w 4762518"/>
              <a:gd name="connsiteY39" fmla="*/ 942203 h 1244004"/>
              <a:gd name="connsiteX40" fmla="*/ 4343400 w 4762518"/>
              <a:gd name="connsiteY40" fmla="*/ 929503 h 1244004"/>
              <a:gd name="connsiteX41" fmla="*/ 4292600 w 4762518"/>
              <a:gd name="connsiteY41" fmla="*/ 916803 h 1244004"/>
              <a:gd name="connsiteX42" fmla="*/ 4254500 w 4762518"/>
              <a:gd name="connsiteY42" fmla="*/ 891403 h 1244004"/>
              <a:gd name="connsiteX43" fmla="*/ 4216400 w 4762518"/>
              <a:gd name="connsiteY43" fmla="*/ 853303 h 1244004"/>
              <a:gd name="connsiteX44" fmla="*/ 4152900 w 4762518"/>
              <a:gd name="connsiteY44" fmla="*/ 840603 h 1244004"/>
              <a:gd name="connsiteX45" fmla="*/ 3886200 w 4762518"/>
              <a:gd name="connsiteY45" fmla="*/ 827903 h 1244004"/>
              <a:gd name="connsiteX46" fmla="*/ 3771900 w 4762518"/>
              <a:gd name="connsiteY46" fmla="*/ 802503 h 1244004"/>
              <a:gd name="connsiteX47" fmla="*/ 3746500 w 4762518"/>
              <a:gd name="connsiteY47" fmla="*/ 764403 h 1244004"/>
              <a:gd name="connsiteX48" fmla="*/ 3708400 w 4762518"/>
              <a:gd name="connsiteY48" fmla="*/ 739003 h 1244004"/>
              <a:gd name="connsiteX49" fmla="*/ 3683000 w 4762518"/>
              <a:gd name="connsiteY49" fmla="*/ 700903 h 1244004"/>
              <a:gd name="connsiteX50" fmla="*/ 3670300 w 4762518"/>
              <a:gd name="connsiteY50" fmla="*/ 662803 h 1244004"/>
              <a:gd name="connsiteX51" fmla="*/ 3606800 w 4762518"/>
              <a:gd name="connsiteY51" fmla="*/ 573903 h 1244004"/>
              <a:gd name="connsiteX52" fmla="*/ 3543300 w 4762518"/>
              <a:gd name="connsiteY52" fmla="*/ 548503 h 1244004"/>
              <a:gd name="connsiteX53" fmla="*/ 3492500 w 4762518"/>
              <a:gd name="connsiteY53" fmla="*/ 510403 h 1244004"/>
              <a:gd name="connsiteX54" fmla="*/ 3454400 w 4762518"/>
              <a:gd name="connsiteY54" fmla="*/ 497703 h 1244004"/>
              <a:gd name="connsiteX55" fmla="*/ 3327400 w 4762518"/>
              <a:gd name="connsiteY55" fmla="*/ 472303 h 1244004"/>
              <a:gd name="connsiteX56" fmla="*/ 1727200 w 4762518"/>
              <a:gd name="connsiteY56" fmla="*/ 396103 h 1244004"/>
              <a:gd name="connsiteX57" fmla="*/ 1168400 w 4762518"/>
              <a:gd name="connsiteY57" fmla="*/ 383403 h 1244004"/>
              <a:gd name="connsiteX58" fmla="*/ 1104900 w 4762518"/>
              <a:gd name="connsiteY58" fmla="*/ 370703 h 1244004"/>
              <a:gd name="connsiteX59" fmla="*/ 1016000 w 4762518"/>
              <a:gd name="connsiteY59" fmla="*/ 358003 h 1244004"/>
              <a:gd name="connsiteX60" fmla="*/ 977900 w 4762518"/>
              <a:gd name="connsiteY60" fmla="*/ 345303 h 1244004"/>
              <a:gd name="connsiteX61" fmla="*/ 901700 w 4762518"/>
              <a:gd name="connsiteY61" fmla="*/ 307203 h 1244004"/>
              <a:gd name="connsiteX62" fmla="*/ 774700 w 4762518"/>
              <a:gd name="connsiteY62" fmla="*/ 154803 h 1244004"/>
              <a:gd name="connsiteX63" fmla="*/ 736600 w 4762518"/>
              <a:gd name="connsiteY63" fmla="*/ 142103 h 1244004"/>
              <a:gd name="connsiteX64" fmla="*/ 698500 w 4762518"/>
              <a:gd name="connsiteY64" fmla="*/ 104003 h 1244004"/>
              <a:gd name="connsiteX65" fmla="*/ 660400 w 4762518"/>
              <a:gd name="connsiteY65" fmla="*/ 91303 h 1244004"/>
              <a:gd name="connsiteX66" fmla="*/ 609600 w 4762518"/>
              <a:gd name="connsiteY66" fmla="*/ 65903 h 1244004"/>
              <a:gd name="connsiteX67" fmla="*/ 571500 w 4762518"/>
              <a:gd name="connsiteY67" fmla="*/ 53203 h 1244004"/>
              <a:gd name="connsiteX68" fmla="*/ 520700 w 4762518"/>
              <a:gd name="connsiteY68" fmla="*/ 27803 h 1244004"/>
              <a:gd name="connsiteX69" fmla="*/ 406400 w 4762518"/>
              <a:gd name="connsiteY69" fmla="*/ 2403 h 1244004"/>
              <a:gd name="connsiteX70" fmla="*/ 165100 w 4762518"/>
              <a:gd name="connsiteY70" fmla="*/ 40503 h 1244004"/>
              <a:gd name="connsiteX71" fmla="*/ 139700 w 4762518"/>
              <a:gd name="connsiteY71" fmla="*/ 78603 h 1244004"/>
              <a:gd name="connsiteX72" fmla="*/ 101600 w 4762518"/>
              <a:gd name="connsiteY72" fmla="*/ 180203 h 1244004"/>
              <a:gd name="connsiteX73" fmla="*/ 76200 w 4762518"/>
              <a:gd name="connsiteY73" fmla="*/ 218303 h 1244004"/>
              <a:gd name="connsiteX74" fmla="*/ 0 w 4762518"/>
              <a:gd name="connsiteY74" fmla="*/ 243703 h 1244004"/>
              <a:gd name="connsiteX0" fmla="*/ 38100 w 4762518"/>
              <a:gd name="connsiteY0" fmla="*/ 192903 h 1244004"/>
              <a:gd name="connsiteX1" fmla="*/ 63500 w 4762518"/>
              <a:gd name="connsiteY1" fmla="*/ 345303 h 1244004"/>
              <a:gd name="connsiteX2" fmla="*/ 101600 w 4762518"/>
              <a:gd name="connsiteY2" fmla="*/ 383403 h 1244004"/>
              <a:gd name="connsiteX3" fmla="*/ 127000 w 4762518"/>
              <a:gd name="connsiteY3" fmla="*/ 434203 h 1244004"/>
              <a:gd name="connsiteX4" fmla="*/ 139700 w 4762518"/>
              <a:gd name="connsiteY4" fmla="*/ 472303 h 1244004"/>
              <a:gd name="connsiteX5" fmla="*/ 254000 w 4762518"/>
              <a:gd name="connsiteY5" fmla="*/ 535803 h 1244004"/>
              <a:gd name="connsiteX6" fmla="*/ 292100 w 4762518"/>
              <a:gd name="connsiteY6" fmla="*/ 561203 h 1244004"/>
              <a:gd name="connsiteX7" fmla="*/ 368300 w 4762518"/>
              <a:gd name="connsiteY7" fmla="*/ 573903 h 1244004"/>
              <a:gd name="connsiteX8" fmla="*/ 444500 w 4762518"/>
              <a:gd name="connsiteY8" fmla="*/ 599303 h 1244004"/>
              <a:gd name="connsiteX9" fmla="*/ 482600 w 4762518"/>
              <a:gd name="connsiteY9" fmla="*/ 612003 h 1244004"/>
              <a:gd name="connsiteX10" fmla="*/ 520700 w 4762518"/>
              <a:gd name="connsiteY10" fmla="*/ 637403 h 1244004"/>
              <a:gd name="connsiteX11" fmla="*/ 571500 w 4762518"/>
              <a:gd name="connsiteY11" fmla="*/ 650103 h 1244004"/>
              <a:gd name="connsiteX12" fmla="*/ 685800 w 4762518"/>
              <a:gd name="connsiteY12" fmla="*/ 675503 h 1244004"/>
              <a:gd name="connsiteX13" fmla="*/ 736600 w 4762518"/>
              <a:gd name="connsiteY13" fmla="*/ 700903 h 1244004"/>
              <a:gd name="connsiteX14" fmla="*/ 1384300 w 4762518"/>
              <a:gd name="connsiteY14" fmla="*/ 739003 h 1244004"/>
              <a:gd name="connsiteX15" fmla="*/ 1447800 w 4762518"/>
              <a:gd name="connsiteY15" fmla="*/ 751703 h 1244004"/>
              <a:gd name="connsiteX16" fmla="*/ 1536700 w 4762518"/>
              <a:gd name="connsiteY16" fmla="*/ 764403 h 1244004"/>
              <a:gd name="connsiteX17" fmla="*/ 1638300 w 4762518"/>
              <a:gd name="connsiteY17" fmla="*/ 789803 h 1244004"/>
              <a:gd name="connsiteX18" fmla="*/ 1689100 w 4762518"/>
              <a:gd name="connsiteY18" fmla="*/ 802503 h 1244004"/>
              <a:gd name="connsiteX19" fmla="*/ 1765300 w 4762518"/>
              <a:gd name="connsiteY19" fmla="*/ 827903 h 1244004"/>
              <a:gd name="connsiteX20" fmla="*/ 1841500 w 4762518"/>
              <a:gd name="connsiteY20" fmla="*/ 840603 h 1244004"/>
              <a:gd name="connsiteX21" fmla="*/ 1917700 w 4762518"/>
              <a:gd name="connsiteY21" fmla="*/ 878703 h 1244004"/>
              <a:gd name="connsiteX22" fmla="*/ 1955800 w 4762518"/>
              <a:gd name="connsiteY22" fmla="*/ 904103 h 1244004"/>
              <a:gd name="connsiteX23" fmla="*/ 2057400 w 4762518"/>
              <a:gd name="connsiteY23" fmla="*/ 929503 h 1244004"/>
              <a:gd name="connsiteX24" fmla="*/ 3276600 w 4762518"/>
              <a:gd name="connsiteY24" fmla="*/ 929503 h 1244004"/>
              <a:gd name="connsiteX25" fmla="*/ 3327400 w 4762518"/>
              <a:gd name="connsiteY25" fmla="*/ 954903 h 1244004"/>
              <a:gd name="connsiteX26" fmla="*/ 3416300 w 4762518"/>
              <a:gd name="connsiteY26" fmla="*/ 980303 h 1244004"/>
              <a:gd name="connsiteX27" fmla="*/ 3492500 w 4762518"/>
              <a:gd name="connsiteY27" fmla="*/ 1031103 h 1244004"/>
              <a:gd name="connsiteX28" fmla="*/ 3581400 w 4762518"/>
              <a:gd name="connsiteY28" fmla="*/ 1069203 h 1244004"/>
              <a:gd name="connsiteX29" fmla="*/ 3632200 w 4762518"/>
              <a:gd name="connsiteY29" fmla="*/ 1107303 h 1244004"/>
              <a:gd name="connsiteX30" fmla="*/ 3746500 w 4762518"/>
              <a:gd name="connsiteY30" fmla="*/ 1145403 h 1244004"/>
              <a:gd name="connsiteX31" fmla="*/ 4064000 w 4762518"/>
              <a:gd name="connsiteY31" fmla="*/ 1170803 h 1244004"/>
              <a:gd name="connsiteX32" fmla="*/ 4102100 w 4762518"/>
              <a:gd name="connsiteY32" fmla="*/ 1158103 h 1244004"/>
              <a:gd name="connsiteX33" fmla="*/ 4406900 w 4762518"/>
              <a:gd name="connsiteY33" fmla="*/ 1170803 h 1244004"/>
              <a:gd name="connsiteX34" fmla="*/ 4445000 w 4762518"/>
              <a:gd name="connsiteY34" fmla="*/ 1183503 h 1244004"/>
              <a:gd name="connsiteX35" fmla="*/ 4521200 w 4762518"/>
              <a:gd name="connsiteY35" fmla="*/ 1196203 h 1244004"/>
              <a:gd name="connsiteX36" fmla="*/ 4546600 w 4762518"/>
              <a:gd name="connsiteY36" fmla="*/ 1234303 h 1244004"/>
              <a:gd name="connsiteX37" fmla="*/ 4762500 w 4762518"/>
              <a:gd name="connsiteY37" fmla="*/ 993003 h 1244004"/>
              <a:gd name="connsiteX38" fmla="*/ 4533900 w 4762518"/>
              <a:gd name="connsiteY38" fmla="*/ 980303 h 1244004"/>
              <a:gd name="connsiteX39" fmla="*/ 4432300 w 4762518"/>
              <a:gd name="connsiteY39" fmla="*/ 942203 h 1244004"/>
              <a:gd name="connsiteX40" fmla="*/ 4343400 w 4762518"/>
              <a:gd name="connsiteY40" fmla="*/ 929503 h 1244004"/>
              <a:gd name="connsiteX41" fmla="*/ 4292600 w 4762518"/>
              <a:gd name="connsiteY41" fmla="*/ 916803 h 1244004"/>
              <a:gd name="connsiteX42" fmla="*/ 4254500 w 4762518"/>
              <a:gd name="connsiteY42" fmla="*/ 891403 h 1244004"/>
              <a:gd name="connsiteX43" fmla="*/ 4216400 w 4762518"/>
              <a:gd name="connsiteY43" fmla="*/ 853303 h 1244004"/>
              <a:gd name="connsiteX44" fmla="*/ 4152900 w 4762518"/>
              <a:gd name="connsiteY44" fmla="*/ 840603 h 1244004"/>
              <a:gd name="connsiteX45" fmla="*/ 3886200 w 4762518"/>
              <a:gd name="connsiteY45" fmla="*/ 827903 h 1244004"/>
              <a:gd name="connsiteX46" fmla="*/ 3771900 w 4762518"/>
              <a:gd name="connsiteY46" fmla="*/ 802503 h 1244004"/>
              <a:gd name="connsiteX47" fmla="*/ 3746500 w 4762518"/>
              <a:gd name="connsiteY47" fmla="*/ 764403 h 1244004"/>
              <a:gd name="connsiteX48" fmla="*/ 3708400 w 4762518"/>
              <a:gd name="connsiteY48" fmla="*/ 739003 h 1244004"/>
              <a:gd name="connsiteX49" fmla="*/ 3683000 w 4762518"/>
              <a:gd name="connsiteY49" fmla="*/ 700903 h 1244004"/>
              <a:gd name="connsiteX50" fmla="*/ 3670300 w 4762518"/>
              <a:gd name="connsiteY50" fmla="*/ 662803 h 1244004"/>
              <a:gd name="connsiteX51" fmla="*/ 3606800 w 4762518"/>
              <a:gd name="connsiteY51" fmla="*/ 573903 h 1244004"/>
              <a:gd name="connsiteX52" fmla="*/ 3543300 w 4762518"/>
              <a:gd name="connsiteY52" fmla="*/ 548503 h 1244004"/>
              <a:gd name="connsiteX53" fmla="*/ 3492500 w 4762518"/>
              <a:gd name="connsiteY53" fmla="*/ 510403 h 1244004"/>
              <a:gd name="connsiteX54" fmla="*/ 3327400 w 4762518"/>
              <a:gd name="connsiteY54" fmla="*/ 472303 h 1244004"/>
              <a:gd name="connsiteX55" fmla="*/ 1727200 w 4762518"/>
              <a:gd name="connsiteY55" fmla="*/ 396103 h 1244004"/>
              <a:gd name="connsiteX56" fmla="*/ 1168400 w 4762518"/>
              <a:gd name="connsiteY56" fmla="*/ 383403 h 1244004"/>
              <a:gd name="connsiteX57" fmla="*/ 1104900 w 4762518"/>
              <a:gd name="connsiteY57" fmla="*/ 370703 h 1244004"/>
              <a:gd name="connsiteX58" fmla="*/ 1016000 w 4762518"/>
              <a:gd name="connsiteY58" fmla="*/ 358003 h 1244004"/>
              <a:gd name="connsiteX59" fmla="*/ 977900 w 4762518"/>
              <a:gd name="connsiteY59" fmla="*/ 345303 h 1244004"/>
              <a:gd name="connsiteX60" fmla="*/ 901700 w 4762518"/>
              <a:gd name="connsiteY60" fmla="*/ 307203 h 1244004"/>
              <a:gd name="connsiteX61" fmla="*/ 774700 w 4762518"/>
              <a:gd name="connsiteY61" fmla="*/ 154803 h 1244004"/>
              <a:gd name="connsiteX62" fmla="*/ 736600 w 4762518"/>
              <a:gd name="connsiteY62" fmla="*/ 142103 h 1244004"/>
              <a:gd name="connsiteX63" fmla="*/ 698500 w 4762518"/>
              <a:gd name="connsiteY63" fmla="*/ 104003 h 1244004"/>
              <a:gd name="connsiteX64" fmla="*/ 660400 w 4762518"/>
              <a:gd name="connsiteY64" fmla="*/ 91303 h 1244004"/>
              <a:gd name="connsiteX65" fmla="*/ 609600 w 4762518"/>
              <a:gd name="connsiteY65" fmla="*/ 65903 h 1244004"/>
              <a:gd name="connsiteX66" fmla="*/ 571500 w 4762518"/>
              <a:gd name="connsiteY66" fmla="*/ 53203 h 1244004"/>
              <a:gd name="connsiteX67" fmla="*/ 520700 w 4762518"/>
              <a:gd name="connsiteY67" fmla="*/ 27803 h 1244004"/>
              <a:gd name="connsiteX68" fmla="*/ 406400 w 4762518"/>
              <a:gd name="connsiteY68" fmla="*/ 2403 h 1244004"/>
              <a:gd name="connsiteX69" fmla="*/ 165100 w 4762518"/>
              <a:gd name="connsiteY69" fmla="*/ 40503 h 1244004"/>
              <a:gd name="connsiteX70" fmla="*/ 139700 w 4762518"/>
              <a:gd name="connsiteY70" fmla="*/ 78603 h 1244004"/>
              <a:gd name="connsiteX71" fmla="*/ 101600 w 4762518"/>
              <a:gd name="connsiteY71" fmla="*/ 180203 h 1244004"/>
              <a:gd name="connsiteX72" fmla="*/ 76200 w 4762518"/>
              <a:gd name="connsiteY72" fmla="*/ 218303 h 1244004"/>
              <a:gd name="connsiteX73" fmla="*/ 0 w 4762518"/>
              <a:gd name="connsiteY73" fmla="*/ 243703 h 1244004"/>
              <a:gd name="connsiteX0" fmla="*/ 38100 w 4762518"/>
              <a:gd name="connsiteY0" fmla="*/ 192903 h 1244004"/>
              <a:gd name="connsiteX1" fmla="*/ 63500 w 4762518"/>
              <a:gd name="connsiteY1" fmla="*/ 345303 h 1244004"/>
              <a:gd name="connsiteX2" fmla="*/ 101600 w 4762518"/>
              <a:gd name="connsiteY2" fmla="*/ 383403 h 1244004"/>
              <a:gd name="connsiteX3" fmla="*/ 127000 w 4762518"/>
              <a:gd name="connsiteY3" fmla="*/ 434203 h 1244004"/>
              <a:gd name="connsiteX4" fmla="*/ 139700 w 4762518"/>
              <a:gd name="connsiteY4" fmla="*/ 472303 h 1244004"/>
              <a:gd name="connsiteX5" fmla="*/ 254000 w 4762518"/>
              <a:gd name="connsiteY5" fmla="*/ 535803 h 1244004"/>
              <a:gd name="connsiteX6" fmla="*/ 292100 w 4762518"/>
              <a:gd name="connsiteY6" fmla="*/ 561203 h 1244004"/>
              <a:gd name="connsiteX7" fmla="*/ 368300 w 4762518"/>
              <a:gd name="connsiteY7" fmla="*/ 573903 h 1244004"/>
              <a:gd name="connsiteX8" fmla="*/ 444500 w 4762518"/>
              <a:gd name="connsiteY8" fmla="*/ 599303 h 1244004"/>
              <a:gd name="connsiteX9" fmla="*/ 482600 w 4762518"/>
              <a:gd name="connsiteY9" fmla="*/ 612003 h 1244004"/>
              <a:gd name="connsiteX10" fmla="*/ 520700 w 4762518"/>
              <a:gd name="connsiteY10" fmla="*/ 637403 h 1244004"/>
              <a:gd name="connsiteX11" fmla="*/ 571500 w 4762518"/>
              <a:gd name="connsiteY11" fmla="*/ 650103 h 1244004"/>
              <a:gd name="connsiteX12" fmla="*/ 685800 w 4762518"/>
              <a:gd name="connsiteY12" fmla="*/ 675503 h 1244004"/>
              <a:gd name="connsiteX13" fmla="*/ 736600 w 4762518"/>
              <a:gd name="connsiteY13" fmla="*/ 700903 h 1244004"/>
              <a:gd name="connsiteX14" fmla="*/ 1384300 w 4762518"/>
              <a:gd name="connsiteY14" fmla="*/ 739003 h 1244004"/>
              <a:gd name="connsiteX15" fmla="*/ 1447800 w 4762518"/>
              <a:gd name="connsiteY15" fmla="*/ 751703 h 1244004"/>
              <a:gd name="connsiteX16" fmla="*/ 1536700 w 4762518"/>
              <a:gd name="connsiteY16" fmla="*/ 764403 h 1244004"/>
              <a:gd name="connsiteX17" fmla="*/ 1638300 w 4762518"/>
              <a:gd name="connsiteY17" fmla="*/ 789803 h 1244004"/>
              <a:gd name="connsiteX18" fmla="*/ 1689100 w 4762518"/>
              <a:gd name="connsiteY18" fmla="*/ 802503 h 1244004"/>
              <a:gd name="connsiteX19" fmla="*/ 1765300 w 4762518"/>
              <a:gd name="connsiteY19" fmla="*/ 827903 h 1244004"/>
              <a:gd name="connsiteX20" fmla="*/ 1841500 w 4762518"/>
              <a:gd name="connsiteY20" fmla="*/ 840603 h 1244004"/>
              <a:gd name="connsiteX21" fmla="*/ 1917700 w 4762518"/>
              <a:gd name="connsiteY21" fmla="*/ 878703 h 1244004"/>
              <a:gd name="connsiteX22" fmla="*/ 1955800 w 4762518"/>
              <a:gd name="connsiteY22" fmla="*/ 904103 h 1244004"/>
              <a:gd name="connsiteX23" fmla="*/ 2057400 w 4762518"/>
              <a:gd name="connsiteY23" fmla="*/ 929503 h 1244004"/>
              <a:gd name="connsiteX24" fmla="*/ 3276600 w 4762518"/>
              <a:gd name="connsiteY24" fmla="*/ 929503 h 1244004"/>
              <a:gd name="connsiteX25" fmla="*/ 3327400 w 4762518"/>
              <a:gd name="connsiteY25" fmla="*/ 954903 h 1244004"/>
              <a:gd name="connsiteX26" fmla="*/ 3416300 w 4762518"/>
              <a:gd name="connsiteY26" fmla="*/ 980303 h 1244004"/>
              <a:gd name="connsiteX27" fmla="*/ 3492500 w 4762518"/>
              <a:gd name="connsiteY27" fmla="*/ 1031103 h 1244004"/>
              <a:gd name="connsiteX28" fmla="*/ 3581400 w 4762518"/>
              <a:gd name="connsiteY28" fmla="*/ 1069203 h 1244004"/>
              <a:gd name="connsiteX29" fmla="*/ 3632200 w 4762518"/>
              <a:gd name="connsiteY29" fmla="*/ 1107303 h 1244004"/>
              <a:gd name="connsiteX30" fmla="*/ 3746500 w 4762518"/>
              <a:gd name="connsiteY30" fmla="*/ 1145403 h 1244004"/>
              <a:gd name="connsiteX31" fmla="*/ 4064000 w 4762518"/>
              <a:gd name="connsiteY31" fmla="*/ 1170803 h 1244004"/>
              <a:gd name="connsiteX32" fmla="*/ 4102100 w 4762518"/>
              <a:gd name="connsiteY32" fmla="*/ 1158103 h 1244004"/>
              <a:gd name="connsiteX33" fmla="*/ 4406900 w 4762518"/>
              <a:gd name="connsiteY33" fmla="*/ 1170803 h 1244004"/>
              <a:gd name="connsiteX34" fmla="*/ 4445000 w 4762518"/>
              <a:gd name="connsiteY34" fmla="*/ 1183503 h 1244004"/>
              <a:gd name="connsiteX35" fmla="*/ 4521200 w 4762518"/>
              <a:gd name="connsiteY35" fmla="*/ 1196203 h 1244004"/>
              <a:gd name="connsiteX36" fmla="*/ 4546600 w 4762518"/>
              <a:gd name="connsiteY36" fmla="*/ 1234303 h 1244004"/>
              <a:gd name="connsiteX37" fmla="*/ 4762500 w 4762518"/>
              <a:gd name="connsiteY37" fmla="*/ 993003 h 1244004"/>
              <a:gd name="connsiteX38" fmla="*/ 4533900 w 4762518"/>
              <a:gd name="connsiteY38" fmla="*/ 980303 h 1244004"/>
              <a:gd name="connsiteX39" fmla="*/ 4432300 w 4762518"/>
              <a:gd name="connsiteY39" fmla="*/ 942203 h 1244004"/>
              <a:gd name="connsiteX40" fmla="*/ 4343400 w 4762518"/>
              <a:gd name="connsiteY40" fmla="*/ 929503 h 1244004"/>
              <a:gd name="connsiteX41" fmla="*/ 4292600 w 4762518"/>
              <a:gd name="connsiteY41" fmla="*/ 916803 h 1244004"/>
              <a:gd name="connsiteX42" fmla="*/ 4254500 w 4762518"/>
              <a:gd name="connsiteY42" fmla="*/ 891403 h 1244004"/>
              <a:gd name="connsiteX43" fmla="*/ 4216400 w 4762518"/>
              <a:gd name="connsiteY43" fmla="*/ 853303 h 1244004"/>
              <a:gd name="connsiteX44" fmla="*/ 4152900 w 4762518"/>
              <a:gd name="connsiteY44" fmla="*/ 840603 h 1244004"/>
              <a:gd name="connsiteX45" fmla="*/ 3886200 w 4762518"/>
              <a:gd name="connsiteY45" fmla="*/ 827903 h 1244004"/>
              <a:gd name="connsiteX46" fmla="*/ 3771900 w 4762518"/>
              <a:gd name="connsiteY46" fmla="*/ 802503 h 1244004"/>
              <a:gd name="connsiteX47" fmla="*/ 3746500 w 4762518"/>
              <a:gd name="connsiteY47" fmla="*/ 764403 h 1244004"/>
              <a:gd name="connsiteX48" fmla="*/ 3708400 w 4762518"/>
              <a:gd name="connsiteY48" fmla="*/ 739003 h 1244004"/>
              <a:gd name="connsiteX49" fmla="*/ 3683000 w 4762518"/>
              <a:gd name="connsiteY49" fmla="*/ 700903 h 1244004"/>
              <a:gd name="connsiteX50" fmla="*/ 3670300 w 4762518"/>
              <a:gd name="connsiteY50" fmla="*/ 662803 h 1244004"/>
              <a:gd name="connsiteX51" fmla="*/ 3606800 w 4762518"/>
              <a:gd name="connsiteY51" fmla="*/ 573903 h 1244004"/>
              <a:gd name="connsiteX52" fmla="*/ 3543300 w 4762518"/>
              <a:gd name="connsiteY52" fmla="*/ 548503 h 1244004"/>
              <a:gd name="connsiteX53" fmla="*/ 3492500 w 4762518"/>
              <a:gd name="connsiteY53" fmla="*/ 510403 h 1244004"/>
              <a:gd name="connsiteX54" fmla="*/ 1727200 w 4762518"/>
              <a:gd name="connsiteY54" fmla="*/ 396103 h 1244004"/>
              <a:gd name="connsiteX55" fmla="*/ 1168400 w 4762518"/>
              <a:gd name="connsiteY55" fmla="*/ 383403 h 1244004"/>
              <a:gd name="connsiteX56" fmla="*/ 1104900 w 4762518"/>
              <a:gd name="connsiteY56" fmla="*/ 370703 h 1244004"/>
              <a:gd name="connsiteX57" fmla="*/ 1016000 w 4762518"/>
              <a:gd name="connsiteY57" fmla="*/ 358003 h 1244004"/>
              <a:gd name="connsiteX58" fmla="*/ 977900 w 4762518"/>
              <a:gd name="connsiteY58" fmla="*/ 345303 h 1244004"/>
              <a:gd name="connsiteX59" fmla="*/ 901700 w 4762518"/>
              <a:gd name="connsiteY59" fmla="*/ 307203 h 1244004"/>
              <a:gd name="connsiteX60" fmla="*/ 774700 w 4762518"/>
              <a:gd name="connsiteY60" fmla="*/ 154803 h 1244004"/>
              <a:gd name="connsiteX61" fmla="*/ 736600 w 4762518"/>
              <a:gd name="connsiteY61" fmla="*/ 142103 h 1244004"/>
              <a:gd name="connsiteX62" fmla="*/ 698500 w 4762518"/>
              <a:gd name="connsiteY62" fmla="*/ 104003 h 1244004"/>
              <a:gd name="connsiteX63" fmla="*/ 660400 w 4762518"/>
              <a:gd name="connsiteY63" fmla="*/ 91303 h 1244004"/>
              <a:gd name="connsiteX64" fmla="*/ 609600 w 4762518"/>
              <a:gd name="connsiteY64" fmla="*/ 65903 h 1244004"/>
              <a:gd name="connsiteX65" fmla="*/ 571500 w 4762518"/>
              <a:gd name="connsiteY65" fmla="*/ 53203 h 1244004"/>
              <a:gd name="connsiteX66" fmla="*/ 520700 w 4762518"/>
              <a:gd name="connsiteY66" fmla="*/ 27803 h 1244004"/>
              <a:gd name="connsiteX67" fmla="*/ 406400 w 4762518"/>
              <a:gd name="connsiteY67" fmla="*/ 2403 h 1244004"/>
              <a:gd name="connsiteX68" fmla="*/ 165100 w 4762518"/>
              <a:gd name="connsiteY68" fmla="*/ 40503 h 1244004"/>
              <a:gd name="connsiteX69" fmla="*/ 139700 w 4762518"/>
              <a:gd name="connsiteY69" fmla="*/ 78603 h 1244004"/>
              <a:gd name="connsiteX70" fmla="*/ 101600 w 4762518"/>
              <a:gd name="connsiteY70" fmla="*/ 180203 h 1244004"/>
              <a:gd name="connsiteX71" fmla="*/ 76200 w 4762518"/>
              <a:gd name="connsiteY71" fmla="*/ 218303 h 1244004"/>
              <a:gd name="connsiteX72" fmla="*/ 0 w 4762518"/>
              <a:gd name="connsiteY72" fmla="*/ 243703 h 1244004"/>
              <a:gd name="connsiteX0" fmla="*/ 38100 w 4762518"/>
              <a:gd name="connsiteY0" fmla="*/ 192903 h 1244004"/>
              <a:gd name="connsiteX1" fmla="*/ 63500 w 4762518"/>
              <a:gd name="connsiteY1" fmla="*/ 345303 h 1244004"/>
              <a:gd name="connsiteX2" fmla="*/ 101600 w 4762518"/>
              <a:gd name="connsiteY2" fmla="*/ 383403 h 1244004"/>
              <a:gd name="connsiteX3" fmla="*/ 127000 w 4762518"/>
              <a:gd name="connsiteY3" fmla="*/ 434203 h 1244004"/>
              <a:gd name="connsiteX4" fmla="*/ 139700 w 4762518"/>
              <a:gd name="connsiteY4" fmla="*/ 472303 h 1244004"/>
              <a:gd name="connsiteX5" fmla="*/ 254000 w 4762518"/>
              <a:gd name="connsiteY5" fmla="*/ 535803 h 1244004"/>
              <a:gd name="connsiteX6" fmla="*/ 292100 w 4762518"/>
              <a:gd name="connsiteY6" fmla="*/ 561203 h 1244004"/>
              <a:gd name="connsiteX7" fmla="*/ 368300 w 4762518"/>
              <a:gd name="connsiteY7" fmla="*/ 573903 h 1244004"/>
              <a:gd name="connsiteX8" fmla="*/ 444500 w 4762518"/>
              <a:gd name="connsiteY8" fmla="*/ 599303 h 1244004"/>
              <a:gd name="connsiteX9" fmla="*/ 482600 w 4762518"/>
              <a:gd name="connsiteY9" fmla="*/ 612003 h 1244004"/>
              <a:gd name="connsiteX10" fmla="*/ 520700 w 4762518"/>
              <a:gd name="connsiteY10" fmla="*/ 637403 h 1244004"/>
              <a:gd name="connsiteX11" fmla="*/ 571500 w 4762518"/>
              <a:gd name="connsiteY11" fmla="*/ 650103 h 1244004"/>
              <a:gd name="connsiteX12" fmla="*/ 685800 w 4762518"/>
              <a:gd name="connsiteY12" fmla="*/ 675503 h 1244004"/>
              <a:gd name="connsiteX13" fmla="*/ 736600 w 4762518"/>
              <a:gd name="connsiteY13" fmla="*/ 700903 h 1244004"/>
              <a:gd name="connsiteX14" fmla="*/ 1384300 w 4762518"/>
              <a:gd name="connsiteY14" fmla="*/ 739003 h 1244004"/>
              <a:gd name="connsiteX15" fmla="*/ 1447800 w 4762518"/>
              <a:gd name="connsiteY15" fmla="*/ 751703 h 1244004"/>
              <a:gd name="connsiteX16" fmla="*/ 1536700 w 4762518"/>
              <a:gd name="connsiteY16" fmla="*/ 764403 h 1244004"/>
              <a:gd name="connsiteX17" fmla="*/ 1638300 w 4762518"/>
              <a:gd name="connsiteY17" fmla="*/ 789803 h 1244004"/>
              <a:gd name="connsiteX18" fmla="*/ 1689100 w 4762518"/>
              <a:gd name="connsiteY18" fmla="*/ 802503 h 1244004"/>
              <a:gd name="connsiteX19" fmla="*/ 1765300 w 4762518"/>
              <a:gd name="connsiteY19" fmla="*/ 827903 h 1244004"/>
              <a:gd name="connsiteX20" fmla="*/ 1841500 w 4762518"/>
              <a:gd name="connsiteY20" fmla="*/ 840603 h 1244004"/>
              <a:gd name="connsiteX21" fmla="*/ 1917700 w 4762518"/>
              <a:gd name="connsiteY21" fmla="*/ 878703 h 1244004"/>
              <a:gd name="connsiteX22" fmla="*/ 1955800 w 4762518"/>
              <a:gd name="connsiteY22" fmla="*/ 904103 h 1244004"/>
              <a:gd name="connsiteX23" fmla="*/ 2057400 w 4762518"/>
              <a:gd name="connsiteY23" fmla="*/ 929503 h 1244004"/>
              <a:gd name="connsiteX24" fmla="*/ 3276600 w 4762518"/>
              <a:gd name="connsiteY24" fmla="*/ 929503 h 1244004"/>
              <a:gd name="connsiteX25" fmla="*/ 3327400 w 4762518"/>
              <a:gd name="connsiteY25" fmla="*/ 954903 h 1244004"/>
              <a:gd name="connsiteX26" fmla="*/ 3416300 w 4762518"/>
              <a:gd name="connsiteY26" fmla="*/ 980303 h 1244004"/>
              <a:gd name="connsiteX27" fmla="*/ 3492500 w 4762518"/>
              <a:gd name="connsiteY27" fmla="*/ 1031103 h 1244004"/>
              <a:gd name="connsiteX28" fmla="*/ 3581400 w 4762518"/>
              <a:gd name="connsiteY28" fmla="*/ 1069203 h 1244004"/>
              <a:gd name="connsiteX29" fmla="*/ 3632200 w 4762518"/>
              <a:gd name="connsiteY29" fmla="*/ 1107303 h 1244004"/>
              <a:gd name="connsiteX30" fmla="*/ 3746500 w 4762518"/>
              <a:gd name="connsiteY30" fmla="*/ 1145403 h 1244004"/>
              <a:gd name="connsiteX31" fmla="*/ 4064000 w 4762518"/>
              <a:gd name="connsiteY31" fmla="*/ 1170803 h 1244004"/>
              <a:gd name="connsiteX32" fmla="*/ 4102100 w 4762518"/>
              <a:gd name="connsiteY32" fmla="*/ 1158103 h 1244004"/>
              <a:gd name="connsiteX33" fmla="*/ 4406900 w 4762518"/>
              <a:gd name="connsiteY33" fmla="*/ 1170803 h 1244004"/>
              <a:gd name="connsiteX34" fmla="*/ 4445000 w 4762518"/>
              <a:gd name="connsiteY34" fmla="*/ 1183503 h 1244004"/>
              <a:gd name="connsiteX35" fmla="*/ 4521200 w 4762518"/>
              <a:gd name="connsiteY35" fmla="*/ 1196203 h 1244004"/>
              <a:gd name="connsiteX36" fmla="*/ 4546600 w 4762518"/>
              <a:gd name="connsiteY36" fmla="*/ 1234303 h 1244004"/>
              <a:gd name="connsiteX37" fmla="*/ 4762500 w 4762518"/>
              <a:gd name="connsiteY37" fmla="*/ 993003 h 1244004"/>
              <a:gd name="connsiteX38" fmla="*/ 4533900 w 4762518"/>
              <a:gd name="connsiteY38" fmla="*/ 980303 h 1244004"/>
              <a:gd name="connsiteX39" fmla="*/ 4432300 w 4762518"/>
              <a:gd name="connsiteY39" fmla="*/ 942203 h 1244004"/>
              <a:gd name="connsiteX40" fmla="*/ 4343400 w 4762518"/>
              <a:gd name="connsiteY40" fmla="*/ 929503 h 1244004"/>
              <a:gd name="connsiteX41" fmla="*/ 4292600 w 4762518"/>
              <a:gd name="connsiteY41" fmla="*/ 916803 h 1244004"/>
              <a:gd name="connsiteX42" fmla="*/ 4254500 w 4762518"/>
              <a:gd name="connsiteY42" fmla="*/ 891403 h 1244004"/>
              <a:gd name="connsiteX43" fmla="*/ 4216400 w 4762518"/>
              <a:gd name="connsiteY43" fmla="*/ 853303 h 1244004"/>
              <a:gd name="connsiteX44" fmla="*/ 4152900 w 4762518"/>
              <a:gd name="connsiteY44" fmla="*/ 840603 h 1244004"/>
              <a:gd name="connsiteX45" fmla="*/ 3886200 w 4762518"/>
              <a:gd name="connsiteY45" fmla="*/ 827903 h 1244004"/>
              <a:gd name="connsiteX46" fmla="*/ 3771900 w 4762518"/>
              <a:gd name="connsiteY46" fmla="*/ 802503 h 1244004"/>
              <a:gd name="connsiteX47" fmla="*/ 3746500 w 4762518"/>
              <a:gd name="connsiteY47" fmla="*/ 764403 h 1244004"/>
              <a:gd name="connsiteX48" fmla="*/ 3708400 w 4762518"/>
              <a:gd name="connsiteY48" fmla="*/ 739003 h 1244004"/>
              <a:gd name="connsiteX49" fmla="*/ 3683000 w 4762518"/>
              <a:gd name="connsiteY49" fmla="*/ 700903 h 1244004"/>
              <a:gd name="connsiteX50" fmla="*/ 3670300 w 4762518"/>
              <a:gd name="connsiteY50" fmla="*/ 662803 h 1244004"/>
              <a:gd name="connsiteX51" fmla="*/ 3606800 w 4762518"/>
              <a:gd name="connsiteY51" fmla="*/ 573903 h 1244004"/>
              <a:gd name="connsiteX52" fmla="*/ 3543300 w 4762518"/>
              <a:gd name="connsiteY52" fmla="*/ 548503 h 1244004"/>
              <a:gd name="connsiteX53" fmla="*/ 2892190 w 4762518"/>
              <a:gd name="connsiteY53" fmla="*/ 302197 h 1244004"/>
              <a:gd name="connsiteX54" fmla="*/ 1727200 w 4762518"/>
              <a:gd name="connsiteY54" fmla="*/ 396103 h 1244004"/>
              <a:gd name="connsiteX55" fmla="*/ 1168400 w 4762518"/>
              <a:gd name="connsiteY55" fmla="*/ 383403 h 1244004"/>
              <a:gd name="connsiteX56" fmla="*/ 1104900 w 4762518"/>
              <a:gd name="connsiteY56" fmla="*/ 370703 h 1244004"/>
              <a:gd name="connsiteX57" fmla="*/ 1016000 w 4762518"/>
              <a:gd name="connsiteY57" fmla="*/ 358003 h 1244004"/>
              <a:gd name="connsiteX58" fmla="*/ 977900 w 4762518"/>
              <a:gd name="connsiteY58" fmla="*/ 345303 h 1244004"/>
              <a:gd name="connsiteX59" fmla="*/ 901700 w 4762518"/>
              <a:gd name="connsiteY59" fmla="*/ 307203 h 1244004"/>
              <a:gd name="connsiteX60" fmla="*/ 774700 w 4762518"/>
              <a:gd name="connsiteY60" fmla="*/ 154803 h 1244004"/>
              <a:gd name="connsiteX61" fmla="*/ 736600 w 4762518"/>
              <a:gd name="connsiteY61" fmla="*/ 142103 h 1244004"/>
              <a:gd name="connsiteX62" fmla="*/ 698500 w 4762518"/>
              <a:gd name="connsiteY62" fmla="*/ 104003 h 1244004"/>
              <a:gd name="connsiteX63" fmla="*/ 660400 w 4762518"/>
              <a:gd name="connsiteY63" fmla="*/ 91303 h 1244004"/>
              <a:gd name="connsiteX64" fmla="*/ 609600 w 4762518"/>
              <a:gd name="connsiteY64" fmla="*/ 65903 h 1244004"/>
              <a:gd name="connsiteX65" fmla="*/ 571500 w 4762518"/>
              <a:gd name="connsiteY65" fmla="*/ 53203 h 1244004"/>
              <a:gd name="connsiteX66" fmla="*/ 520700 w 4762518"/>
              <a:gd name="connsiteY66" fmla="*/ 27803 h 1244004"/>
              <a:gd name="connsiteX67" fmla="*/ 406400 w 4762518"/>
              <a:gd name="connsiteY67" fmla="*/ 2403 h 1244004"/>
              <a:gd name="connsiteX68" fmla="*/ 165100 w 4762518"/>
              <a:gd name="connsiteY68" fmla="*/ 40503 h 1244004"/>
              <a:gd name="connsiteX69" fmla="*/ 139700 w 4762518"/>
              <a:gd name="connsiteY69" fmla="*/ 78603 h 1244004"/>
              <a:gd name="connsiteX70" fmla="*/ 101600 w 4762518"/>
              <a:gd name="connsiteY70" fmla="*/ 180203 h 1244004"/>
              <a:gd name="connsiteX71" fmla="*/ 76200 w 4762518"/>
              <a:gd name="connsiteY71" fmla="*/ 218303 h 1244004"/>
              <a:gd name="connsiteX72" fmla="*/ 0 w 4762518"/>
              <a:gd name="connsiteY72" fmla="*/ 243703 h 1244004"/>
              <a:gd name="connsiteX0" fmla="*/ 38100 w 4762518"/>
              <a:gd name="connsiteY0" fmla="*/ 192903 h 1244004"/>
              <a:gd name="connsiteX1" fmla="*/ 63500 w 4762518"/>
              <a:gd name="connsiteY1" fmla="*/ 345303 h 1244004"/>
              <a:gd name="connsiteX2" fmla="*/ 101600 w 4762518"/>
              <a:gd name="connsiteY2" fmla="*/ 383403 h 1244004"/>
              <a:gd name="connsiteX3" fmla="*/ 127000 w 4762518"/>
              <a:gd name="connsiteY3" fmla="*/ 434203 h 1244004"/>
              <a:gd name="connsiteX4" fmla="*/ 139700 w 4762518"/>
              <a:gd name="connsiteY4" fmla="*/ 472303 h 1244004"/>
              <a:gd name="connsiteX5" fmla="*/ 254000 w 4762518"/>
              <a:gd name="connsiteY5" fmla="*/ 535803 h 1244004"/>
              <a:gd name="connsiteX6" fmla="*/ 292100 w 4762518"/>
              <a:gd name="connsiteY6" fmla="*/ 561203 h 1244004"/>
              <a:gd name="connsiteX7" fmla="*/ 368300 w 4762518"/>
              <a:gd name="connsiteY7" fmla="*/ 573903 h 1244004"/>
              <a:gd name="connsiteX8" fmla="*/ 444500 w 4762518"/>
              <a:gd name="connsiteY8" fmla="*/ 599303 h 1244004"/>
              <a:gd name="connsiteX9" fmla="*/ 482600 w 4762518"/>
              <a:gd name="connsiteY9" fmla="*/ 612003 h 1244004"/>
              <a:gd name="connsiteX10" fmla="*/ 520700 w 4762518"/>
              <a:gd name="connsiteY10" fmla="*/ 637403 h 1244004"/>
              <a:gd name="connsiteX11" fmla="*/ 571500 w 4762518"/>
              <a:gd name="connsiteY11" fmla="*/ 650103 h 1244004"/>
              <a:gd name="connsiteX12" fmla="*/ 685800 w 4762518"/>
              <a:gd name="connsiteY12" fmla="*/ 675503 h 1244004"/>
              <a:gd name="connsiteX13" fmla="*/ 736600 w 4762518"/>
              <a:gd name="connsiteY13" fmla="*/ 700903 h 1244004"/>
              <a:gd name="connsiteX14" fmla="*/ 1384300 w 4762518"/>
              <a:gd name="connsiteY14" fmla="*/ 739003 h 1244004"/>
              <a:gd name="connsiteX15" fmla="*/ 1447800 w 4762518"/>
              <a:gd name="connsiteY15" fmla="*/ 751703 h 1244004"/>
              <a:gd name="connsiteX16" fmla="*/ 1536700 w 4762518"/>
              <a:gd name="connsiteY16" fmla="*/ 764403 h 1244004"/>
              <a:gd name="connsiteX17" fmla="*/ 1638300 w 4762518"/>
              <a:gd name="connsiteY17" fmla="*/ 789803 h 1244004"/>
              <a:gd name="connsiteX18" fmla="*/ 1689100 w 4762518"/>
              <a:gd name="connsiteY18" fmla="*/ 802503 h 1244004"/>
              <a:gd name="connsiteX19" fmla="*/ 1765300 w 4762518"/>
              <a:gd name="connsiteY19" fmla="*/ 827903 h 1244004"/>
              <a:gd name="connsiteX20" fmla="*/ 1841500 w 4762518"/>
              <a:gd name="connsiteY20" fmla="*/ 840603 h 1244004"/>
              <a:gd name="connsiteX21" fmla="*/ 1917700 w 4762518"/>
              <a:gd name="connsiteY21" fmla="*/ 878703 h 1244004"/>
              <a:gd name="connsiteX22" fmla="*/ 1955800 w 4762518"/>
              <a:gd name="connsiteY22" fmla="*/ 904103 h 1244004"/>
              <a:gd name="connsiteX23" fmla="*/ 2526411 w 4762518"/>
              <a:gd name="connsiteY23" fmla="*/ 985290 h 1244004"/>
              <a:gd name="connsiteX24" fmla="*/ 3276600 w 4762518"/>
              <a:gd name="connsiteY24" fmla="*/ 929503 h 1244004"/>
              <a:gd name="connsiteX25" fmla="*/ 3327400 w 4762518"/>
              <a:gd name="connsiteY25" fmla="*/ 954903 h 1244004"/>
              <a:gd name="connsiteX26" fmla="*/ 3416300 w 4762518"/>
              <a:gd name="connsiteY26" fmla="*/ 980303 h 1244004"/>
              <a:gd name="connsiteX27" fmla="*/ 3492500 w 4762518"/>
              <a:gd name="connsiteY27" fmla="*/ 1031103 h 1244004"/>
              <a:gd name="connsiteX28" fmla="*/ 3581400 w 4762518"/>
              <a:gd name="connsiteY28" fmla="*/ 1069203 h 1244004"/>
              <a:gd name="connsiteX29" fmla="*/ 3632200 w 4762518"/>
              <a:gd name="connsiteY29" fmla="*/ 1107303 h 1244004"/>
              <a:gd name="connsiteX30" fmla="*/ 3746500 w 4762518"/>
              <a:gd name="connsiteY30" fmla="*/ 1145403 h 1244004"/>
              <a:gd name="connsiteX31" fmla="*/ 4064000 w 4762518"/>
              <a:gd name="connsiteY31" fmla="*/ 1170803 h 1244004"/>
              <a:gd name="connsiteX32" fmla="*/ 4102100 w 4762518"/>
              <a:gd name="connsiteY32" fmla="*/ 1158103 h 1244004"/>
              <a:gd name="connsiteX33" fmla="*/ 4406900 w 4762518"/>
              <a:gd name="connsiteY33" fmla="*/ 1170803 h 1244004"/>
              <a:gd name="connsiteX34" fmla="*/ 4445000 w 4762518"/>
              <a:gd name="connsiteY34" fmla="*/ 1183503 h 1244004"/>
              <a:gd name="connsiteX35" fmla="*/ 4521200 w 4762518"/>
              <a:gd name="connsiteY35" fmla="*/ 1196203 h 1244004"/>
              <a:gd name="connsiteX36" fmla="*/ 4546600 w 4762518"/>
              <a:gd name="connsiteY36" fmla="*/ 1234303 h 1244004"/>
              <a:gd name="connsiteX37" fmla="*/ 4762500 w 4762518"/>
              <a:gd name="connsiteY37" fmla="*/ 993003 h 1244004"/>
              <a:gd name="connsiteX38" fmla="*/ 4533900 w 4762518"/>
              <a:gd name="connsiteY38" fmla="*/ 980303 h 1244004"/>
              <a:gd name="connsiteX39" fmla="*/ 4432300 w 4762518"/>
              <a:gd name="connsiteY39" fmla="*/ 942203 h 1244004"/>
              <a:gd name="connsiteX40" fmla="*/ 4343400 w 4762518"/>
              <a:gd name="connsiteY40" fmla="*/ 929503 h 1244004"/>
              <a:gd name="connsiteX41" fmla="*/ 4292600 w 4762518"/>
              <a:gd name="connsiteY41" fmla="*/ 916803 h 1244004"/>
              <a:gd name="connsiteX42" fmla="*/ 4254500 w 4762518"/>
              <a:gd name="connsiteY42" fmla="*/ 891403 h 1244004"/>
              <a:gd name="connsiteX43" fmla="*/ 4216400 w 4762518"/>
              <a:gd name="connsiteY43" fmla="*/ 853303 h 1244004"/>
              <a:gd name="connsiteX44" fmla="*/ 4152900 w 4762518"/>
              <a:gd name="connsiteY44" fmla="*/ 840603 h 1244004"/>
              <a:gd name="connsiteX45" fmla="*/ 3886200 w 4762518"/>
              <a:gd name="connsiteY45" fmla="*/ 827903 h 1244004"/>
              <a:gd name="connsiteX46" fmla="*/ 3771900 w 4762518"/>
              <a:gd name="connsiteY46" fmla="*/ 802503 h 1244004"/>
              <a:gd name="connsiteX47" fmla="*/ 3746500 w 4762518"/>
              <a:gd name="connsiteY47" fmla="*/ 764403 h 1244004"/>
              <a:gd name="connsiteX48" fmla="*/ 3708400 w 4762518"/>
              <a:gd name="connsiteY48" fmla="*/ 739003 h 1244004"/>
              <a:gd name="connsiteX49" fmla="*/ 3683000 w 4762518"/>
              <a:gd name="connsiteY49" fmla="*/ 700903 h 1244004"/>
              <a:gd name="connsiteX50" fmla="*/ 3670300 w 4762518"/>
              <a:gd name="connsiteY50" fmla="*/ 662803 h 1244004"/>
              <a:gd name="connsiteX51" fmla="*/ 3606800 w 4762518"/>
              <a:gd name="connsiteY51" fmla="*/ 573903 h 1244004"/>
              <a:gd name="connsiteX52" fmla="*/ 3543300 w 4762518"/>
              <a:gd name="connsiteY52" fmla="*/ 548503 h 1244004"/>
              <a:gd name="connsiteX53" fmla="*/ 2892190 w 4762518"/>
              <a:gd name="connsiteY53" fmla="*/ 302197 h 1244004"/>
              <a:gd name="connsiteX54" fmla="*/ 1727200 w 4762518"/>
              <a:gd name="connsiteY54" fmla="*/ 396103 h 1244004"/>
              <a:gd name="connsiteX55" fmla="*/ 1168400 w 4762518"/>
              <a:gd name="connsiteY55" fmla="*/ 383403 h 1244004"/>
              <a:gd name="connsiteX56" fmla="*/ 1104900 w 4762518"/>
              <a:gd name="connsiteY56" fmla="*/ 370703 h 1244004"/>
              <a:gd name="connsiteX57" fmla="*/ 1016000 w 4762518"/>
              <a:gd name="connsiteY57" fmla="*/ 358003 h 1244004"/>
              <a:gd name="connsiteX58" fmla="*/ 977900 w 4762518"/>
              <a:gd name="connsiteY58" fmla="*/ 345303 h 1244004"/>
              <a:gd name="connsiteX59" fmla="*/ 901700 w 4762518"/>
              <a:gd name="connsiteY59" fmla="*/ 307203 h 1244004"/>
              <a:gd name="connsiteX60" fmla="*/ 774700 w 4762518"/>
              <a:gd name="connsiteY60" fmla="*/ 154803 h 1244004"/>
              <a:gd name="connsiteX61" fmla="*/ 736600 w 4762518"/>
              <a:gd name="connsiteY61" fmla="*/ 142103 h 1244004"/>
              <a:gd name="connsiteX62" fmla="*/ 698500 w 4762518"/>
              <a:gd name="connsiteY62" fmla="*/ 104003 h 1244004"/>
              <a:gd name="connsiteX63" fmla="*/ 660400 w 4762518"/>
              <a:gd name="connsiteY63" fmla="*/ 91303 h 1244004"/>
              <a:gd name="connsiteX64" fmla="*/ 609600 w 4762518"/>
              <a:gd name="connsiteY64" fmla="*/ 65903 h 1244004"/>
              <a:gd name="connsiteX65" fmla="*/ 571500 w 4762518"/>
              <a:gd name="connsiteY65" fmla="*/ 53203 h 1244004"/>
              <a:gd name="connsiteX66" fmla="*/ 520700 w 4762518"/>
              <a:gd name="connsiteY66" fmla="*/ 27803 h 1244004"/>
              <a:gd name="connsiteX67" fmla="*/ 406400 w 4762518"/>
              <a:gd name="connsiteY67" fmla="*/ 2403 h 1244004"/>
              <a:gd name="connsiteX68" fmla="*/ 165100 w 4762518"/>
              <a:gd name="connsiteY68" fmla="*/ 40503 h 1244004"/>
              <a:gd name="connsiteX69" fmla="*/ 139700 w 4762518"/>
              <a:gd name="connsiteY69" fmla="*/ 78603 h 1244004"/>
              <a:gd name="connsiteX70" fmla="*/ 101600 w 4762518"/>
              <a:gd name="connsiteY70" fmla="*/ 180203 h 1244004"/>
              <a:gd name="connsiteX71" fmla="*/ 76200 w 4762518"/>
              <a:gd name="connsiteY71" fmla="*/ 218303 h 1244004"/>
              <a:gd name="connsiteX72" fmla="*/ 0 w 4762518"/>
              <a:gd name="connsiteY72" fmla="*/ 243703 h 1244004"/>
              <a:gd name="connsiteX0" fmla="*/ 38100 w 4762518"/>
              <a:gd name="connsiteY0" fmla="*/ 192903 h 1244004"/>
              <a:gd name="connsiteX1" fmla="*/ 63500 w 4762518"/>
              <a:gd name="connsiteY1" fmla="*/ 345303 h 1244004"/>
              <a:gd name="connsiteX2" fmla="*/ 101600 w 4762518"/>
              <a:gd name="connsiteY2" fmla="*/ 383403 h 1244004"/>
              <a:gd name="connsiteX3" fmla="*/ 127000 w 4762518"/>
              <a:gd name="connsiteY3" fmla="*/ 434203 h 1244004"/>
              <a:gd name="connsiteX4" fmla="*/ 139700 w 4762518"/>
              <a:gd name="connsiteY4" fmla="*/ 472303 h 1244004"/>
              <a:gd name="connsiteX5" fmla="*/ 254000 w 4762518"/>
              <a:gd name="connsiteY5" fmla="*/ 535803 h 1244004"/>
              <a:gd name="connsiteX6" fmla="*/ 292100 w 4762518"/>
              <a:gd name="connsiteY6" fmla="*/ 561203 h 1244004"/>
              <a:gd name="connsiteX7" fmla="*/ 368300 w 4762518"/>
              <a:gd name="connsiteY7" fmla="*/ 573903 h 1244004"/>
              <a:gd name="connsiteX8" fmla="*/ 444500 w 4762518"/>
              <a:gd name="connsiteY8" fmla="*/ 599303 h 1244004"/>
              <a:gd name="connsiteX9" fmla="*/ 482600 w 4762518"/>
              <a:gd name="connsiteY9" fmla="*/ 612003 h 1244004"/>
              <a:gd name="connsiteX10" fmla="*/ 520700 w 4762518"/>
              <a:gd name="connsiteY10" fmla="*/ 637403 h 1244004"/>
              <a:gd name="connsiteX11" fmla="*/ 571500 w 4762518"/>
              <a:gd name="connsiteY11" fmla="*/ 650103 h 1244004"/>
              <a:gd name="connsiteX12" fmla="*/ 685800 w 4762518"/>
              <a:gd name="connsiteY12" fmla="*/ 675503 h 1244004"/>
              <a:gd name="connsiteX13" fmla="*/ 736600 w 4762518"/>
              <a:gd name="connsiteY13" fmla="*/ 700903 h 1244004"/>
              <a:gd name="connsiteX14" fmla="*/ 1384300 w 4762518"/>
              <a:gd name="connsiteY14" fmla="*/ 739003 h 1244004"/>
              <a:gd name="connsiteX15" fmla="*/ 1447800 w 4762518"/>
              <a:gd name="connsiteY15" fmla="*/ 751703 h 1244004"/>
              <a:gd name="connsiteX16" fmla="*/ 1536700 w 4762518"/>
              <a:gd name="connsiteY16" fmla="*/ 764403 h 1244004"/>
              <a:gd name="connsiteX17" fmla="*/ 1638300 w 4762518"/>
              <a:gd name="connsiteY17" fmla="*/ 789803 h 1244004"/>
              <a:gd name="connsiteX18" fmla="*/ 1689100 w 4762518"/>
              <a:gd name="connsiteY18" fmla="*/ 802503 h 1244004"/>
              <a:gd name="connsiteX19" fmla="*/ 1765300 w 4762518"/>
              <a:gd name="connsiteY19" fmla="*/ 827903 h 1244004"/>
              <a:gd name="connsiteX20" fmla="*/ 1841500 w 4762518"/>
              <a:gd name="connsiteY20" fmla="*/ 840603 h 1244004"/>
              <a:gd name="connsiteX21" fmla="*/ 1917700 w 4762518"/>
              <a:gd name="connsiteY21" fmla="*/ 878703 h 1244004"/>
              <a:gd name="connsiteX22" fmla="*/ 1955800 w 4762518"/>
              <a:gd name="connsiteY22" fmla="*/ 904103 h 1244004"/>
              <a:gd name="connsiteX23" fmla="*/ 2526411 w 4762518"/>
              <a:gd name="connsiteY23" fmla="*/ 985290 h 1244004"/>
              <a:gd name="connsiteX24" fmla="*/ 3276600 w 4762518"/>
              <a:gd name="connsiteY24" fmla="*/ 929503 h 1244004"/>
              <a:gd name="connsiteX25" fmla="*/ 3327400 w 4762518"/>
              <a:gd name="connsiteY25" fmla="*/ 954903 h 1244004"/>
              <a:gd name="connsiteX26" fmla="*/ 3416300 w 4762518"/>
              <a:gd name="connsiteY26" fmla="*/ 980303 h 1244004"/>
              <a:gd name="connsiteX27" fmla="*/ 3492500 w 4762518"/>
              <a:gd name="connsiteY27" fmla="*/ 1031103 h 1244004"/>
              <a:gd name="connsiteX28" fmla="*/ 3581400 w 4762518"/>
              <a:gd name="connsiteY28" fmla="*/ 1069203 h 1244004"/>
              <a:gd name="connsiteX29" fmla="*/ 3632200 w 4762518"/>
              <a:gd name="connsiteY29" fmla="*/ 1107303 h 1244004"/>
              <a:gd name="connsiteX30" fmla="*/ 3746500 w 4762518"/>
              <a:gd name="connsiteY30" fmla="*/ 1145403 h 1244004"/>
              <a:gd name="connsiteX31" fmla="*/ 4064000 w 4762518"/>
              <a:gd name="connsiteY31" fmla="*/ 1170803 h 1244004"/>
              <a:gd name="connsiteX32" fmla="*/ 4102100 w 4762518"/>
              <a:gd name="connsiteY32" fmla="*/ 1158103 h 1244004"/>
              <a:gd name="connsiteX33" fmla="*/ 4406900 w 4762518"/>
              <a:gd name="connsiteY33" fmla="*/ 1170803 h 1244004"/>
              <a:gd name="connsiteX34" fmla="*/ 4445000 w 4762518"/>
              <a:gd name="connsiteY34" fmla="*/ 1183503 h 1244004"/>
              <a:gd name="connsiteX35" fmla="*/ 4521200 w 4762518"/>
              <a:gd name="connsiteY35" fmla="*/ 1196203 h 1244004"/>
              <a:gd name="connsiteX36" fmla="*/ 4546600 w 4762518"/>
              <a:gd name="connsiteY36" fmla="*/ 1234303 h 1244004"/>
              <a:gd name="connsiteX37" fmla="*/ 4762500 w 4762518"/>
              <a:gd name="connsiteY37" fmla="*/ 993003 h 1244004"/>
              <a:gd name="connsiteX38" fmla="*/ 4533900 w 4762518"/>
              <a:gd name="connsiteY38" fmla="*/ 980303 h 1244004"/>
              <a:gd name="connsiteX39" fmla="*/ 4432300 w 4762518"/>
              <a:gd name="connsiteY39" fmla="*/ 942203 h 1244004"/>
              <a:gd name="connsiteX40" fmla="*/ 4343400 w 4762518"/>
              <a:gd name="connsiteY40" fmla="*/ 929503 h 1244004"/>
              <a:gd name="connsiteX41" fmla="*/ 4292600 w 4762518"/>
              <a:gd name="connsiteY41" fmla="*/ 916803 h 1244004"/>
              <a:gd name="connsiteX42" fmla="*/ 4254500 w 4762518"/>
              <a:gd name="connsiteY42" fmla="*/ 891403 h 1244004"/>
              <a:gd name="connsiteX43" fmla="*/ 4216400 w 4762518"/>
              <a:gd name="connsiteY43" fmla="*/ 853303 h 1244004"/>
              <a:gd name="connsiteX44" fmla="*/ 4152900 w 4762518"/>
              <a:gd name="connsiteY44" fmla="*/ 840603 h 1244004"/>
              <a:gd name="connsiteX45" fmla="*/ 3886200 w 4762518"/>
              <a:gd name="connsiteY45" fmla="*/ 827903 h 1244004"/>
              <a:gd name="connsiteX46" fmla="*/ 3771900 w 4762518"/>
              <a:gd name="connsiteY46" fmla="*/ 802503 h 1244004"/>
              <a:gd name="connsiteX47" fmla="*/ 3746500 w 4762518"/>
              <a:gd name="connsiteY47" fmla="*/ 764403 h 1244004"/>
              <a:gd name="connsiteX48" fmla="*/ 3708400 w 4762518"/>
              <a:gd name="connsiteY48" fmla="*/ 739003 h 1244004"/>
              <a:gd name="connsiteX49" fmla="*/ 3683000 w 4762518"/>
              <a:gd name="connsiteY49" fmla="*/ 700903 h 1244004"/>
              <a:gd name="connsiteX50" fmla="*/ 3670300 w 4762518"/>
              <a:gd name="connsiteY50" fmla="*/ 662803 h 1244004"/>
              <a:gd name="connsiteX51" fmla="*/ 3606800 w 4762518"/>
              <a:gd name="connsiteY51" fmla="*/ 573903 h 1244004"/>
              <a:gd name="connsiteX52" fmla="*/ 3543300 w 4762518"/>
              <a:gd name="connsiteY52" fmla="*/ 548503 h 1244004"/>
              <a:gd name="connsiteX53" fmla="*/ 2892190 w 4762518"/>
              <a:gd name="connsiteY53" fmla="*/ 302197 h 1244004"/>
              <a:gd name="connsiteX54" fmla="*/ 1725207 w 4762518"/>
              <a:gd name="connsiteY54" fmla="*/ 235914 h 1244004"/>
              <a:gd name="connsiteX55" fmla="*/ 1168400 w 4762518"/>
              <a:gd name="connsiteY55" fmla="*/ 383403 h 1244004"/>
              <a:gd name="connsiteX56" fmla="*/ 1104900 w 4762518"/>
              <a:gd name="connsiteY56" fmla="*/ 370703 h 1244004"/>
              <a:gd name="connsiteX57" fmla="*/ 1016000 w 4762518"/>
              <a:gd name="connsiteY57" fmla="*/ 358003 h 1244004"/>
              <a:gd name="connsiteX58" fmla="*/ 977900 w 4762518"/>
              <a:gd name="connsiteY58" fmla="*/ 345303 h 1244004"/>
              <a:gd name="connsiteX59" fmla="*/ 901700 w 4762518"/>
              <a:gd name="connsiteY59" fmla="*/ 307203 h 1244004"/>
              <a:gd name="connsiteX60" fmla="*/ 774700 w 4762518"/>
              <a:gd name="connsiteY60" fmla="*/ 154803 h 1244004"/>
              <a:gd name="connsiteX61" fmla="*/ 736600 w 4762518"/>
              <a:gd name="connsiteY61" fmla="*/ 142103 h 1244004"/>
              <a:gd name="connsiteX62" fmla="*/ 698500 w 4762518"/>
              <a:gd name="connsiteY62" fmla="*/ 104003 h 1244004"/>
              <a:gd name="connsiteX63" fmla="*/ 660400 w 4762518"/>
              <a:gd name="connsiteY63" fmla="*/ 91303 h 1244004"/>
              <a:gd name="connsiteX64" fmla="*/ 609600 w 4762518"/>
              <a:gd name="connsiteY64" fmla="*/ 65903 h 1244004"/>
              <a:gd name="connsiteX65" fmla="*/ 571500 w 4762518"/>
              <a:gd name="connsiteY65" fmla="*/ 53203 h 1244004"/>
              <a:gd name="connsiteX66" fmla="*/ 520700 w 4762518"/>
              <a:gd name="connsiteY66" fmla="*/ 27803 h 1244004"/>
              <a:gd name="connsiteX67" fmla="*/ 406400 w 4762518"/>
              <a:gd name="connsiteY67" fmla="*/ 2403 h 1244004"/>
              <a:gd name="connsiteX68" fmla="*/ 165100 w 4762518"/>
              <a:gd name="connsiteY68" fmla="*/ 40503 h 1244004"/>
              <a:gd name="connsiteX69" fmla="*/ 139700 w 4762518"/>
              <a:gd name="connsiteY69" fmla="*/ 78603 h 1244004"/>
              <a:gd name="connsiteX70" fmla="*/ 101600 w 4762518"/>
              <a:gd name="connsiteY70" fmla="*/ 180203 h 1244004"/>
              <a:gd name="connsiteX71" fmla="*/ 76200 w 4762518"/>
              <a:gd name="connsiteY71" fmla="*/ 218303 h 1244004"/>
              <a:gd name="connsiteX72" fmla="*/ 0 w 4762518"/>
              <a:gd name="connsiteY72" fmla="*/ 243703 h 1244004"/>
              <a:gd name="connsiteX0" fmla="*/ 38100 w 4762518"/>
              <a:gd name="connsiteY0" fmla="*/ 192903 h 1244004"/>
              <a:gd name="connsiteX1" fmla="*/ 63500 w 4762518"/>
              <a:gd name="connsiteY1" fmla="*/ 345303 h 1244004"/>
              <a:gd name="connsiteX2" fmla="*/ 101600 w 4762518"/>
              <a:gd name="connsiteY2" fmla="*/ 383403 h 1244004"/>
              <a:gd name="connsiteX3" fmla="*/ 127000 w 4762518"/>
              <a:gd name="connsiteY3" fmla="*/ 434203 h 1244004"/>
              <a:gd name="connsiteX4" fmla="*/ 139700 w 4762518"/>
              <a:gd name="connsiteY4" fmla="*/ 472303 h 1244004"/>
              <a:gd name="connsiteX5" fmla="*/ 254000 w 4762518"/>
              <a:gd name="connsiteY5" fmla="*/ 535803 h 1244004"/>
              <a:gd name="connsiteX6" fmla="*/ 292100 w 4762518"/>
              <a:gd name="connsiteY6" fmla="*/ 561203 h 1244004"/>
              <a:gd name="connsiteX7" fmla="*/ 368300 w 4762518"/>
              <a:gd name="connsiteY7" fmla="*/ 573903 h 1244004"/>
              <a:gd name="connsiteX8" fmla="*/ 444500 w 4762518"/>
              <a:gd name="connsiteY8" fmla="*/ 599303 h 1244004"/>
              <a:gd name="connsiteX9" fmla="*/ 482600 w 4762518"/>
              <a:gd name="connsiteY9" fmla="*/ 612003 h 1244004"/>
              <a:gd name="connsiteX10" fmla="*/ 520700 w 4762518"/>
              <a:gd name="connsiteY10" fmla="*/ 637403 h 1244004"/>
              <a:gd name="connsiteX11" fmla="*/ 571500 w 4762518"/>
              <a:gd name="connsiteY11" fmla="*/ 650103 h 1244004"/>
              <a:gd name="connsiteX12" fmla="*/ 685800 w 4762518"/>
              <a:gd name="connsiteY12" fmla="*/ 675503 h 1244004"/>
              <a:gd name="connsiteX13" fmla="*/ 736600 w 4762518"/>
              <a:gd name="connsiteY13" fmla="*/ 700903 h 1244004"/>
              <a:gd name="connsiteX14" fmla="*/ 1384300 w 4762518"/>
              <a:gd name="connsiteY14" fmla="*/ 739003 h 1244004"/>
              <a:gd name="connsiteX15" fmla="*/ 1447800 w 4762518"/>
              <a:gd name="connsiteY15" fmla="*/ 751703 h 1244004"/>
              <a:gd name="connsiteX16" fmla="*/ 1536700 w 4762518"/>
              <a:gd name="connsiteY16" fmla="*/ 764403 h 1244004"/>
              <a:gd name="connsiteX17" fmla="*/ 1638300 w 4762518"/>
              <a:gd name="connsiteY17" fmla="*/ 789803 h 1244004"/>
              <a:gd name="connsiteX18" fmla="*/ 1689100 w 4762518"/>
              <a:gd name="connsiteY18" fmla="*/ 802503 h 1244004"/>
              <a:gd name="connsiteX19" fmla="*/ 1765300 w 4762518"/>
              <a:gd name="connsiteY19" fmla="*/ 827903 h 1244004"/>
              <a:gd name="connsiteX20" fmla="*/ 1841500 w 4762518"/>
              <a:gd name="connsiteY20" fmla="*/ 840603 h 1244004"/>
              <a:gd name="connsiteX21" fmla="*/ 1917700 w 4762518"/>
              <a:gd name="connsiteY21" fmla="*/ 878703 h 1244004"/>
              <a:gd name="connsiteX22" fmla="*/ 1955800 w 4762518"/>
              <a:gd name="connsiteY22" fmla="*/ 904103 h 1244004"/>
              <a:gd name="connsiteX23" fmla="*/ 2526411 w 4762518"/>
              <a:gd name="connsiteY23" fmla="*/ 985290 h 1244004"/>
              <a:gd name="connsiteX24" fmla="*/ 3276600 w 4762518"/>
              <a:gd name="connsiteY24" fmla="*/ 929503 h 1244004"/>
              <a:gd name="connsiteX25" fmla="*/ 3327400 w 4762518"/>
              <a:gd name="connsiteY25" fmla="*/ 954903 h 1244004"/>
              <a:gd name="connsiteX26" fmla="*/ 3416300 w 4762518"/>
              <a:gd name="connsiteY26" fmla="*/ 980303 h 1244004"/>
              <a:gd name="connsiteX27" fmla="*/ 3492500 w 4762518"/>
              <a:gd name="connsiteY27" fmla="*/ 1031103 h 1244004"/>
              <a:gd name="connsiteX28" fmla="*/ 3581400 w 4762518"/>
              <a:gd name="connsiteY28" fmla="*/ 1069203 h 1244004"/>
              <a:gd name="connsiteX29" fmla="*/ 3632200 w 4762518"/>
              <a:gd name="connsiteY29" fmla="*/ 1107303 h 1244004"/>
              <a:gd name="connsiteX30" fmla="*/ 3746500 w 4762518"/>
              <a:gd name="connsiteY30" fmla="*/ 1145403 h 1244004"/>
              <a:gd name="connsiteX31" fmla="*/ 4064000 w 4762518"/>
              <a:gd name="connsiteY31" fmla="*/ 1170803 h 1244004"/>
              <a:gd name="connsiteX32" fmla="*/ 4102100 w 4762518"/>
              <a:gd name="connsiteY32" fmla="*/ 1158103 h 1244004"/>
              <a:gd name="connsiteX33" fmla="*/ 4406900 w 4762518"/>
              <a:gd name="connsiteY33" fmla="*/ 1170803 h 1244004"/>
              <a:gd name="connsiteX34" fmla="*/ 4445000 w 4762518"/>
              <a:gd name="connsiteY34" fmla="*/ 1183503 h 1244004"/>
              <a:gd name="connsiteX35" fmla="*/ 4521200 w 4762518"/>
              <a:gd name="connsiteY35" fmla="*/ 1196203 h 1244004"/>
              <a:gd name="connsiteX36" fmla="*/ 4546600 w 4762518"/>
              <a:gd name="connsiteY36" fmla="*/ 1234303 h 1244004"/>
              <a:gd name="connsiteX37" fmla="*/ 4762500 w 4762518"/>
              <a:gd name="connsiteY37" fmla="*/ 993003 h 1244004"/>
              <a:gd name="connsiteX38" fmla="*/ 4533900 w 4762518"/>
              <a:gd name="connsiteY38" fmla="*/ 980303 h 1244004"/>
              <a:gd name="connsiteX39" fmla="*/ 4432300 w 4762518"/>
              <a:gd name="connsiteY39" fmla="*/ 942203 h 1244004"/>
              <a:gd name="connsiteX40" fmla="*/ 4343400 w 4762518"/>
              <a:gd name="connsiteY40" fmla="*/ 929503 h 1244004"/>
              <a:gd name="connsiteX41" fmla="*/ 4292600 w 4762518"/>
              <a:gd name="connsiteY41" fmla="*/ 916803 h 1244004"/>
              <a:gd name="connsiteX42" fmla="*/ 4254500 w 4762518"/>
              <a:gd name="connsiteY42" fmla="*/ 891403 h 1244004"/>
              <a:gd name="connsiteX43" fmla="*/ 4216400 w 4762518"/>
              <a:gd name="connsiteY43" fmla="*/ 853303 h 1244004"/>
              <a:gd name="connsiteX44" fmla="*/ 4152900 w 4762518"/>
              <a:gd name="connsiteY44" fmla="*/ 840603 h 1244004"/>
              <a:gd name="connsiteX45" fmla="*/ 3886200 w 4762518"/>
              <a:gd name="connsiteY45" fmla="*/ 827903 h 1244004"/>
              <a:gd name="connsiteX46" fmla="*/ 3771900 w 4762518"/>
              <a:gd name="connsiteY46" fmla="*/ 802503 h 1244004"/>
              <a:gd name="connsiteX47" fmla="*/ 3746500 w 4762518"/>
              <a:gd name="connsiteY47" fmla="*/ 764403 h 1244004"/>
              <a:gd name="connsiteX48" fmla="*/ 3708400 w 4762518"/>
              <a:gd name="connsiteY48" fmla="*/ 739003 h 1244004"/>
              <a:gd name="connsiteX49" fmla="*/ 3683000 w 4762518"/>
              <a:gd name="connsiteY49" fmla="*/ 700903 h 1244004"/>
              <a:gd name="connsiteX50" fmla="*/ 3670300 w 4762518"/>
              <a:gd name="connsiteY50" fmla="*/ 662803 h 1244004"/>
              <a:gd name="connsiteX51" fmla="*/ 3606800 w 4762518"/>
              <a:gd name="connsiteY51" fmla="*/ 573903 h 1244004"/>
              <a:gd name="connsiteX52" fmla="*/ 3543300 w 4762518"/>
              <a:gd name="connsiteY52" fmla="*/ 548503 h 1244004"/>
              <a:gd name="connsiteX53" fmla="*/ 2892190 w 4762518"/>
              <a:gd name="connsiteY53" fmla="*/ 302197 h 1244004"/>
              <a:gd name="connsiteX54" fmla="*/ 2105849 w 4762518"/>
              <a:gd name="connsiteY54" fmla="*/ 472587 h 1244004"/>
              <a:gd name="connsiteX55" fmla="*/ 1168400 w 4762518"/>
              <a:gd name="connsiteY55" fmla="*/ 383403 h 1244004"/>
              <a:gd name="connsiteX56" fmla="*/ 1104900 w 4762518"/>
              <a:gd name="connsiteY56" fmla="*/ 370703 h 1244004"/>
              <a:gd name="connsiteX57" fmla="*/ 1016000 w 4762518"/>
              <a:gd name="connsiteY57" fmla="*/ 358003 h 1244004"/>
              <a:gd name="connsiteX58" fmla="*/ 977900 w 4762518"/>
              <a:gd name="connsiteY58" fmla="*/ 345303 h 1244004"/>
              <a:gd name="connsiteX59" fmla="*/ 901700 w 4762518"/>
              <a:gd name="connsiteY59" fmla="*/ 307203 h 1244004"/>
              <a:gd name="connsiteX60" fmla="*/ 774700 w 4762518"/>
              <a:gd name="connsiteY60" fmla="*/ 154803 h 1244004"/>
              <a:gd name="connsiteX61" fmla="*/ 736600 w 4762518"/>
              <a:gd name="connsiteY61" fmla="*/ 142103 h 1244004"/>
              <a:gd name="connsiteX62" fmla="*/ 698500 w 4762518"/>
              <a:gd name="connsiteY62" fmla="*/ 104003 h 1244004"/>
              <a:gd name="connsiteX63" fmla="*/ 660400 w 4762518"/>
              <a:gd name="connsiteY63" fmla="*/ 91303 h 1244004"/>
              <a:gd name="connsiteX64" fmla="*/ 609600 w 4762518"/>
              <a:gd name="connsiteY64" fmla="*/ 65903 h 1244004"/>
              <a:gd name="connsiteX65" fmla="*/ 571500 w 4762518"/>
              <a:gd name="connsiteY65" fmla="*/ 53203 h 1244004"/>
              <a:gd name="connsiteX66" fmla="*/ 520700 w 4762518"/>
              <a:gd name="connsiteY66" fmla="*/ 27803 h 1244004"/>
              <a:gd name="connsiteX67" fmla="*/ 406400 w 4762518"/>
              <a:gd name="connsiteY67" fmla="*/ 2403 h 1244004"/>
              <a:gd name="connsiteX68" fmla="*/ 165100 w 4762518"/>
              <a:gd name="connsiteY68" fmla="*/ 40503 h 1244004"/>
              <a:gd name="connsiteX69" fmla="*/ 139700 w 4762518"/>
              <a:gd name="connsiteY69" fmla="*/ 78603 h 1244004"/>
              <a:gd name="connsiteX70" fmla="*/ 101600 w 4762518"/>
              <a:gd name="connsiteY70" fmla="*/ 180203 h 1244004"/>
              <a:gd name="connsiteX71" fmla="*/ 76200 w 4762518"/>
              <a:gd name="connsiteY71" fmla="*/ 218303 h 1244004"/>
              <a:gd name="connsiteX72" fmla="*/ 0 w 4762518"/>
              <a:gd name="connsiteY72" fmla="*/ 243703 h 1244004"/>
              <a:gd name="connsiteX0" fmla="*/ 38100 w 4762518"/>
              <a:gd name="connsiteY0" fmla="*/ 192903 h 1244004"/>
              <a:gd name="connsiteX1" fmla="*/ 63500 w 4762518"/>
              <a:gd name="connsiteY1" fmla="*/ 345303 h 1244004"/>
              <a:gd name="connsiteX2" fmla="*/ 101600 w 4762518"/>
              <a:gd name="connsiteY2" fmla="*/ 383403 h 1244004"/>
              <a:gd name="connsiteX3" fmla="*/ 127000 w 4762518"/>
              <a:gd name="connsiteY3" fmla="*/ 434203 h 1244004"/>
              <a:gd name="connsiteX4" fmla="*/ 139700 w 4762518"/>
              <a:gd name="connsiteY4" fmla="*/ 472303 h 1244004"/>
              <a:gd name="connsiteX5" fmla="*/ 254000 w 4762518"/>
              <a:gd name="connsiteY5" fmla="*/ 535803 h 1244004"/>
              <a:gd name="connsiteX6" fmla="*/ 292100 w 4762518"/>
              <a:gd name="connsiteY6" fmla="*/ 561203 h 1244004"/>
              <a:gd name="connsiteX7" fmla="*/ 368300 w 4762518"/>
              <a:gd name="connsiteY7" fmla="*/ 573903 h 1244004"/>
              <a:gd name="connsiteX8" fmla="*/ 444500 w 4762518"/>
              <a:gd name="connsiteY8" fmla="*/ 599303 h 1244004"/>
              <a:gd name="connsiteX9" fmla="*/ 482600 w 4762518"/>
              <a:gd name="connsiteY9" fmla="*/ 612003 h 1244004"/>
              <a:gd name="connsiteX10" fmla="*/ 520700 w 4762518"/>
              <a:gd name="connsiteY10" fmla="*/ 637403 h 1244004"/>
              <a:gd name="connsiteX11" fmla="*/ 571500 w 4762518"/>
              <a:gd name="connsiteY11" fmla="*/ 650103 h 1244004"/>
              <a:gd name="connsiteX12" fmla="*/ 685800 w 4762518"/>
              <a:gd name="connsiteY12" fmla="*/ 675503 h 1244004"/>
              <a:gd name="connsiteX13" fmla="*/ 736600 w 4762518"/>
              <a:gd name="connsiteY13" fmla="*/ 700903 h 1244004"/>
              <a:gd name="connsiteX14" fmla="*/ 1384300 w 4762518"/>
              <a:gd name="connsiteY14" fmla="*/ 739003 h 1244004"/>
              <a:gd name="connsiteX15" fmla="*/ 1447800 w 4762518"/>
              <a:gd name="connsiteY15" fmla="*/ 751703 h 1244004"/>
              <a:gd name="connsiteX16" fmla="*/ 1536700 w 4762518"/>
              <a:gd name="connsiteY16" fmla="*/ 764403 h 1244004"/>
              <a:gd name="connsiteX17" fmla="*/ 1638300 w 4762518"/>
              <a:gd name="connsiteY17" fmla="*/ 789803 h 1244004"/>
              <a:gd name="connsiteX18" fmla="*/ 1689100 w 4762518"/>
              <a:gd name="connsiteY18" fmla="*/ 802503 h 1244004"/>
              <a:gd name="connsiteX19" fmla="*/ 1765300 w 4762518"/>
              <a:gd name="connsiteY19" fmla="*/ 827903 h 1244004"/>
              <a:gd name="connsiteX20" fmla="*/ 1841500 w 4762518"/>
              <a:gd name="connsiteY20" fmla="*/ 840603 h 1244004"/>
              <a:gd name="connsiteX21" fmla="*/ 1917700 w 4762518"/>
              <a:gd name="connsiteY21" fmla="*/ 878703 h 1244004"/>
              <a:gd name="connsiteX22" fmla="*/ 1955800 w 4762518"/>
              <a:gd name="connsiteY22" fmla="*/ 904103 h 1244004"/>
              <a:gd name="connsiteX23" fmla="*/ 2526411 w 4762518"/>
              <a:gd name="connsiteY23" fmla="*/ 985290 h 1244004"/>
              <a:gd name="connsiteX24" fmla="*/ 3276600 w 4762518"/>
              <a:gd name="connsiteY24" fmla="*/ 929503 h 1244004"/>
              <a:gd name="connsiteX25" fmla="*/ 3327400 w 4762518"/>
              <a:gd name="connsiteY25" fmla="*/ 954903 h 1244004"/>
              <a:gd name="connsiteX26" fmla="*/ 3416300 w 4762518"/>
              <a:gd name="connsiteY26" fmla="*/ 980303 h 1244004"/>
              <a:gd name="connsiteX27" fmla="*/ 3492500 w 4762518"/>
              <a:gd name="connsiteY27" fmla="*/ 1031103 h 1244004"/>
              <a:gd name="connsiteX28" fmla="*/ 3581400 w 4762518"/>
              <a:gd name="connsiteY28" fmla="*/ 1069203 h 1244004"/>
              <a:gd name="connsiteX29" fmla="*/ 3632200 w 4762518"/>
              <a:gd name="connsiteY29" fmla="*/ 1107303 h 1244004"/>
              <a:gd name="connsiteX30" fmla="*/ 3746500 w 4762518"/>
              <a:gd name="connsiteY30" fmla="*/ 1145403 h 1244004"/>
              <a:gd name="connsiteX31" fmla="*/ 4064000 w 4762518"/>
              <a:gd name="connsiteY31" fmla="*/ 1170803 h 1244004"/>
              <a:gd name="connsiteX32" fmla="*/ 4102100 w 4762518"/>
              <a:gd name="connsiteY32" fmla="*/ 1158103 h 1244004"/>
              <a:gd name="connsiteX33" fmla="*/ 4406900 w 4762518"/>
              <a:gd name="connsiteY33" fmla="*/ 1170803 h 1244004"/>
              <a:gd name="connsiteX34" fmla="*/ 4445000 w 4762518"/>
              <a:gd name="connsiteY34" fmla="*/ 1183503 h 1244004"/>
              <a:gd name="connsiteX35" fmla="*/ 4521200 w 4762518"/>
              <a:gd name="connsiteY35" fmla="*/ 1196203 h 1244004"/>
              <a:gd name="connsiteX36" fmla="*/ 4546600 w 4762518"/>
              <a:gd name="connsiteY36" fmla="*/ 1234303 h 1244004"/>
              <a:gd name="connsiteX37" fmla="*/ 4762500 w 4762518"/>
              <a:gd name="connsiteY37" fmla="*/ 993003 h 1244004"/>
              <a:gd name="connsiteX38" fmla="*/ 4533900 w 4762518"/>
              <a:gd name="connsiteY38" fmla="*/ 980303 h 1244004"/>
              <a:gd name="connsiteX39" fmla="*/ 4432300 w 4762518"/>
              <a:gd name="connsiteY39" fmla="*/ 942203 h 1244004"/>
              <a:gd name="connsiteX40" fmla="*/ 4343400 w 4762518"/>
              <a:gd name="connsiteY40" fmla="*/ 929503 h 1244004"/>
              <a:gd name="connsiteX41" fmla="*/ 4292600 w 4762518"/>
              <a:gd name="connsiteY41" fmla="*/ 916803 h 1244004"/>
              <a:gd name="connsiteX42" fmla="*/ 4254500 w 4762518"/>
              <a:gd name="connsiteY42" fmla="*/ 891403 h 1244004"/>
              <a:gd name="connsiteX43" fmla="*/ 4216400 w 4762518"/>
              <a:gd name="connsiteY43" fmla="*/ 853303 h 1244004"/>
              <a:gd name="connsiteX44" fmla="*/ 4152900 w 4762518"/>
              <a:gd name="connsiteY44" fmla="*/ 840603 h 1244004"/>
              <a:gd name="connsiteX45" fmla="*/ 3886200 w 4762518"/>
              <a:gd name="connsiteY45" fmla="*/ 827903 h 1244004"/>
              <a:gd name="connsiteX46" fmla="*/ 3771900 w 4762518"/>
              <a:gd name="connsiteY46" fmla="*/ 802503 h 1244004"/>
              <a:gd name="connsiteX47" fmla="*/ 3746500 w 4762518"/>
              <a:gd name="connsiteY47" fmla="*/ 764403 h 1244004"/>
              <a:gd name="connsiteX48" fmla="*/ 3708400 w 4762518"/>
              <a:gd name="connsiteY48" fmla="*/ 739003 h 1244004"/>
              <a:gd name="connsiteX49" fmla="*/ 3683000 w 4762518"/>
              <a:gd name="connsiteY49" fmla="*/ 700903 h 1244004"/>
              <a:gd name="connsiteX50" fmla="*/ 3670300 w 4762518"/>
              <a:gd name="connsiteY50" fmla="*/ 662803 h 1244004"/>
              <a:gd name="connsiteX51" fmla="*/ 3606800 w 4762518"/>
              <a:gd name="connsiteY51" fmla="*/ 573903 h 1244004"/>
              <a:gd name="connsiteX52" fmla="*/ 3543300 w 4762518"/>
              <a:gd name="connsiteY52" fmla="*/ 548503 h 1244004"/>
              <a:gd name="connsiteX53" fmla="*/ 2892190 w 4762518"/>
              <a:gd name="connsiteY53" fmla="*/ 302197 h 1244004"/>
              <a:gd name="connsiteX54" fmla="*/ 1957216 w 4762518"/>
              <a:gd name="connsiteY54" fmla="*/ 412815 h 1244004"/>
              <a:gd name="connsiteX55" fmla="*/ 1168400 w 4762518"/>
              <a:gd name="connsiteY55" fmla="*/ 383403 h 1244004"/>
              <a:gd name="connsiteX56" fmla="*/ 1104900 w 4762518"/>
              <a:gd name="connsiteY56" fmla="*/ 370703 h 1244004"/>
              <a:gd name="connsiteX57" fmla="*/ 1016000 w 4762518"/>
              <a:gd name="connsiteY57" fmla="*/ 358003 h 1244004"/>
              <a:gd name="connsiteX58" fmla="*/ 977900 w 4762518"/>
              <a:gd name="connsiteY58" fmla="*/ 345303 h 1244004"/>
              <a:gd name="connsiteX59" fmla="*/ 901700 w 4762518"/>
              <a:gd name="connsiteY59" fmla="*/ 307203 h 1244004"/>
              <a:gd name="connsiteX60" fmla="*/ 774700 w 4762518"/>
              <a:gd name="connsiteY60" fmla="*/ 154803 h 1244004"/>
              <a:gd name="connsiteX61" fmla="*/ 736600 w 4762518"/>
              <a:gd name="connsiteY61" fmla="*/ 142103 h 1244004"/>
              <a:gd name="connsiteX62" fmla="*/ 698500 w 4762518"/>
              <a:gd name="connsiteY62" fmla="*/ 104003 h 1244004"/>
              <a:gd name="connsiteX63" fmla="*/ 660400 w 4762518"/>
              <a:gd name="connsiteY63" fmla="*/ 91303 h 1244004"/>
              <a:gd name="connsiteX64" fmla="*/ 609600 w 4762518"/>
              <a:gd name="connsiteY64" fmla="*/ 65903 h 1244004"/>
              <a:gd name="connsiteX65" fmla="*/ 571500 w 4762518"/>
              <a:gd name="connsiteY65" fmla="*/ 53203 h 1244004"/>
              <a:gd name="connsiteX66" fmla="*/ 520700 w 4762518"/>
              <a:gd name="connsiteY66" fmla="*/ 27803 h 1244004"/>
              <a:gd name="connsiteX67" fmla="*/ 406400 w 4762518"/>
              <a:gd name="connsiteY67" fmla="*/ 2403 h 1244004"/>
              <a:gd name="connsiteX68" fmla="*/ 165100 w 4762518"/>
              <a:gd name="connsiteY68" fmla="*/ 40503 h 1244004"/>
              <a:gd name="connsiteX69" fmla="*/ 139700 w 4762518"/>
              <a:gd name="connsiteY69" fmla="*/ 78603 h 1244004"/>
              <a:gd name="connsiteX70" fmla="*/ 101600 w 4762518"/>
              <a:gd name="connsiteY70" fmla="*/ 180203 h 1244004"/>
              <a:gd name="connsiteX71" fmla="*/ 76200 w 4762518"/>
              <a:gd name="connsiteY71" fmla="*/ 218303 h 1244004"/>
              <a:gd name="connsiteX72" fmla="*/ 0 w 4762518"/>
              <a:gd name="connsiteY72" fmla="*/ 243703 h 1244004"/>
              <a:gd name="connsiteX0" fmla="*/ 38100 w 4762518"/>
              <a:gd name="connsiteY0" fmla="*/ 192903 h 1244004"/>
              <a:gd name="connsiteX1" fmla="*/ 63500 w 4762518"/>
              <a:gd name="connsiteY1" fmla="*/ 345303 h 1244004"/>
              <a:gd name="connsiteX2" fmla="*/ 101600 w 4762518"/>
              <a:gd name="connsiteY2" fmla="*/ 383403 h 1244004"/>
              <a:gd name="connsiteX3" fmla="*/ 127000 w 4762518"/>
              <a:gd name="connsiteY3" fmla="*/ 434203 h 1244004"/>
              <a:gd name="connsiteX4" fmla="*/ 139700 w 4762518"/>
              <a:gd name="connsiteY4" fmla="*/ 472303 h 1244004"/>
              <a:gd name="connsiteX5" fmla="*/ 254000 w 4762518"/>
              <a:gd name="connsiteY5" fmla="*/ 535803 h 1244004"/>
              <a:gd name="connsiteX6" fmla="*/ 292100 w 4762518"/>
              <a:gd name="connsiteY6" fmla="*/ 561203 h 1244004"/>
              <a:gd name="connsiteX7" fmla="*/ 368300 w 4762518"/>
              <a:gd name="connsiteY7" fmla="*/ 573903 h 1244004"/>
              <a:gd name="connsiteX8" fmla="*/ 444500 w 4762518"/>
              <a:gd name="connsiteY8" fmla="*/ 599303 h 1244004"/>
              <a:gd name="connsiteX9" fmla="*/ 482600 w 4762518"/>
              <a:gd name="connsiteY9" fmla="*/ 612003 h 1244004"/>
              <a:gd name="connsiteX10" fmla="*/ 520700 w 4762518"/>
              <a:gd name="connsiteY10" fmla="*/ 637403 h 1244004"/>
              <a:gd name="connsiteX11" fmla="*/ 571500 w 4762518"/>
              <a:gd name="connsiteY11" fmla="*/ 650103 h 1244004"/>
              <a:gd name="connsiteX12" fmla="*/ 685800 w 4762518"/>
              <a:gd name="connsiteY12" fmla="*/ 675503 h 1244004"/>
              <a:gd name="connsiteX13" fmla="*/ 736600 w 4762518"/>
              <a:gd name="connsiteY13" fmla="*/ 700903 h 1244004"/>
              <a:gd name="connsiteX14" fmla="*/ 1384300 w 4762518"/>
              <a:gd name="connsiteY14" fmla="*/ 739003 h 1244004"/>
              <a:gd name="connsiteX15" fmla="*/ 1447800 w 4762518"/>
              <a:gd name="connsiteY15" fmla="*/ 751703 h 1244004"/>
              <a:gd name="connsiteX16" fmla="*/ 1536700 w 4762518"/>
              <a:gd name="connsiteY16" fmla="*/ 764403 h 1244004"/>
              <a:gd name="connsiteX17" fmla="*/ 1638300 w 4762518"/>
              <a:gd name="connsiteY17" fmla="*/ 789803 h 1244004"/>
              <a:gd name="connsiteX18" fmla="*/ 1689100 w 4762518"/>
              <a:gd name="connsiteY18" fmla="*/ 802503 h 1244004"/>
              <a:gd name="connsiteX19" fmla="*/ 1765300 w 4762518"/>
              <a:gd name="connsiteY19" fmla="*/ 827903 h 1244004"/>
              <a:gd name="connsiteX20" fmla="*/ 1841500 w 4762518"/>
              <a:gd name="connsiteY20" fmla="*/ 840603 h 1244004"/>
              <a:gd name="connsiteX21" fmla="*/ 1917700 w 4762518"/>
              <a:gd name="connsiteY21" fmla="*/ 878703 h 1244004"/>
              <a:gd name="connsiteX22" fmla="*/ 1955800 w 4762518"/>
              <a:gd name="connsiteY22" fmla="*/ 904103 h 1244004"/>
              <a:gd name="connsiteX23" fmla="*/ 2526411 w 4762518"/>
              <a:gd name="connsiteY23" fmla="*/ 985290 h 1244004"/>
              <a:gd name="connsiteX24" fmla="*/ 3276600 w 4762518"/>
              <a:gd name="connsiteY24" fmla="*/ 929503 h 1244004"/>
              <a:gd name="connsiteX25" fmla="*/ 3327400 w 4762518"/>
              <a:gd name="connsiteY25" fmla="*/ 954903 h 1244004"/>
              <a:gd name="connsiteX26" fmla="*/ 3416300 w 4762518"/>
              <a:gd name="connsiteY26" fmla="*/ 980303 h 1244004"/>
              <a:gd name="connsiteX27" fmla="*/ 3492500 w 4762518"/>
              <a:gd name="connsiteY27" fmla="*/ 1031103 h 1244004"/>
              <a:gd name="connsiteX28" fmla="*/ 3581400 w 4762518"/>
              <a:gd name="connsiteY28" fmla="*/ 1069203 h 1244004"/>
              <a:gd name="connsiteX29" fmla="*/ 3632200 w 4762518"/>
              <a:gd name="connsiteY29" fmla="*/ 1107303 h 1244004"/>
              <a:gd name="connsiteX30" fmla="*/ 3746500 w 4762518"/>
              <a:gd name="connsiteY30" fmla="*/ 1145403 h 1244004"/>
              <a:gd name="connsiteX31" fmla="*/ 4064000 w 4762518"/>
              <a:gd name="connsiteY31" fmla="*/ 1170803 h 1244004"/>
              <a:gd name="connsiteX32" fmla="*/ 4102100 w 4762518"/>
              <a:gd name="connsiteY32" fmla="*/ 1158103 h 1244004"/>
              <a:gd name="connsiteX33" fmla="*/ 4406900 w 4762518"/>
              <a:gd name="connsiteY33" fmla="*/ 1170803 h 1244004"/>
              <a:gd name="connsiteX34" fmla="*/ 4445000 w 4762518"/>
              <a:gd name="connsiteY34" fmla="*/ 1183503 h 1244004"/>
              <a:gd name="connsiteX35" fmla="*/ 4521200 w 4762518"/>
              <a:gd name="connsiteY35" fmla="*/ 1196203 h 1244004"/>
              <a:gd name="connsiteX36" fmla="*/ 4546600 w 4762518"/>
              <a:gd name="connsiteY36" fmla="*/ 1234303 h 1244004"/>
              <a:gd name="connsiteX37" fmla="*/ 4762500 w 4762518"/>
              <a:gd name="connsiteY37" fmla="*/ 993003 h 1244004"/>
              <a:gd name="connsiteX38" fmla="*/ 4533900 w 4762518"/>
              <a:gd name="connsiteY38" fmla="*/ 980303 h 1244004"/>
              <a:gd name="connsiteX39" fmla="*/ 4432300 w 4762518"/>
              <a:gd name="connsiteY39" fmla="*/ 942203 h 1244004"/>
              <a:gd name="connsiteX40" fmla="*/ 4343400 w 4762518"/>
              <a:gd name="connsiteY40" fmla="*/ 929503 h 1244004"/>
              <a:gd name="connsiteX41" fmla="*/ 4292600 w 4762518"/>
              <a:gd name="connsiteY41" fmla="*/ 916803 h 1244004"/>
              <a:gd name="connsiteX42" fmla="*/ 4254500 w 4762518"/>
              <a:gd name="connsiteY42" fmla="*/ 891403 h 1244004"/>
              <a:gd name="connsiteX43" fmla="*/ 4216400 w 4762518"/>
              <a:gd name="connsiteY43" fmla="*/ 853303 h 1244004"/>
              <a:gd name="connsiteX44" fmla="*/ 4152900 w 4762518"/>
              <a:gd name="connsiteY44" fmla="*/ 840603 h 1244004"/>
              <a:gd name="connsiteX45" fmla="*/ 3886200 w 4762518"/>
              <a:gd name="connsiteY45" fmla="*/ 827903 h 1244004"/>
              <a:gd name="connsiteX46" fmla="*/ 3771900 w 4762518"/>
              <a:gd name="connsiteY46" fmla="*/ 802503 h 1244004"/>
              <a:gd name="connsiteX47" fmla="*/ 3746500 w 4762518"/>
              <a:gd name="connsiteY47" fmla="*/ 764403 h 1244004"/>
              <a:gd name="connsiteX48" fmla="*/ 3708400 w 4762518"/>
              <a:gd name="connsiteY48" fmla="*/ 739003 h 1244004"/>
              <a:gd name="connsiteX49" fmla="*/ 3683000 w 4762518"/>
              <a:gd name="connsiteY49" fmla="*/ 700903 h 1244004"/>
              <a:gd name="connsiteX50" fmla="*/ 3670300 w 4762518"/>
              <a:gd name="connsiteY50" fmla="*/ 662803 h 1244004"/>
              <a:gd name="connsiteX51" fmla="*/ 3606800 w 4762518"/>
              <a:gd name="connsiteY51" fmla="*/ 573903 h 1244004"/>
              <a:gd name="connsiteX52" fmla="*/ 3543300 w 4762518"/>
              <a:gd name="connsiteY52" fmla="*/ 548503 h 1244004"/>
              <a:gd name="connsiteX53" fmla="*/ 2892190 w 4762518"/>
              <a:gd name="connsiteY53" fmla="*/ 302197 h 1244004"/>
              <a:gd name="connsiteX54" fmla="*/ 1957216 w 4762518"/>
              <a:gd name="connsiteY54" fmla="*/ 412815 h 1244004"/>
              <a:gd name="connsiteX55" fmla="*/ 1168400 w 4762518"/>
              <a:gd name="connsiteY55" fmla="*/ 383403 h 1244004"/>
              <a:gd name="connsiteX56" fmla="*/ 1104900 w 4762518"/>
              <a:gd name="connsiteY56" fmla="*/ 370703 h 1244004"/>
              <a:gd name="connsiteX57" fmla="*/ 1016000 w 4762518"/>
              <a:gd name="connsiteY57" fmla="*/ 358003 h 1244004"/>
              <a:gd name="connsiteX58" fmla="*/ 977900 w 4762518"/>
              <a:gd name="connsiteY58" fmla="*/ 345303 h 1244004"/>
              <a:gd name="connsiteX59" fmla="*/ 901700 w 4762518"/>
              <a:gd name="connsiteY59" fmla="*/ 307203 h 1244004"/>
              <a:gd name="connsiteX60" fmla="*/ 736600 w 4762518"/>
              <a:gd name="connsiteY60" fmla="*/ 142103 h 1244004"/>
              <a:gd name="connsiteX61" fmla="*/ 698500 w 4762518"/>
              <a:gd name="connsiteY61" fmla="*/ 104003 h 1244004"/>
              <a:gd name="connsiteX62" fmla="*/ 660400 w 4762518"/>
              <a:gd name="connsiteY62" fmla="*/ 91303 h 1244004"/>
              <a:gd name="connsiteX63" fmla="*/ 609600 w 4762518"/>
              <a:gd name="connsiteY63" fmla="*/ 65903 h 1244004"/>
              <a:gd name="connsiteX64" fmla="*/ 571500 w 4762518"/>
              <a:gd name="connsiteY64" fmla="*/ 53203 h 1244004"/>
              <a:gd name="connsiteX65" fmla="*/ 520700 w 4762518"/>
              <a:gd name="connsiteY65" fmla="*/ 27803 h 1244004"/>
              <a:gd name="connsiteX66" fmla="*/ 406400 w 4762518"/>
              <a:gd name="connsiteY66" fmla="*/ 2403 h 1244004"/>
              <a:gd name="connsiteX67" fmla="*/ 165100 w 4762518"/>
              <a:gd name="connsiteY67" fmla="*/ 40503 h 1244004"/>
              <a:gd name="connsiteX68" fmla="*/ 139700 w 4762518"/>
              <a:gd name="connsiteY68" fmla="*/ 78603 h 1244004"/>
              <a:gd name="connsiteX69" fmla="*/ 101600 w 4762518"/>
              <a:gd name="connsiteY69" fmla="*/ 180203 h 1244004"/>
              <a:gd name="connsiteX70" fmla="*/ 76200 w 4762518"/>
              <a:gd name="connsiteY70" fmla="*/ 218303 h 1244004"/>
              <a:gd name="connsiteX71" fmla="*/ 0 w 4762518"/>
              <a:gd name="connsiteY71" fmla="*/ 243703 h 1244004"/>
              <a:gd name="connsiteX0" fmla="*/ 38100 w 4762518"/>
              <a:gd name="connsiteY0" fmla="*/ 192903 h 1244004"/>
              <a:gd name="connsiteX1" fmla="*/ 63500 w 4762518"/>
              <a:gd name="connsiteY1" fmla="*/ 345303 h 1244004"/>
              <a:gd name="connsiteX2" fmla="*/ 101600 w 4762518"/>
              <a:gd name="connsiteY2" fmla="*/ 383403 h 1244004"/>
              <a:gd name="connsiteX3" fmla="*/ 127000 w 4762518"/>
              <a:gd name="connsiteY3" fmla="*/ 434203 h 1244004"/>
              <a:gd name="connsiteX4" fmla="*/ 139700 w 4762518"/>
              <a:gd name="connsiteY4" fmla="*/ 472303 h 1244004"/>
              <a:gd name="connsiteX5" fmla="*/ 254000 w 4762518"/>
              <a:gd name="connsiteY5" fmla="*/ 535803 h 1244004"/>
              <a:gd name="connsiteX6" fmla="*/ 292100 w 4762518"/>
              <a:gd name="connsiteY6" fmla="*/ 561203 h 1244004"/>
              <a:gd name="connsiteX7" fmla="*/ 368300 w 4762518"/>
              <a:gd name="connsiteY7" fmla="*/ 573903 h 1244004"/>
              <a:gd name="connsiteX8" fmla="*/ 444500 w 4762518"/>
              <a:gd name="connsiteY8" fmla="*/ 599303 h 1244004"/>
              <a:gd name="connsiteX9" fmla="*/ 482600 w 4762518"/>
              <a:gd name="connsiteY9" fmla="*/ 612003 h 1244004"/>
              <a:gd name="connsiteX10" fmla="*/ 520700 w 4762518"/>
              <a:gd name="connsiteY10" fmla="*/ 637403 h 1244004"/>
              <a:gd name="connsiteX11" fmla="*/ 571500 w 4762518"/>
              <a:gd name="connsiteY11" fmla="*/ 650103 h 1244004"/>
              <a:gd name="connsiteX12" fmla="*/ 685800 w 4762518"/>
              <a:gd name="connsiteY12" fmla="*/ 675503 h 1244004"/>
              <a:gd name="connsiteX13" fmla="*/ 736600 w 4762518"/>
              <a:gd name="connsiteY13" fmla="*/ 700903 h 1244004"/>
              <a:gd name="connsiteX14" fmla="*/ 1384300 w 4762518"/>
              <a:gd name="connsiteY14" fmla="*/ 739003 h 1244004"/>
              <a:gd name="connsiteX15" fmla="*/ 1447800 w 4762518"/>
              <a:gd name="connsiteY15" fmla="*/ 751703 h 1244004"/>
              <a:gd name="connsiteX16" fmla="*/ 1536700 w 4762518"/>
              <a:gd name="connsiteY16" fmla="*/ 764403 h 1244004"/>
              <a:gd name="connsiteX17" fmla="*/ 1638300 w 4762518"/>
              <a:gd name="connsiteY17" fmla="*/ 789803 h 1244004"/>
              <a:gd name="connsiteX18" fmla="*/ 1689100 w 4762518"/>
              <a:gd name="connsiteY18" fmla="*/ 802503 h 1244004"/>
              <a:gd name="connsiteX19" fmla="*/ 1765300 w 4762518"/>
              <a:gd name="connsiteY19" fmla="*/ 827903 h 1244004"/>
              <a:gd name="connsiteX20" fmla="*/ 1841500 w 4762518"/>
              <a:gd name="connsiteY20" fmla="*/ 840603 h 1244004"/>
              <a:gd name="connsiteX21" fmla="*/ 1917700 w 4762518"/>
              <a:gd name="connsiteY21" fmla="*/ 878703 h 1244004"/>
              <a:gd name="connsiteX22" fmla="*/ 1955800 w 4762518"/>
              <a:gd name="connsiteY22" fmla="*/ 904103 h 1244004"/>
              <a:gd name="connsiteX23" fmla="*/ 2526411 w 4762518"/>
              <a:gd name="connsiteY23" fmla="*/ 985290 h 1244004"/>
              <a:gd name="connsiteX24" fmla="*/ 3276600 w 4762518"/>
              <a:gd name="connsiteY24" fmla="*/ 929503 h 1244004"/>
              <a:gd name="connsiteX25" fmla="*/ 3327400 w 4762518"/>
              <a:gd name="connsiteY25" fmla="*/ 954903 h 1244004"/>
              <a:gd name="connsiteX26" fmla="*/ 3416300 w 4762518"/>
              <a:gd name="connsiteY26" fmla="*/ 980303 h 1244004"/>
              <a:gd name="connsiteX27" fmla="*/ 3492500 w 4762518"/>
              <a:gd name="connsiteY27" fmla="*/ 1031103 h 1244004"/>
              <a:gd name="connsiteX28" fmla="*/ 3581400 w 4762518"/>
              <a:gd name="connsiteY28" fmla="*/ 1069203 h 1244004"/>
              <a:gd name="connsiteX29" fmla="*/ 3632200 w 4762518"/>
              <a:gd name="connsiteY29" fmla="*/ 1107303 h 1244004"/>
              <a:gd name="connsiteX30" fmla="*/ 3746500 w 4762518"/>
              <a:gd name="connsiteY30" fmla="*/ 1145403 h 1244004"/>
              <a:gd name="connsiteX31" fmla="*/ 4064000 w 4762518"/>
              <a:gd name="connsiteY31" fmla="*/ 1170803 h 1244004"/>
              <a:gd name="connsiteX32" fmla="*/ 4102100 w 4762518"/>
              <a:gd name="connsiteY32" fmla="*/ 1158103 h 1244004"/>
              <a:gd name="connsiteX33" fmla="*/ 4406900 w 4762518"/>
              <a:gd name="connsiteY33" fmla="*/ 1170803 h 1244004"/>
              <a:gd name="connsiteX34" fmla="*/ 4445000 w 4762518"/>
              <a:gd name="connsiteY34" fmla="*/ 1183503 h 1244004"/>
              <a:gd name="connsiteX35" fmla="*/ 4521200 w 4762518"/>
              <a:gd name="connsiteY35" fmla="*/ 1196203 h 1244004"/>
              <a:gd name="connsiteX36" fmla="*/ 4546600 w 4762518"/>
              <a:gd name="connsiteY36" fmla="*/ 1234303 h 1244004"/>
              <a:gd name="connsiteX37" fmla="*/ 4762500 w 4762518"/>
              <a:gd name="connsiteY37" fmla="*/ 993003 h 1244004"/>
              <a:gd name="connsiteX38" fmla="*/ 4533900 w 4762518"/>
              <a:gd name="connsiteY38" fmla="*/ 980303 h 1244004"/>
              <a:gd name="connsiteX39" fmla="*/ 4432300 w 4762518"/>
              <a:gd name="connsiteY39" fmla="*/ 942203 h 1244004"/>
              <a:gd name="connsiteX40" fmla="*/ 4343400 w 4762518"/>
              <a:gd name="connsiteY40" fmla="*/ 929503 h 1244004"/>
              <a:gd name="connsiteX41" fmla="*/ 4292600 w 4762518"/>
              <a:gd name="connsiteY41" fmla="*/ 916803 h 1244004"/>
              <a:gd name="connsiteX42" fmla="*/ 4254500 w 4762518"/>
              <a:gd name="connsiteY42" fmla="*/ 891403 h 1244004"/>
              <a:gd name="connsiteX43" fmla="*/ 4216400 w 4762518"/>
              <a:gd name="connsiteY43" fmla="*/ 853303 h 1244004"/>
              <a:gd name="connsiteX44" fmla="*/ 4152900 w 4762518"/>
              <a:gd name="connsiteY44" fmla="*/ 840603 h 1244004"/>
              <a:gd name="connsiteX45" fmla="*/ 3886200 w 4762518"/>
              <a:gd name="connsiteY45" fmla="*/ 827903 h 1244004"/>
              <a:gd name="connsiteX46" fmla="*/ 3771900 w 4762518"/>
              <a:gd name="connsiteY46" fmla="*/ 802503 h 1244004"/>
              <a:gd name="connsiteX47" fmla="*/ 3746500 w 4762518"/>
              <a:gd name="connsiteY47" fmla="*/ 764403 h 1244004"/>
              <a:gd name="connsiteX48" fmla="*/ 3708400 w 4762518"/>
              <a:gd name="connsiteY48" fmla="*/ 739003 h 1244004"/>
              <a:gd name="connsiteX49" fmla="*/ 3683000 w 4762518"/>
              <a:gd name="connsiteY49" fmla="*/ 700903 h 1244004"/>
              <a:gd name="connsiteX50" fmla="*/ 3670300 w 4762518"/>
              <a:gd name="connsiteY50" fmla="*/ 662803 h 1244004"/>
              <a:gd name="connsiteX51" fmla="*/ 3606800 w 4762518"/>
              <a:gd name="connsiteY51" fmla="*/ 573903 h 1244004"/>
              <a:gd name="connsiteX52" fmla="*/ 3543300 w 4762518"/>
              <a:gd name="connsiteY52" fmla="*/ 548503 h 1244004"/>
              <a:gd name="connsiteX53" fmla="*/ 2892190 w 4762518"/>
              <a:gd name="connsiteY53" fmla="*/ 302197 h 1244004"/>
              <a:gd name="connsiteX54" fmla="*/ 1957216 w 4762518"/>
              <a:gd name="connsiteY54" fmla="*/ 412815 h 1244004"/>
              <a:gd name="connsiteX55" fmla="*/ 1168400 w 4762518"/>
              <a:gd name="connsiteY55" fmla="*/ 383403 h 1244004"/>
              <a:gd name="connsiteX56" fmla="*/ 1104900 w 4762518"/>
              <a:gd name="connsiteY56" fmla="*/ 370703 h 1244004"/>
              <a:gd name="connsiteX57" fmla="*/ 1016000 w 4762518"/>
              <a:gd name="connsiteY57" fmla="*/ 358003 h 1244004"/>
              <a:gd name="connsiteX58" fmla="*/ 977900 w 4762518"/>
              <a:gd name="connsiteY58" fmla="*/ 345303 h 1244004"/>
              <a:gd name="connsiteX59" fmla="*/ 901700 w 4762518"/>
              <a:gd name="connsiteY59" fmla="*/ 307203 h 1244004"/>
              <a:gd name="connsiteX60" fmla="*/ 736600 w 4762518"/>
              <a:gd name="connsiteY60" fmla="*/ 142103 h 1244004"/>
              <a:gd name="connsiteX61" fmla="*/ 698500 w 4762518"/>
              <a:gd name="connsiteY61" fmla="*/ 104003 h 1244004"/>
              <a:gd name="connsiteX62" fmla="*/ 660400 w 4762518"/>
              <a:gd name="connsiteY62" fmla="*/ 91303 h 1244004"/>
              <a:gd name="connsiteX63" fmla="*/ 609600 w 4762518"/>
              <a:gd name="connsiteY63" fmla="*/ 65903 h 1244004"/>
              <a:gd name="connsiteX64" fmla="*/ 520700 w 4762518"/>
              <a:gd name="connsiteY64" fmla="*/ 27803 h 1244004"/>
              <a:gd name="connsiteX65" fmla="*/ 406400 w 4762518"/>
              <a:gd name="connsiteY65" fmla="*/ 2403 h 1244004"/>
              <a:gd name="connsiteX66" fmla="*/ 165100 w 4762518"/>
              <a:gd name="connsiteY66" fmla="*/ 40503 h 1244004"/>
              <a:gd name="connsiteX67" fmla="*/ 139700 w 4762518"/>
              <a:gd name="connsiteY67" fmla="*/ 78603 h 1244004"/>
              <a:gd name="connsiteX68" fmla="*/ 101600 w 4762518"/>
              <a:gd name="connsiteY68" fmla="*/ 180203 h 1244004"/>
              <a:gd name="connsiteX69" fmla="*/ 76200 w 4762518"/>
              <a:gd name="connsiteY69" fmla="*/ 218303 h 1244004"/>
              <a:gd name="connsiteX70" fmla="*/ 0 w 4762518"/>
              <a:gd name="connsiteY70" fmla="*/ 243703 h 1244004"/>
              <a:gd name="connsiteX0" fmla="*/ 38100 w 4762518"/>
              <a:gd name="connsiteY0" fmla="*/ 192903 h 1244004"/>
              <a:gd name="connsiteX1" fmla="*/ 63500 w 4762518"/>
              <a:gd name="connsiteY1" fmla="*/ 345303 h 1244004"/>
              <a:gd name="connsiteX2" fmla="*/ 101600 w 4762518"/>
              <a:gd name="connsiteY2" fmla="*/ 383403 h 1244004"/>
              <a:gd name="connsiteX3" fmla="*/ 127000 w 4762518"/>
              <a:gd name="connsiteY3" fmla="*/ 434203 h 1244004"/>
              <a:gd name="connsiteX4" fmla="*/ 139700 w 4762518"/>
              <a:gd name="connsiteY4" fmla="*/ 472303 h 1244004"/>
              <a:gd name="connsiteX5" fmla="*/ 254000 w 4762518"/>
              <a:gd name="connsiteY5" fmla="*/ 535803 h 1244004"/>
              <a:gd name="connsiteX6" fmla="*/ 292100 w 4762518"/>
              <a:gd name="connsiteY6" fmla="*/ 561203 h 1244004"/>
              <a:gd name="connsiteX7" fmla="*/ 368300 w 4762518"/>
              <a:gd name="connsiteY7" fmla="*/ 573903 h 1244004"/>
              <a:gd name="connsiteX8" fmla="*/ 444500 w 4762518"/>
              <a:gd name="connsiteY8" fmla="*/ 599303 h 1244004"/>
              <a:gd name="connsiteX9" fmla="*/ 482600 w 4762518"/>
              <a:gd name="connsiteY9" fmla="*/ 612003 h 1244004"/>
              <a:gd name="connsiteX10" fmla="*/ 520700 w 4762518"/>
              <a:gd name="connsiteY10" fmla="*/ 637403 h 1244004"/>
              <a:gd name="connsiteX11" fmla="*/ 571500 w 4762518"/>
              <a:gd name="connsiteY11" fmla="*/ 650103 h 1244004"/>
              <a:gd name="connsiteX12" fmla="*/ 685800 w 4762518"/>
              <a:gd name="connsiteY12" fmla="*/ 675503 h 1244004"/>
              <a:gd name="connsiteX13" fmla="*/ 736600 w 4762518"/>
              <a:gd name="connsiteY13" fmla="*/ 700903 h 1244004"/>
              <a:gd name="connsiteX14" fmla="*/ 1384300 w 4762518"/>
              <a:gd name="connsiteY14" fmla="*/ 739003 h 1244004"/>
              <a:gd name="connsiteX15" fmla="*/ 1447800 w 4762518"/>
              <a:gd name="connsiteY15" fmla="*/ 751703 h 1244004"/>
              <a:gd name="connsiteX16" fmla="*/ 1536700 w 4762518"/>
              <a:gd name="connsiteY16" fmla="*/ 764403 h 1244004"/>
              <a:gd name="connsiteX17" fmla="*/ 1638300 w 4762518"/>
              <a:gd name="connsiteY17" fmla="*/ 789803 h 1244004"/>
              <a:gd name="connsiteX18" fmla="*/ 1689100 w 4762518"/>
              <a:gd name="connsiteY18" fmla="*/ 802503 h 1244004"/>
              <a:gd name="connsiteX19" fmla="*/ 1765300 w 4762518"/>
              <a:gd name="connsiteY19" fmla="*/ 827903 h 1244004"/>
              <a:gd name="connsiteX20" fmla="*/ 1841500 w 4762518"/>
              <a:gd name="connsiteY20" fmla="*/ 840603 h 1244004"/>
              <a:gd name="connsiteX21" fmla="*/ 1917700 w 4762518"/>
              <a:gd name="connsiteY21" fmla="*/ 878703 h 1244004"/>
              <a:gd name="connsiteX22" fmla="*/ 1955800 w 4762518"/>
              <a:gd name="connsiteY22" fmla="*/ 904103 h 1244004"/>
              <a:gd name="connsiteX23" fmla="*/ 2526411 w 4762518"/>
              <a:gd name="connsiteY23" fmla="*/ 985290 h 1244004"/>
              <a:gd name="connsiteX24" fmla="*/ 3276600 w 4762518"/>
              <a:gd name="connsiteY24" fmla="*/ 929503 h 1244004"/>
              <a:gd name="connsiteX25" fmla="*/ 3327400 w 4762518"/>
              <a:gd name="connsiteY25" fmla="*/ 954903 h 1244004"/>
              <a:gd name="connsiteX26" fmla="*/ 3416300 w 4762518"/>
              <a:gd name="connsiteY26" fmla="*/ 980303 h 1244004"/>
              <a:gd name="connsiteX27" fmla="*/ 3492500 w 4762518"/>
              <a:gd name="connsiteY27" fmla="*/ 1031103 h 1244004"/>
              <a:gd name="connsiteX28" fmla="*/ 3581400 w 4762518"/>
              <a:gd name="connsiteY28" fmla="*/ 1069203 h 1244004"/>
              <a:gd name="connsiteX29" fmla="*/ 3632200 w 4762518"/>
              <a:gd name="connsiteY29" fmla="*/ 1107303 h 1244004"/>
              <a:gd name="connsiteX30" fmla="*/ 3746500 w 4762518"/>
              <a:gd name="connsiteY30" fmla="*/ 1145403 h 1244004"/>
              <a:gd name="connsiteX31" fmla="*/ 4064000 w 4762518"/>
              <a:gd name="connsiteY31" fmla="*/ 1170803 h 1244004"/>
              <a:gd name="connsiteX32" fmla="*/ 4102100 w 4762518"/>
              <a:gd name="connsiteY32" fmla="*/ 1158103 h 1244004"/>
              <a:gd name="connsiteX33" fmla="*/ 4406900 w 4762518"/>
              <a:gd name="connsiteY33" fmla="*/ 1170803 h 1244004"/>
              <a:gd name="connsiteX34" fmla="*/ 4445000 w 4762518"/>
              <a:gd name="connsiteY34" fmla="*/ 1183503 h 1244004"/>
              <a:gd name="connsiteX35" fmla="*/ 4521200 w 4762518"/>
              <a:gd name="connsiteY35" fmla="*/ 1196203 h 1244004"/>
              <a:gd name="connsiteX36" fmla="*/ 4546600 w 4762518"/>
              <a:gd name="connsiteY36" fmla="*/ 1234303 h 1244004"/>
              <a:gd name="connsiteX37" fmla="*/ 4762500 w 4762518"/>
              <a:gd name="connsiteY37" fmla="*/ 993003 h 1244004"/>
              <a:gd name="connsiteX38" fmla="*/ 4533900 w 4762518"/>
              <a:gd name="connsiteY38" fmla="*/ 980303 h 1244004"/>
              <a:gd name="connsiteX39" fmla="*/ 4432300 w 4762518"/>
              <a:gd name="connsiteY39" fmla="*/ 942203 h 1244004"/>
              <a:gd name="connsiteX40" fmla="*/ 4343400 w 4762518"/>
              <a:gd name="connsiteY40" fmla="*/ 929503 h 1244004"/>
              <a:gd name="connsiteX41" fmla="*/ 4292600 w 4762518"/>
              <a:gd name="connsiteY41" fmla="*/ 916803 h 1244004"/>
              <a:gd name="connsiteX42" fmla="*/ 4254500 w 4762518"/>
              <a:gd name="connsiteY42" fmla="*/ 891403 h 1244004"/>
              <a:gd name="connsiteX43" fmla="*/ 4216400 w 4762518"/>
              <a:gd name="connsiteY43" fmla="*/ 853303 h 1244004"/>
              <a:gd name="connsiteX44" fmla="*/ 4152900 w 4762518"/>
              <a:gd name="connsiteY44" fmla="*/ 840603 h 1244004"/>
              <a:gd name="connsiteX45" fmla="*/ 3886200 w 4762518"/>
              <a:gd name="connsiteY45" fmla="*/ 827903 h 1244004"/>
              <a:gd name="connsiteX46" fmla="*/ 3771900 w 4762518"/>
              <a:gd name="connsiteY46" fmla="*/ 802503 h 1244004"/>
              <a:gd name="connsiteX47" fmla="*/ 3746500 w 4762518"/>
              <a:gd name="connsiteY47" fmla="*/ 764403 h 1244004"/>
              <a:gd name="connsiteX48" fmla="*/ 3708400 w 4762518"/>
              <a:gd name="connsiteY48" fmla="*/ 739003 h 1244004"/>
              <a:gd name="connsiteX49" fmla="*/ 3683000 w 4762518"/>
              <a:gd name="connsiteY49" fmla="*/ 700903 h 1244004"/>
              <a:gd name="connsiteX50" fmla="*/ 3670300 w 4762518"/>
              <a:gd name="connsiteY50" fmla="*/ 662803 h 1244004"/>
              <a:gd name="connsiteX51" fmla="*/ 3606800 w 4762518"/>
              <a:gd name="connsiteY51" fmla="*/ 573903 h 1244004"/>
              <a:gd name="connsiteX52" fmla="*/ 3543300 w 4762518"/>
              <a:gd name="connsiteY52" fmla="*/ 548503 h 1244004"/>
              <a:gd name="connsiteX53" fmla="*/ 2892190 w 4762518"/>
              <a:gd name="connsiteY53" fmla="*/ 302197 h 1244004"/>
              <a:gd name="connsiteX54" fmla="*/ 1957216 w 4762518"/>
              <a:gd name="connsiteY54" fmla="*/ 412815 h 1244004"/>
              <a:gd name="connsiteX55" fmla="*/ 1168400 w 4762518"/>
              <a:gd name="connsiteY55" fmla="*/ 383403 h 1244004"/>
              <a:gd name="connsiteX56" fmla="*/ 1104900 w 4762518"/>
              <a:gd name="connsiteY56" fmla="*/ 370703 h 1244004"/>
              <a:gd name="connsiteX57" fmla="*/ 1016000 w 4762518"/>
              <a:gd name="connsiteY57" fmla="*/ 358003 h 1244004"/>
              <a:gd name="connsiteX58" fmla="*/ 977900 w 4762518"/>
              <a:gd name="connsiteY58" fmla="*/ 345303 h 1244004"/>
              <a:gd name="connsiteX59" fmla="*/ 901700 w 4762518"/>
              <a:gd name="connsiteY59" fmla="*/ 307203 h 1244004"/>
              <a:gd name="connsiteX60" fmla="*/ 736600 w 4762518"/>
              <a:gd name="connsiteY60" fmla="*/ 142103 h 1244004"/>
              <a:gd name="connsiteX61" fmla="*/ 698500 w 4762518"/>
              <a:gd name="connsiteY61" fmla="*/ 104003 h 1244004"/>
              <a:gd name="connsiteX62" fmla="*/ 660400 w 4762518"/>
              <a:gd name="connsiteY62" fmla="*/ 91303 h 1244004"/>
              <a:gd name="connsiteX63" fmla="*/ 609600 w 4762518"/>
              <a:gd name="connsiteY63" fmla="*/ 65903 h 1244004"/>
              <a:gd name="connsiteX64" fmla="*/ 406400 w 4762518"/>
              <a:gd name="connsiteY64" fmla="*/ 2403 h 1244004"/>
              <a:gd name="connsiteX65" fmla="*/ 165100 w 4762518"/>
              <a:gd name="connsiteY65" fmla="*/ 40503 h 1244004"/>
              <a:gd name="connsiteX66" fmla="*/ 139700 w 4762518"/>
              <a:gd name="connsiteY66" fmla="*/ 78603 h 1244004"/>
              <a:gd name="connsiteX67" fmla="*/ 101600 w 4762518"/>
              <a:gd name="connsiteY67" fmla="*/ 180203 h 1244004"/>
              <a:gd name="connsiteX68" fmla="*/ 76200 w 4762518"/>
              <a:gd name="connsiteY68" fmla="*/ 218303 h 1244004"/>
              <a:gd name="connsiteX69" fmla="*/ 0 w 4762518"/>
              <a:gd name="connsiteY69" fmla="*/ 243703 h 1244004"/>
              <a:gd name="connsiteX0" fmla="*/ 38100 w 4762518"/>
              <a:gd name="connsiteY0" fmla="*/ 192903 h 1244004"/>
              <a:gd name="connsiteX1" fmla="*/ 63500 w 4762518"/>
              <a:gd name="connsiteY1" fmla="*/ 345303 h 1244004"/>
              <a:gd name="connsiteX2" fmla="*/ 101600 w 4762518"/>
              <a:gd name="connsiteY2" fmla="*/ 383403 h 1244004"/>
              <a:gd name="connsiteX3" fmla="*/ 127000 w 4762518"/>
              <a:gd name="connsiteY3" fmla="*/ 434203 h 1244004"/>
              <a:gd name="connsiteX4" fmla="*/ 139700 w 4762518"/>
              <a:gd name="connsiteY4" fmla="*/ 472303 h 1244004"/>
              <a:gd name="connsiteX5" fmla="*/ 254000 w 4762518"/>
              <a:gd name="connsiteY5" fmla="*/ 535803 h 1244004"/>
              <a:gd name="connsiteX6" fmla="*/ 292100 w 4762518"/>
              <a:gd name="connsiteY6" fmla="*/ 561203 h 1244004"/>
              <a:gd name="connsiteX7" fmla="*/ 368300 w 4762518"/>
              <a:gd name="connsiteY7" fmla="*/ 573903 h 1244004"/>
              <a:gd name="connsiteX8" fmla="*/ 444500 w 4762518"/>
              <a:gd name="connsiteY8" fmla="*/ 599303 h 1244004"/>
              <a:gd name="connsiteX9" fmla="*/ 482600 w 4762518"/>
              <a:gd name="connsiteY9" fmla="*/ 612003 h 1244004"/>
              <a:gd name="connsiteX10" fmla="*/ 520700 w 4762518"/>
              <a:gd name="connsiteY10" fmla="*/ 637403 h 1244004"/>
              <a:gd name="connsiteX11" fmla="*/ 571500 w 4762518"/>
              <a:gd name="connsiteY11" fmla="*/ 650103 h 1244004"/>
              <a:gd name="connsiteX12" fmla="*/ 685800 w 4762518"/>
              <a:gd name="connsiteY12" fmla="*/ 675503 h 1244004"/>
              <a:gd name="connsiteX13" fmla="*/ 736600 w 4762518"/>
              <a:gd name="connsiteY13" fmla="*/ 700903 h 1244004"/>
              <a:gd name="connsiteX14" fmla="*/ 1384300 w 4762518"/>
              <a:gd name="connsiteY14" fmla="*/ 739003 h 1244004"/>
              <a:gd name="connsiteX15" fmla="*/ 1447800 w 4762518"/>
              <a:gd name="connsiteY15" fmla="*/ 751703 h 1244004"/>
              <a:gd name="connsiteX16" fmla="*/ 1536700 w 4762518"/>
              <a:gd name="connsiteY16" fmla="*/ 764403 h 1244004"/>
              <a:gd name="connsiteX17" fmla="*/ 1638300 w 4762518"/>
              <a:gd name="connsiteY17" fmla="*/ 789803 h 1244004"/>
              <a:gd name="connsiteX18" fmla="*/ 1689100 w 4762518"/>
              <a:gd name="connsiteY18" fmla="*/ 802503 h 1244004"/>
              <a:gd name="connsiteX19" fmla="*/ 1765300 w 4762518"/>
              <a:gd name="connsiteY19" fmla="*/ 827903 h 1244004"/>
              <a:gd name="connsiteX20" fmla="*/ 1841500 w 4762518"/>
              <a:gd name="connsiteY20" fmla="*/ 840603 h 1244004"/>
              <a:gd name="connsiteX21" fmla="*/ 1917700 w 4762518"/>
              <a:gd name="connsiteY21" fmla="*/ 878703 h 1244004"/>
              <a:gd name="connsiteX22" fmla="*/ 1955800 w 4762518"/>
              <a:gd name="connsiteY22" fmla="*/ 904103 h 1244004"/>
              <a:gd name="connsiteX23" fmla="*/ 2526411 w 4762518"/>
              <a:gd name="connsiteY23" fmla="*/ 985290 h 1244004"/>
              <a:gd name="connsiteX24" fmla="*/ 3276600 w 4762518"/>
              <a:gd name="connsiteY24" fmla="*/ 929503 h 1244004"/>
              <a:gd name="connsiteX25" fmla="*/ 3327400 w 4762518"/>
              <a:gd name="connsiteY25" fmla="*/ 954903 h 1244004"/>
              <a:gd name="connsiteX26" fmla="*/ 3416300 w 4762518"/>
              <a:gd name="connsiteY26" fmla="*/ 980303 h 1244004"/>
              <a:gd name="connsiteX27" fmla="*/ 3492500 w 4762518"/>
              <a:gd name="connsiteY27" fmla="*/ 1031103 h 1244004"/>
              <a:gd name="connsiteX28" fmla="*/ 3581400 w 4762518"/>
              <a:gd name="connsiteY28" fmla="*/ 1069203 h 1244004"/>
              <a:gd name="connsiteX29" fmla="*/ 3632200 w 4762518"/>
              <a:gd name="connsiteY29" fmla="*/ 1107303 h 1244004"/>
              <a:gd name="connsiteX30" fmla="*/ 3746500 w 4762518"/>
              <a:gd name="connsiteY30" fmla="*/ 1145403 h 1244004"/>
              <a:gd name="connsiteX31" fmla="*/ 4064000 w 4762518"/>
              <a:gd name="connsiteY31" fmla="*/ 1170803 h 1244004"/>
              <a:gd name="connsiteX32" fmla="*/ 4102100 w 4762518"/>
              <a:gd name="connsiteY32" fmla="*/ 1158103 h 1244004"/>
              <a:gd name="connsiteX33" fmla="*/ 4406900 w 4762518"/>
              <a:gd name="connsiteY33" fmla="*/ 1170803 h 1244004"/>
              <a:gd name="connsiteX34" fmla="*/ 4445000 w 4762518"/>
              <a:gd name="connsiteY34" fmla="*/ 1183503 h 1244004"/>
              <a:gd name="connsiteX35" fmla="*/ 4521200 w 4762518"/>
              <a:gd name="connsiteY35" fmla="*/ 1196203 h 1244004"/>
              <a:gd name="connsiteX36" fmla="*/ 4546600 w 4762518"/>
              <a:gd name="connsiteY36" fmla="*/ 1234303 h 1244004"/>
              <a:gd name="connsiteX37" fmla="*/ 4762500 w 4762518"/>
              <a:gd name="connsiteY37" fmla="*/ 993003 h 1244004"/>
              <a:gd name="connsiteX38" fmla="*/ 4533900 w 4762518"/>
              <a:gd name="connsiteY38" fmla="*/ 980303 h 1244004"/>
              <a:gd name="connsiteX39" fmla="*/ 4432300 w 4762518"/>
              <a:gd name="connsiteY39" fmla="*/ 942203 h 1244004"/>
              <a:gd name="connsiteX40" fmla="*/ 4343400 w 4762518"/>
              <a:gd name="connsiteY40" fmla="*/ 929503 h 1244004"/>
              <a:gd name="connsiteX41" fmla="*/ 4292600 w 4762518"/>
              <a:gd name="connsiteY41" fmla="*/ 916803 h 1244004"/>
              <a:gd name="connsiteX42" fmla="*/ 4254500 w 4762518"/>
              <a:gd name="connsiteY42" fmla="*/ 891403 h 1244004"/>
              <a:gd name="connsiteX43" fmla="*/ 4216400 w 4762518"/>
              <a:gd name="connsiteY43" fmla="*/ 853303 h 1244004"/>
              <a:gd name="connsiteX44" fmla="*/ 4152900 w 4762518"/>
              <a:gd name="connsiteY44" fmla="*/ 840603 h 1244004"/>
              <a:gd name="connsiteX45" fmla="*/ 3886200 w 4762518"/>
              <a:gd name="connsiteY45" fmla="*/ 827903 h 1244004"/>
              <a:gd name="connsiteX46" fmla="*/ 3771900 w 4762518"/>
              <a:gd name="connsiteY46" fmla="*/ 802503 h 1244004"/>
              <a:gd name="connsiteX47" fmla="*/ 3746500 w 4762518"/>
              <a:gd name="connsiteY47" fmla="*/ 764403 h 1244004"/>
              <a:gd name="connsiteX48" fmla="*/ 3708400 w 4762518"/>
              <a:gd name="connsiteY48" fmla="*/ 739003 h 1244004"/>
              <a:gd name="connsiteX49" fmla="*/ 3683000 w 4762518"/>
              <a:gd name="connsiteY49" fmla="*/ 700903 h 1244004"/>
              <a:gd name="connsiteX50" fmla="*/ 3670300 w 4762518"/>
              <a:gd name="connsiteY50" fmla="*/ 662803 h 1244004"/>
              <a:gd name="connsiteX51" fmla="*/ 3606800 w 4762518"/>
              <a:gd name="connsiteY51" fmla="*/ 573903 h 1244004"/>
              <a:gd name="connsiteX52" fmla="*/ 3543300 w 4762518"/>
              <a:gd name="connsiteY52" fmla="*/ 548503 h 1244004"/>
              <a:gd name="connsiteX53" fmla="*/ 2892190 w 4762518"/>
              <a:gd name="connsiteY53" fmla="*/ 302197 h 1244004"/>
              <a:gd name="connsiteX54" fmla="*/ 1957216 w 4762518"/>
              <a:gd name="connsiteY54" fmla="*/ 412815 h 1244004"/>
              <a:gd name="connsiteX55" fmla="*/ 1168400 w 4762518"/>
              <a:gd name="connsiteY55" fmla="*/ 383403 h 1244004"/>
              <a:gd name="connsiteX56" fmla="*/ 1104900 w 4762518"/>
              <a:gd name="connsiteY56" fmla="*/ 370703 h 1244004"/>
              <a:gd name="connsiteX57" fmla="*/ 1016000 w 4762518"/>
              <a:gd name="connsiteY57" fmla="*/ 358003 h 1244004"/>
              <a:gd name="connsiteX58" fmla="*/ 977900 w 4762518"/>
              <a:gd name="connsiteY58" fmla="*/ 345303 h 1244004"/>
              <a:gd name="connsiteX59" fmla="*/ 901700 w 4762518"/>
              <a:gd name="connsiteY59" fmla="*/ 307203 h 1244004"/>
              <a:gd name="connsiteX60" fmla="*/ 736600 w 4762518"/>
              <a:gd name="connsiteY60" fmla="*/ 142103 h 1244004"/>
              <a:gd name="connsiteX61" fmla="*/ 698500 w 4762518"/>
              <a:gd name="connsiteY61" fmla="*/ 104003 h 1244004"/>
              <a:gd name="connsiteX62" fmla="*/ 660400 w 4762518"/>
              <a:gd name="connsiteY62" fmla="*/ 91303 h 1244004"/>
              <a:gd name="connsiteX63" fmla="*/ 609600 w 4762518"/>
              <a:gd name="connsiteY63" fmla="*/ 65903 h 1244004"/>
              <a:gd name="connsiteX64" fmla="*/ 406400 w 4762518"/>
              <a:gd name="connsiteY64" fmla="*/ 2403 h 1244004"/>
              <a:gd name="connsiteX65" fmla="*/ 165100 w 4762518"/>
              <a:gd name="connsiteY65" fmla="*/ 40503 h 1244004"/>
              <a:gd name="connsiteX66" fmla="*/ 139700 w 4762518"/>
              <a:gd name="connsiteY66" fmla="*/ 78603 h 1244004"/>
              <a:gd name="connsiteX67" fmla="*/ 129323 w 4762518"/>
              <a:gd name="connsiteY67" fmla="*/ 119499 h 1244004"/>
              <a:gd name="connsiteX68" fmla="*/ 101600 w 4762518"/>
              <a:gd name="connsiteY68" fmla="*/ 180203 h 1244004"/>
              <a:gd name="connsiteX69" fmla="*/ 76200 w 4762518"/>
              <a:gd name="connsiteY69" fmla="*/ 218303 h 1244004"/>
              <a:gd name="connsiteX70" fmla="*/ 0 w 4762518"/>
              <a:gd name="connsiteY70" fmla="*/ 243703 h 1244004"/>
              <a:gd name="connsiteX0" fmla="*/ 38100 w 4762518"/>
              <a:gd name="connsiteY0" fmla="*/ 190500 h 1241601"/>
              <a:gd name="connsiteX1" fmla="*/ 63500 w 4762518"/>
              <a:gd name="connsiteY1" fmla="*/ 342900 h 1241601"/>
              <a:gd name="connsiteX2" fmla="*/ 101600 w 4762518"/>
              <a:gd name="connsiteY2" fmla="*/ 381000 h 1241601"/>
              <a:gd name="connsiteX3" fmla="*/ 127000 w 4762518"/>
              <a:gd name="connsiteY3" fmla="*/ 431800 h 1241601"/>
              <a:gd name="connsiteX4" fmla="*/ 139700 w 4762518"/>
              <a:gd name="connsiteY4" fmla="*/ 469900 h 1241601"/>
              <a:gd name="connsiteX5" fmla="*/ 254000 w 4762518"/>
              <a:gd name="connsiteY5" fmla="*/ 533400 h 1241601"/>
              <a:gd name="connsiteX6" fmla="*/ 292100 w 4762518"/>
              <a:gd name="connsiteY6" fmla="*/ 558800 h 1241601"/>
              <a:gd name="connsiteX7" fmla="*/ 368300 w 4762518"/>
              <a:gd name="connsiteY7" fmla="*/ 571500 h 1241601"/>
              <a:gd name="connsiteX8" fmla="*/ 444500 w 4762518"/>
              <a:gd name="connsiteY8" fmla="*/ 596900 h 1241601"/>
              <a:gd name="connsiteX9" fmla="*/ 482600 w 4762518"/>
              <a:gd name="connsiteY9" fmla="*/ 609600 h 1241601"/>
              <a:gd name="connsiteX10" fmla="*/ 520700 w 4762518"/>
              <a:gd name="connsiteY10" fmla="*/ 635000 h 1241601"/>
              <a:gd name="connsiteX11" fmla="*/ 571500 w 4762518"/>
              <a:gd name="connsiteY11" fmla="*/ 647700 h 1241601"/>
              <a:gd name="connsiteX12" fmla="*/ 685800 w 4762518"/>
              <a:gd name="connsiteY12" fmla="*/ 673100 h 1241601"/>
              <a:gd name="connsiteX13" fmla="*/ 736600 w 4762518"/>
              <a:gd name="connsiteY13" fmla="*/ 698500 h 1241601"/>
              <a:gd name="connsiteX14" fmla="*/ 1384300 w 4762518"/>
              <a:gd name="connsiteY14" fmla="*/ 736600 h 1241601"/>
              <a:gd name="connsiteX15" fmla="*/ 1447800 w 4762518"/>
              <a:gd name="connsiteY15" fmla="*/ 749300 h 1241601"/>
              <a:gd name="connsiteX16" fmla="*/ 1536700 w 4762518"/>
              <a:gd name="connsiteY16" fmla="*/ 762000 h 1241601"/>
              <a:gd name="connsiteX17" fmla="*/ 1638300 w 4762518"/>
              <a:gd name="connsiteY17" fmla="*/ 787400 h 1241601"/>
              <a:gd name="connsiteX18" fmla="*/ 1689100 w 4762518"/>
              <a:gd name="connsiteY18" fmla="*/ 800100 h 1241601"/>
              <a:gd name="connsiteX19" fmla="*/ 1765300 w 4762518"/>
              <a:gd name="connsiteY19" fmla="*/ 825500 h 1241601"/>
              <a:gd name="connsiteX20" fmla="*/ 1841500 w 4762518"/>
              <a:gd name="connsiteY20" fmla="*/ 838200 h 1241601"/>
              <a:gd name="connsiteX21" fmla="*/ 1917700 w 4762518"/>
              <a:gd name="connsiteY21" fmla="*/ 876300 h 1241601"/>
              <a:gd name="connsiteX22" fmla="*/ 1955800 w 4762518"/>
              <a:gd name="connsiteY22" fmla="*/ 901700 h 1241601"/>
              <a:gd name="connsiteX23" fmla="*/ 2526411 w 4762518"/>
              <a:gd name="connsiteY23" fmla="*/ 982887 h 1241601"/>
              <a:gd name="connsiteX24" fmla="*/ 3276600 w 4762518"/>
              <a:gd name="connsiteY24" fmla="*/ 927100 h 1241601"/>
              <a:gd name="connsiteX25" fmla="*/ 3327400 w 4762518"/>
              <a:gd name="connsiteY25" fmla="*/ 952500 h 1241601"/>
              <a:gd name="connsiteX26" fmla="*/ 3416300 w 4762518"/>
              <a:gd name="connsiteY26" fmla="*/ 977900 h 1241601"/>
              <a:gd name="connsiteX27" fmla="*/ 3492500 w 4762518"/>
              <a:gd name="connsiteY27" fmla="*/ 1028700 h 1241601"/>
              <a:gd name="connsiteX28" fmla="*/ 3581400 w 4762518"/>
              <a:gd name="connsiteY28" fmla="*/ 1066800 h 1241601"/>
              <a:gd name="connsiteX29" fmla="*/ 3632200 w 4762518"/>
              <a:gd name="connsiteY29" fmla="*/ 1104900 h 1241601"/>
              <a:gd name="connsiteX30" fmla="*/ 3746500 w 4762518"/>
              <a:gd name="connsiteY30" fmla="*/ 1143000 h 1241601"/>
              <a:gd name="connsiteX31" fmla="*/ 4064000 w 4762518"/>
              <a:gd name="connsiteY31" fmla="*/ 1168400 h 1241601"/>
              <a:gd name="connsiteX32" fmla="*/ 4102100 w 4762518"/>
              <a:gd name="connsiteY32" fmla="*/ 1155700 h 1241601"/>
              <a:gd name="connsiteX33" fmla="*/ 4406900 w 4762518"/>
              <a:gd name="connsiteY33" fmla="*/ 1168400 h 1241601"/>
              <a:gd name="connsiteX34" fmla="*/ 4445000 w 4762518"/>
              <a:gd name="connsiteY34" fmla="*/ 1181100 h 1241601"/>
              <a:gd name="connsiteX35" fmla="*/ 4521200 w 4762518"/>
              <a:gd name="connsiteY35" fmla="*/ 1193800 h 1241601"/>
              <a:gd name="connsiteX36" fmla="*/ 4546600 w 4762518"/>
              <a:gd name="connsiteY36" fmla="*/ 1231900 h 1241601"/>
              <a:gd name="connsiteX37" fmla="*/ 4762500 w 4762518"/>
              <a:gd name="connsiteY37" fmla="*/ 990600 h 1241601"/>
              <a:gd name="connsiteX38" fmla="*/ 4533900 w 4762518"/>
              <a:gd name="connsiteY38" fmla="*/ 977900 h 1241601"/>
              <a:gd name="connsiteX39" fmla="*/ 4432300 w 4762518"/>
              <a:gd name="connsiteY39" fmla="*/ 939800 h 1241601"/>
              <a:gd name="connsiteX40" fmla="*/ 4343400 w 4762518"/>
              <a:gd name="connsiteY40" fmla="*/ 927100 h 1241601"/>
              <a:gd name="connsiteX41" fmla="*/ 4292600 w 4762518"/>
              <a:gd name="connsiteY41" fmla="*/ 914400 h 1241601"/>
              <a:gd name="connsiteX42" fmla="*/ 4254500 w 4762518"/>
              <a:gd name="connsiteY42" fmla="*/ 889000 h 1241601"/>
              <a:gd name="connsiteX43" fmla="*/ 4216400 w 4762518"/>
              <a:gd name="connsiteY43" fmla="*/ 850900 h 1241601"/>
              <a:gd name="connsiteX44" fmla="*/ 4152900 w 4762518"/>
              <a:gd name="connsiteY44" fmla="*/ 838200 h 1241601"/>
              <a:gd name="connsiteX45" fmla="*/ 3886200 w 4762518"/>
              <a:gd name="connsiteY45" fmla="*/ 825500 h 1241601"/>
              <a:gd name="connsiteX46" fmla="*/ 3771900 w 4762518"/>
              <a:gd name="connsiteY46" fmla="*/ 800100 h 1241601"/>
              <a:gd name="connsiteX47" fmla="*/ 3746500 w 4762518"/>
              <a:gd name="connsiteY47" fmla="*/ 762000 h 1241601"/>
              <a:gd name="connsiteX48" fmla="*/ 3708400 w 4762518"/>
              <a:gd name="connsiteY48" fmla="*/ 736600 h 1241601"/>
              <a:gd name="connsiteX49" fmla="*/ 3683000 w 4762518"/>
              <a:gd name="connsiteY49" fmla="*/ 698500 h 1241601"/>
              <a:gd name="connsiteX50" fmla="*/ 3670300 w 4762518"/>
              <a:gd name="connsiteY50" fmla="*/ 660400 h 1241601"/>
              <a:gd name="connsiteX51" fmla="*/ 3606800 w 4762518"/>
              <a:gd name="connsiteY51" fmla="*/ 571500 h 1241601"/>
              <a:gd name="connsiteX52" fmla="*/ 3543300 w 4762518"/>
              <a:gd name="connsiteY52" fmla="*/ 546100 h 1241601"/>
              <a:gd name="connsiteX53" fmla="*/ 2892190 w 4762518"/>
              <a:gd name="connsiteY53" fmla="*/ 299794 h 1241601"/>
              <a:gd name="connsiteX54" fmla="*/ 1957216 w 4762518"/>
              <a:gd name="connsiteY54" fmla="*/ 410412 h 1241601"/>
              <a:gd name="connsiteX55" fmla="*/ 1168400 w 4762518"/>
              <a:gd name="connsiteY55" fmla="*/ 381000 h 1241601"/>
              <a:gd name="connsiteX56" fmla="*/ 1104900 w 4762518"/>
              <a:gd name="connsiteY56" fmla="*/ 368300 h 1241601"/>
              <a:gd name="connsiteX57" fmla="*/ 1016000 w 4762518"/>
              <a:gd name="connsiteY57" fmla="*/ 355600 h 1241601"/>
              <a:gd name="connsiteX58" fmla="*/ 977900 w 4762518"/>
              <a:gd name="connsiteY58" fmla="*/ 342900 h 1241601"/>
              <a:gd name="connsiteX59" fmla="*/ 901700 w 4762518"/>
              <a:gd name="connsiteY59" fmla="*/ 304800 h 1241601"/>
              <a:gd name="connsiteX60" fmla="*/ 736600 w 4762518"/>
              <a:gd name="connsiteY60" fmla="*/ 139700 h 1241601"/>
              <a:gd name="connsiteX61" fmla="*/ 698500 w 4762518"/>
              <a:gd name="connsiteY61" fmla="*/ 101600 h 1241601"/>
              <a:gd name="connsiteX62" fmla="*/ 660400 w 4762518"/>
              <a:gd name="connsiteY62" fmla="*/ 88900 h 1241601"/>
              <a:gd name="connsiteX63" fmla="*/ 609600 w 4762518"/>
              <a:gd name="connsiteY63" fmla="*/ 63500 h 1241601"/>
              <a:gd name="connsiteX64" fmla="*/ 406400 w 4762518"/>
              <a:gd name="connsiteY64" fmla="*/ 0 h 1241601"/>
              <a:gd name="connsiteX65" fmla="*/ 165100 w 4762518"/>
              <a:gd name="connsiteY65" fmla="*/ 38100 h 1241601"/>
              <a:gd name="connsiteX66" fmla="*/ 129323 w 4762518"/>
              <a:gd name="connsiteY66" fmla="*/ 117096 h 1241601"/>
              <a:gd name="connsiteX67" fmla="*/ 101600 w 4762518"/>
              <a:gd name="connsiteY67" fmla="*/ 177800 h 1241601"/>
              <a:gd name="connsiteX68" fmla="*/ 76200 w 4762518"/>
              <a:gd name="connsiteY68" fmla="*/ 215900 h 1241601"/>
              <a:gd name="connsiteX69" fmla="*/ 0 w 4762518"/>
              <a:gd name="connsiteY69" fmla="*/ 241300 h 1241601"/>
              <a:gd name="connsiteX0" fmla="*/ 38100 w 4762518"/>
              <a:gd name="connsiteY0" fmla="*/ 190500 h 1241601"/>
              <a:gd name="connsiteX1" fmla="*/ 63500 w 4762518"/>
              <a:gd name="connsiteY1" fmla="*/ 342900 h 1241601"/>
              <a:gd name="connsiteX2" fmla="*/ 101600 w 4762518"/>
              <a:gd name="connsiteY2" fmla="*/ 381000 h 1241601"/>
              <a:gd name="connsiteX3" fmla="*/ 127000 w 4762518"/>
              <a:gd name="connsiteY3" fmla="*/ 431800 h 1241601"/>
              <a:gd name="connsiteX4" fmla="*/ 139700 w 4762518"/>
              <a:gd name="connsiteY4" fmla="*/ 469900 h 1241601"/>
              <a:gd name="connsiteX5" fmla="*/ 254000 w 4762518"/>
              <a:gd name="connsiteY5" fmla="*/ 533400 h 1241601"/>
              <a:gd name="connsiteX6" fmla="*/ 292100 w 4762518"/>
              <a:gd name="connsiteY6" fmla="*/ 558800 h 1241601"/>
              <a:gd name="connsiteX7" fmla="*/ 368300 w 4762518"/>
              <a:gd name="connsiteY7" fmla="*/ 571500 h 1241601"/>
              <a:gd name="connsiteX8" fmla="*/ 444500 w 4762518"/>
              <a:gd name="connsiteY8" fmla="*/ 596900 h 1241601"/>
              <a:gd name="connsiteX9" fmla="*/ 482600 w 4762518"/>
              <a:gd name="connsiteY9" fmla="*/ 609600 h 1241601"/>
              <a:gd name="connsiteX10" fmla="*/ 520700 w 4762518"/>
              <a:gd name="connsiteY10" fmla="*/ 635000 h 1241601"/>
              <a:gd name="connsiteX11" fmla="*/ 571500 w 4762518"/>
              <a:gd name="connsiteY11" fmla="*/ 647700 h 1241601"/>
              <a:gd name="connsiteX12" fmla="*/ 685800 w 4762518"/>
              <a:gd name="connsiteY12" fmla="*/ 673100 h 1241601"/>
              <a:gd name="connsiteX13" fmla="*/ 736600 w 4762518"/>
              <a:gd name="connsiteY13" fmla="*/ 698500 h 1241601"/>
              <a:gd name="connsiteX14" fmla="*/ 1384300 w 4762518"/>
              <a:gd name="connsiteY14" fmla="*/ 736600 h 1241601"/>
              <a:gd name="connsiteX15" fmla="*/ 1447800 w 4762518"/>
              <a:gd name="connsiteY15" fmla="*/ 749300 h 1241601"/>
              <a:gd name="connsiteX16" fmla="*/ 1536700 w 4762518"/>
              <a:gd name="connsiteY16" fmla="*/ 762000 h 1241601"/>
              <a:gd name="connsiteX17" fmla="*/ 1638300 w 4762518"/>
              <a:gd name="connsiteY17" fmla="*/ 787400 h 1241601"/>
              <a:gd name="connsiteX18" fmla="*/ 1689100 w 4762518"/>
              <a:gd name="connsiteY18" fmla="*/ 800100 h 1241601"/>
              <a:gd name="connsiteX19" fmla="*/ 1765300 w 4762518"/>
              <a:gd name="connsiteY19" fmla="*/ 825500 h 1241601"/>
              <a:gd name="connsiteX20" fmla="*/ 1841500 w 4762518"/>
              <a:gd name="connsiteY20" fmla="*/ 838200 h 1241601"/>
              <a:gd name="connsiteX21" fmla="*/ 1917700 w 4762518"/>
              <a:gd name="connsiteY21" fmla="*/ 876300 h 1241601"/>
              <a:gd name="connsiteX22" fmla="*/ 1955800 w 4762518"/>
              <a:gd name="connsiteY22" fmla="*/ 901700 h 1241601"/>
              <a:gd name="connsiteX23" fmla="*/ 2526411 w 4762518"/>
              <a:gd name="connsiteY23" fmla="*/ 982887 h 1241601"/>
              <a:gd name="connsiteX24" fmla="*/ 3276600 w 4762518"/>
              <a:gd name="connsiteY24" fmla="*/ 927100 h 1241601"/>
              <a:gd name="connsiteX25" fmla="*/ 3327400 w 4762518"/>
              <a:gd name="connsiteY25" fmla="*/ 952500 h 1241601"/>
              <a:gd name="connsiteX26" fmla="*/ 3416300 w 4762518"/>
              <a:gd name="connsiteY26" fmla="*/ 977900 h 1241601"/>
              <a:gd name="connsiteX27" fmla="*/ 3492500 w 4762518"/>
              <a:gd name="connsiteY27" fmla="*/ 1028700 h 1241601"/>
              <a:gd name="connsiteX28" fmla="*/ 3581400 w 4762518"/>
              <a:gd name="connsiteY28" fmla="*/ 1066800 h 1241601"/>
              <a:gd name="connsiteX29" fmla="*/ 3632200 w 4762518"/>
              <a:gd name="connsiteY29" fmla="*/ 1104900 h 1241601"/>
              <a:gd name="connsiteX30" fmla="*/ 3746500 w 4762518"/>
              <a:gd name="connsiteY30" fmla="*/ 1143000 h 1241601"/>
              <a:gd name="connsiteX31" fmla="*/ 4064000 w 4762518"/>
              <a:gd name="connsiteY31" fmla="*/ 1168400 h 1241601"/>
              <a:gd name="connsiteX32" fmla="*/ 4102100 w 4762518"/>
              <a:gd name="connsiteY32" fmla="*/ 1155700 h 1241601"/>
              <a:gd name="connsiteX33" fmla="*/ 4406900 w 4762518"/>
              <a:gd name="connsiteY33" fmla="*/ 1168400 h 1241601"/>
              <a:gd name="connsiteX34" fmla="*/ 4445000 w 4762518"/>
              <a:gd name="connsiteY34" fmla="*/ 1181100 h 1241601"/>
              <a:gd name="connsiteX35" fmla="*/ 4521200 w 4762518"/>
              <a:gd name="connsiteY35" fmla="*/ 1193800 h 1241601"/>
              <a:gd name="connsiteX36" fmla="*/ 4546600 w 4762518"/>
              <a:gd name="connsiteY36" fmla="*/ 1231900 h 1241601"/>
              <a:gd name="connsiteX37" fmla="*/ 4762500 w 4762518"/>
              <a:gd name="connsiteY37" fmla="*/ 990600 h 1241601"/>
              <a:gd name="connsiteX38" fmla="*/ 4533900 w 4762518"/>
              <a:gd name="connsiteY38" fmla="*/ 977900 h 1241601"/>
              <a:gd name="connsiteX39" fmla="*/ 4432300 w 4762518"/>
              <a:gd name="connsiteY39" fmla="*/ 939800 h 1241601"/>
              <a:gd name="connsiteX40" fmla="*/ 4343400 w 4762518"/>
              <a:gd name="connsiteY40" fmla="*/ 927100 h 1241601"/>
              <a:gd name="connsiteX41" fmla="*/ 4292600 w 4762518"/>
              <a:gd name="connsiteY41" fmla="*/ 914400 h 1241601"/>
              <a:gd name="connsiteX42" fmla="*/ 4254500 w 4762518"/>
              <a:gd name="connsiteY42" fmla="*/ 889000 h 1241601"/>
              <a:gd name="connsiteX43" fmla="*/ 4216400 w 4762518"/>
              <a:gd name="connsiteY43" fmla="*/ 850900 h 1241601"/>
              <a:gd name="connsiteX44" fmla="*/ 4152900 w 4762518"/>
              <a:gd name="connsiteY44" fmla="*/ 838200 h 1241601"/>
              <a:gd name="connsiteX45" fmla="*/ 3886200 w 4762518"/>
              <a:gd name="connsiteY45" fmla="*/ 825500 h 1241601"/>
              <a:gd name="connsiteX46" fmla="*/ 3771900 w 4762518"/>
              <a:gd name="connsiteY46" fmla="*/ 800100 h 1241601"/>
              <a:gd name="connsiteX47" fmla="*/ 3746500 w 4762518"/>
              <a:gd name="connsiteY47" fmla="*/ 762000 h 1241601"/>
              <a:gd name="connsiteX48" fmla="*/ 3708400 w 4762518"/>
              <a:gd name="connsiteY48" fmla="*/ 736600 h 1241601"/>
              <a:gd name="connsiteX49" fmla="*/ 3683000 w 4762518"/>
              <a:gd name="connsiteY49" fmla="*/ 698500 h 1241601"/>
              <a:gd name="connsiteX50" fmla="*/ 3670300 w 4762518"/>
              <a:gd name="connsiteY50" fmla="*/ 660400 h 1241601"/>
              <a:gd name="connsiteX51" fmla="*/ 3606800 w 4762518"/>
              <a:gd name="connsiteY51" fmla="*/ 571500 h 1241601"/>
              <a:gd name="connsiteX52" fmla="*/ 3543300 w 4762518"/>
              <a:gd name="connsiteY52" fmla="*/ 546100 h 1241601"/>
              <a:gd name="connsiteX53" fmla="*/ 2892190 w 4762518"/>
              <a:gd name="connsiteY53" fmla="*/ 299794 h 1241601"/>
              <a:gd name="connsiteX54" fmla="*/ 1957216 w 4762518"/>
              <a:gd name="connsiteY54" fmla="*/ 410412 h 1241601"/>
              <a:gd name="connsiteX55" fmla="*/ 1168400 w 4762518"/>
              <a:gd name="connsiteY55" fmla="*/ 381000 h 1241601"/>
              <a:gd name="connsiteX56" fmla="*/ 1104900 w 4762518"/>
              <a:gd name="connsiteY56" fmla="*/ 368300 h 1241601"/>
              <a:gd name="connsiteX57" fmla="*/ 1016000 w 4762518"/>
              <a:gd name="connsiteY57" fmla="*/ 355600 h 1241601"/>
              <a:gd name="connsiteX58" fmla="*/ 977900 w 4762518"/>
              <a:gd name="connsiteY58" fmla="*/ 342900 h 1241601"/>
              <a:gd name="connsiteX59" fmla="*/ 901700 w 4762518"/>
              <a:gd name="connsiteY59" fmla="*/ 304800 h 1241601"/>
              <a:gd name="connsiteX60" fmla="*/ 736600 w 4762518"/>
              <a:gd name="connsiteY60" fmla="*/ 139700 h 1241601"/>
              <a:gd name="connsiteX61" fmla="*/ 698500 w 4762518"/>
              <a:gd name="connsiteY61" fmla="*/ 101600 h 1241601"/>
              <a:gd name="connsiteX62" fmla="*/ 660400 w 4762518"/>
              <a:gd name="connsiteY62" fmla="*/ 88900 h 1241601"/>
              <a:gd name="connsiteX63" fmla="*/ 609600 w 4762518"/>
              <a:gd name="connsiteY63" fmla="*/ 63500 h 1241601"/>
              <a:gd name="connsiteX64" fmla="*/ 406400 w 4762518"/>
              <a:gd name="connsiteY64" fmla="*/ 0 h 1241601"/>
              <a:gd name="connsiteX65" fmla="*/ 165100 w 4762518"/>
              <a:gd name="connsiteY65" fmla="*/ 38100 h 1241601"/>
              <a:gd name="connsiteX66" fmla="*/ 126581 w 4762518"/>
              <a:gd name="connsiteY66" fmla="*/ 71458 h 1241601"/>
              <a:gd name="connsiteX67" fmla="*/ 129323 w 4762518"/>
              <a:gd name="connsiteY67" fmla="*/ 117096 h 1241601"/>
              <a:gd name="connsiteX68" fmla="*/ 101600 w 4762518"/>
              <a:gd name="connsiteY68" fmla="*/ 177800 h 1241601"/>
              <a:gd name="connsiteX69" fmla="*/ 76200 w 4762518"/>
              <a:gd name="connsiteY69" fmla="*/ 215900 h 1241601"/>
              <a:gd name="connsiteX70" fmla="*/ 0 w 4762518"/>
              <a:gd name="connsiteY70" fmla="*/ 241300 h 1241601"/>
              <a:gd name="connsiteX0" fmla="*/ 38100 w 4762518"/>
              <a:gd name="connsiteY0" fmla="*/ 190500 h 1241601"/>
              <a:gd name="connsiteX1" fmla="*/ 63500 w 4762518"/>
              <a:gd name="connsiteY1" fmla="*/ 342900 h 1241601"/>
              <a:gd name="connsiteX2" fmla="*/ 101600 w 4762518"/>
              <a:gd name="connsiteY2" fmla="*/ 381000 h 1241601"/>
              <a:gd name="connsiteX3" fmla="*/ 127000 w 4762518"/>
              <a:gd name="connsiteY3" fmla="*/ 431800 h 1241601"/>
              <a:gd name="connsiteX4" fmla="*/ 139700 w 4762518"/>
              <a:gd name="connsiteY4" fmla="*/ 469900 h 1241601"/>
              <a:gd name="connsiteX5" fmla="*/ 254000 w 4762518"/>
              <a:gd name="connsiteY5" fmla="*/ 533400 h 1241601"/>
              <a:gd name="connsiteX6" fmla="*/ 292100 w 4762518"/>
              <a:gd name="connsiteY6" fmla="*/ 558800 h 1241601"/>
              <a:gd name="connsiteX7" fmla="*/ 368300 w 4762518"/>
              <a:gd name="connsiteY7" fmla="*/ 571500 h 1241601"/>
              <a:gd name="connsiteX8" fmla="*/ 444500 w 4762518"/>
              <a:gd name="connsiteY8" fmla="*/ 596900 h 1241601"/>
              <a:gd name="connsiteX9" fmla="*/ 482600 w 4762518"/>
              <a:gd name="connsiteY9" fmla="*/ 609600 h 1241601"/>
              <a:gd name="connsiteX10" fmla="*/ 520700 w 4762518"/>
              <a:gd name="connsiteY10" fmla="*/ 635000 h 1241601"/>
              <a:gd name="connsiteX11" fmla="*/ 571500 w 4762518"/>
              <a:gd name="connsiteY11" fmla="*/ 647700 h 1241601"/>
              <a:gd name="connsiteX12" fmla="*/ 685800 w 4762518"/>
              <a:gd name="connsiteY12" fmla="*/ 673100 h 1241601"/>
              <a:gd name="connsiteX13" fmla="*/ 736600 w 4762518"/>
              <a:gd name="connsiteY13" fmla="*/ 698500 h 1241601"/>
              <a:gd name="connsiteX14" fmla="*/ 1384300 w 4762518"/>
              <a:gd name="connsiteY14" fmla="*/ 736600 h 1241601"/>
              <a:gd name="connsiteX15" fmla="*/ 1447800 w 4762518"/>
              <a:gd name="connsiteY15" fmla="*/ 749300 h 1241601"/>
              <a:gd name="connsiteX16" fmla="*/ 1536700 w 4762518"/>
              <a:gd name="connsiteY16" fmla="*/ 762000 h 1241601"/>
              <a:gd name="connsiteX17" fmla="*/ 1638300 w 4762518"/>
              <a:gd name="connsiteY17" fmla="*/ 787400 h 1241601"/>
              <a:gd name="connsiteX18" fmla="*/ 1689100 w 4762518"/>
              <a:gd name="connsiteY18" fmla="*/ 800100 h 1241601"/>
              <a:gd name="connsiteX19" fmla="*/ 1765300 w 4762518"/>
              <a:gd name="connsiteY19" fmla="*/ 825500 h 1241601"/>
              <a:gd name="connsiteX20" fmla="*/ 1841500 w 4762518"/>
              <a:gd name="connsiteY20" fmla="*/ 838200 h 1241601"/>
              <a:gd name="connsiteX21" fmla="*/ 1917700 w 4762518"/>
              <a:gd name="connsiteY21" fmla="*/ 876300 h 1241601"/>
              <a:gd name="connsiteX22" fmla="*/ 1955800 w 4762518"/>
              <a:gd name="connsiteY22" fmla="*/ 901700 h 1241601"/>
              <a:gd name="connsiteX23" fmla="*/ 2526411 w 4762518"/>
              <a:gd name="connsiteY23" fmla="*/ 982887 h 1241601"/>
              <a:gd name="connsiteX24" fmla="*/ 3276600 w 4762518"/>
              <a:gd name="connsiteY24" fmla="*/ 927100 h 1241601"/>
              <a:gd name="connsiteX25" fmla="*/ 3327400 w 4762518"/>
              <a:gd name="connsiteY25" fmla="*/ 952500 h 1241601"/>
              <a:gd name="connsiteX26" fmla="*/ 3416300 w 4762518"/>
              <a:gd name="connsiteY26" fmla="*/ 977900 h 1241601"/>
              <a:gd name="connsiteX27" fmla="*/ 3492500 w 4762518"/>
              <a:gd name="connsiteY27" fmla="*/ 1028700 h 1241601"/>
              <a:gd name="connsiteX28" fmla="*/ 3581400 w 4762518"/>
              <a:gd name="connsiteY28" fmla="*/ 1066800 h 1241601"/>
              <a:gd name="connsiteX29" fmla="*/ 3632200 w 4762518"/>
              <a:gd name="connsiteY29" fmla="*/ 1104900 h 1241601"/>
              <a:gd name="connsiteX30" fmla="*/ 3746500 w 4762518"/>
              <a:gd name="connsiteY30" fmla="*/ 1143000 h 1241601"/>
              <a:gd name="connsiteX31" fmla="*/ 4064000 w 4762518"/>
              <a:gd name="connsiteY31" fmla="*/ 1168400 h 1241601"/>
              <a:gd name="connsiteX32" fmla="*/ 4102100 w 4762518"/>
              <a:gd name="connsiteY32" fmla="*/ 1155700 h 1241601"/>
              <a:gd name="connsiteX33" fmla="*/ 4406900 w 4762518"/>
              <a:gd name="connsiteY33" fmla="*/ 1168400 h 1241601"/>
              <a:gd name="connsiteX34" fmla="*/ 4445000 w 4762518"/>
              <a:gd name="connsiteY34" fmla="*/ 1181100 h 1241601"/>
              <a:gd name="connsiteX35" fmla="*/ 4521200 w 4762518"/>
              <a:gd name="connsiteY35" fmla="*/ 1193800 h 1241601"/>
              <a:gd name="connsiteX36" fmla="*/ 4546600 w 4762518"/>
              <a:gd name="connsiteY36" fmla="*/ 1231900 h 1241601"/>
              <a:gd name="connsiteX37" fmla="*/ 4762500 w 4762518"/>
              <a:gd name="connsiteY37" fmla="*/ 990600 h 1241601"/>
              <a:gd name="connsiteX38" fmla="*/ 4533900 w 4762518"/>
              <a:gd name="connsiteY38" fmla="*/ 977900 h 1241601"/>
              <a:gd name="connsiteX39" fmla="*/ 4432300 w 4762518"/>
              <a:gd name="connsiteY39" fmla="*/ 939800 h 1241601"/>
              <a:gd name="connsiteX40" fmla="*/ 4343400 w 4762518"/>
              <a:gd name="connsiteY40" fmla="*/ 927100 h 1241601"/>
              <a:gd name="connsiteX41" fmla="*/ 4292600 w 4762518"/>
              <a:gd name="connsiteY41" fmla="*/ 914400 h 1241601"/>
              <a:gd name="connsiteX42" fmla="*/ 4254500 w 4762518"/>
              <a:gd name="connsiteY42" fmla="*/ 889000 h 1241601"/>
              <a:gd name="connsiteX43" fmla="*/ 4216400 w 4762518"/>
              <a:gd name="connsiteY43" fmla="*/ 850900 h 1241601"/>
              <a:gd name="connsiteX44" fmla="*/ 4152900 w 4762518"/>
              <a:gd name="connsiteY44" fmla="*/ 838200 h 1241601"/>
              <a:gd name="connsiteX45" fmla="*/ 3886200 w 4762518"/>
              <a:gd name="connsiteY45" fmla="*/ 825500 h 1241601"/>
              <a:gd name="connsiteX46" fmla="*/ 3771900 w 4762518"/>
              <a:gd name="connsiteY46" fmla="*/ 800100 h 1241601"/>
              <a:gd name="connsiteX47" fmla="*/ 3746500 w 4762518"/>
              <a:gd name="connsiteY47" fmla="*/ 762000 h 1241601"/>
              <a:gd name="connsiteX48" fmla="*/ 3708400 w 4762518"/>
              <a:gd name="connsiteY48" fmla="*/ 736600 h 1241601"/>
              <a:gd name="connsiteX49" fmla="*/ 3683000 w 4762518"/>
              <a:gd name="connsiteY49" fmla="*/ 698500 h 1241601"/>
              <a:gd name="connsiteX50" fmla="*/ 3670300 w 4762518"/>
              <a:gd name="connsiteY50" fmla="*/ 660400 h 1241601"/>
              <a:gd name="connsiteX51" fmla="*/ 3606800 w 4762518"/>
              <a:gd name="connsiteY51" fmla="*/ 571500 h 1241601"/>
              <a:gd name="connsiteX52" fmla="*/ 3543300 w 4762518"/>
              <a:gd name="connsiteY52" fmla="*/ 546100 h 1241601"/>
              <a:gd name="connsiteX53" fmla="*/ 2892190 w 4762518"/>
              <a:gd name="connsiteY53" fmla="*/ 299794 h 1241601"/>
              <a:gd name="connsiteX54" fmla="*/ 1957216 w 4762518"/>
              <a:gd name="connsiteY54" fmla="*/ 410412 h 1241601"/>
              <a:gd name="connsiteX55" fmla="*/ 1168400 w 4762518"/>
              <a:gd name="connsiteY55" fmla="*/ 381000 h 1241601"/>
              <a:gd name="connsiteX56" fmla="*/ 1104900 w 4762518"/>
              <a:gd name="connsiteY56" fmla="*/ 368300 h 1241601"/>
              <a:gd name="connsiteX57" fmla="*/ 1016000 w 4762518"/>
              <a:gd name="connsiteY57" fmla="*/ 355600 h 1241601"/>
              <a:gd name="connsiteX58" fmla="*/ 977900 w 4762518"/>
              <a:gd name="connsiteY58" fmla="*/ 342900 h 1241601"/>
              <a:gd name="connsiteX59" fmla="*/ 901700 w 4762518"/>
              <a:gd name="connsiteY59" fmla="*/ 304800 h 1241601"/>
              <a:gd name="connsiteX60" fmla="*/ 736600 w 4762518"/>
              <a:gd name="connsiteY60" fmla="*/ 139700 h 1241601"/>
              <a:gd name="connsiteX61" fmla="*/ 698500 w 4762518"/>
              <a:gd name="connsiteY61" fmla="*/ 101600 h 1241601"/>
              <a:gd name="connsiteX62" fmla="*/ 660400 w 4762518"/>
              <a:gd name="connsiteY62" fmla="*/ 88900 h 1241601"/>
              <a:gd name="connsiteX63" fmla="*/ 609600 w 4762518"/>
              <a:gd name="connsiteY63" fmla="*/ 63500 h 1241601"/>
              <a:gd name="connsiteX64" fmla="*/ 406400 w 4762518"/>
              <a:gd name="connsiteY64" fmla="*/ 0 h 1241601"/>
              <a:gd name="connsiteX65" fmla="*/ 126581 w 4762518"/>
              <a:gd name="connsiteY65" fmla="*/ 71458 h 1241601"/>
              <a:gd name="connsiteX66" fmla="*/ 129323 w 4762518"/>
              <a:gd name="connsiteY66" fmla="*/ 117096 h 1241601"/>
              <a:gd name="connsiteX67" fmla="*/ 101600 w 4762518"/>
              <a:gd name="connsiteY67" fmla="*/ 177800 h 1241601"/>
              <a:gd name="connsiteX68" fmla="*/ 76200 w 4762518"/>
              <a:gd name="connsiteY68" fmla="*/ 215900 h 1241601"/>
              <a:gd name="connsiteX69" fmla="*/ 0 w 4762518"/>
              <a:gd name="connsiteY69" fmla="*/ 241300 h 1241601"/>
              <a:gd name="connsiteX0" fmla="*/ 38100 w 4762518"/>
              <a:gd name="connsiteY0" fmla="*/ 190500 h 1241601"/>
              <a:gd name="connsiteX1" fmla="*/ 63500 w 4762518"/>
              <a:gd name="connsiteY1" fmla="*/ 342900 h 1241601"/>
              <a:gd name="connsiteX2" fmla="*/ 101600 w 4762518"/>
              <a:gd name="connsiteY2" fmla="*/ 381000 h 1241601"/>
              <a:gd name="connsiteX3" fmla="*/ 127000 w 4762518"/>
              <a:gd name="connsiteY3" fmla="*/ 431800 h 1241601"/>
              <a:gd name="connsiteX4" fmla="*/ 139700 w 4762518"/>
              <a:gd name="connsiteY4" fmla="*/ 469900 h 1241601"/>
              <a:gd name="connsiteX5" fmla="*/ 254000 w 4762518"/>
              <a:gd name="connsiteY5" fmla="*/ 533400 h 1241601"/>
              <a:gd name="connsiteX6" fmla="*/ 292100 w 4762518"/>
              <a:gd name="connsiteY6" fmla="*/ 558800 h 1241601"/>
              <a:gd name="connsiteX7" fmla="*/ 368300 w 4762518"/>
              <a:gd name="connsiteY7" fmla="*/ 571500 h 1241601"/>
              <a:gd name="connsiteX8" fmla="*/ 444500 w 4762518"/>
              <a:gd name="connsiteY8" fmla="*/ 596900 h 1241601"/>
              <a:gd name="connsiteX9" fmla="*/ 482600 w 4762518"/>
              <a:gd name="connsiteY9" fmla="*/ 609600 h 1241601"/>
              <a:gd name="connsiteX10" fmla="*/ 520700 w 4762518"/>
              <a:gd name="connsiteY10" fmla="*/ 635000 h 1241601"/>
              <a:gd name="connsiteX11" fmla="*/ 571500 w 4762518"/>
              <a:gd name="connsiteY11" fmla="*/ 647700 h 1241601"/>
              <a:gd name="connsiteX12" fmla="*/ 685800 w 4762518"/>
              <a:gd name="connsiteY12" fmla="*/ 673100 h 1241601"/>
              <a:gd name="connsiteX13" fmla="*/ 736600 w 4762518"/>
              <a:gd name="connsiteY13" fmla="*/ 698500 h 1241601"/>
              <a:gd name="connsiteX14" fmla="*/ 1384300 w 4762518"/>
              <a:gd name="connsiteY14" fmla="*/ 736600 h 1241601"/>
              <a:gd name="connsiteX15" fmla="*/ 1447800 w 4762518"/>
              <a:gd name="connsiteY15" fmla="*/ 749300 h 1241601"/>
              <a:gd name="connsiteX16" fmla="*/ 1536700 w 4762518"/>
              <a:gd name="connsiteY16" fmla="*/ 762000 h 1241601"/>
              <a:gd name="connsiteX17" fmla="*/ 1638300 w 4762518"/>
              <a:gd name="connsiteY17" fmla="*/ 787400 h 1241601"/>
              <a:gd name="connsiteX18" fmla="*/ 1689100 w 4762518"/>
              <a:gd name="connsiteY18" fmla="*/ 800100 h 1241601"/>
              <a:gd name="connsiteX19" fmla="*/ 1765300 w 4762518"/>
              <a:gd name="connsiteY19" fmla="*/ 825500 h 1241601"/>
              <a:gd name="connsiteX20" fmla="*/ 1841500 w 4762518"/>
              <a:gd name="connsiteY20" fmla="*/ 838200 h 1241601"/>
              <a:gd name="connsiteX21" fmla="*/ 1917700 w 4762518"/>
              <a:gd name="connsiteY21" fmla="*/ 876300 h 1241601"/>
              <a:gd name="connsiteX22" fmla="*/ 1955800 w 4762518"/>
              <a:gd name="connsiteY22" fmla="*/ 901700 h 1241601"/>
              <a:gd name="connsiteX23" fmla="*/ 2526411 w 4762518"/>
              <a:gd name="connsiteY23" fmla="*/ 982887 h 1241601"/>
              <a:gd name="connsiteX24" fmla="*/ 3276600 w 4762518"/>
              <a:gd name="connsiteY24" fmla="*/ 927100 h 1241601"/>
              <a:gd name="connsiteX25" fmla="*/ 3327400 w 4762518"/>
              <a:gd name="connsiteY25" fmla="*/ 952500 h 1241601"/>
              <a:gd name="connsiteX26" fmla="*/ 3416300 w 4762518"/>
              <a:gd name="connsiteY26" fmla="*/ 977900 h 1241601"/>
              <a:gd name="connsiteX27" fmla="*/ 3492500 w 4762518"/>
              <a:gd name="connsiteY27" fmla="*/ 1028700 h 1241601"/>
              <a:gd name="connsiteX28" fmla="*/ 3581400 w 4762518"/>
              <a:gd name="connsiteY28" fmla="*/ 1066800 h 1241601"/>
              <a:gd name="connsiteX29" fmla="*/ 3632200 w 4762518"/>
              <a:gd name="connsiteY29" fmla="*/ 1104900 h 1241601"/>
              <a:gd name="connsiteX30" fmla="*/ 3746500 w 4762518"/>
              <a:gd name="connsiteY30" fmla="*/ 1143000 h 1241601"/>
              <a:gd name="connsiteX31" fmla="*/ 4064000 w 4762518"/>
              <a:gd name="connsiteY31" fmla="*/ 1168400 h 1241601"/>
              <a:gd name="connsiteX32" fmla="*/ 4102100 w 4762518"/>
              <a:gd name="connsiteY32" fmla="*/ 1155700 h 1241601"/>
              <a:gd name="connsiteX33" fmla="*/ 4406900 w 4762518"/>
              <a:gd name="connsiteY33" fmla="*/ 1168400 h 1241601"/>
              <a:gd name="connsiteX34" fmla="*/ 4445000 w 4762518"/>
              <a:gd name="connsiteY34" fmla="*/ 1181100 h 1241601"/>
              <a:gd name="connsiteX35" fmla="*/ 4521200 w 4762518"/>
              <a:gd name="connsiteY35" fmla="*/ 1193800 h 1241601"/>
              <a:gd name="connsiteX36" fmla="*/ 4546600 w 4762518"/>
              <a:gd name="connsiteY36" fmla="*/ 1231900 h 1241601"/>
              <a:gd name="connsiteX37" fmla="*/ 4762500 w 4762518"/>
              <a:gd name="connsiteY37" fmla="*/ 990600 h 1241601"/>
              <a:gd name="connsiteX38" fmla="*/ 4533900 w 4762518"/>
              <a:gd name="connsiteY38" fmla="*/ 977900 h 1241601"/>
              <a:gd name="connsiteX39" fmla="*/ 4432300 w 4762518"/>
              <a:gd name="connsiteY39" fmla="*/ 939800 h 1241601"/>
              <a:gd name="connsiteX40" fmla="*/ 4343400 w 4762518"/>
              <a:gd name="connsiteY40" fmla="*/ 927100 h 1241601"/>
              <a:gd name="connsiteX41" fmla="*/ 4292600 w 4762518"/>
              <a:gd name="connsiteY41" fmla="*/ 914400 h 1241601"/>
              <a:gd name="connsiteX42" fmla="*/ 4254500 w 4762518"/>
              <a:gd name="connsiteY42" fmla="*/ 889000 h 1241601"/>
              <a:gd name="connsiteX43" fmla="*/ 4216400 w 4762518"/>
              <a:gd name="connsiteY43" fmla="*/ 850900 h 1241601"/>
              <a:gd name="connsiteX44" fmla="*/ 4152900 w 4762518"/>
              <a:gd name="connsiteY44" fmla="*/ 838200 h 1241601"/>
              <a:gd name="connsiteX45" fmla="*/ 3886200 w 4762518"/>
              <a:gd name="connsiteY45" fmla="*/ 825500 h 1241601"/>
              <a:gd name="connsiteX46" fmla="*/ 3771900 w 4762518"/>
              <a:gd name="connsiteY46" fmla="*/ 800100 h 1241601"/>
              <a:gd name="connsiteX47" fmla="*/ 3746500 w 4762518"/>
              <a:gd name="connsiteY47" fmla="*/ 762000 h 1241601"/>
              <a:gd name="connsiteX48" fmla="*/ 3708400 w 4762518"/>
              <a:gd name="connsiteY48" fmla="*/ 736600 h 1241601"/>
              <a:gd name="connsiteX49" fmla="*/ 3683000 w 4762518"/>
              <a:gd name="connsiteY49" fmla="*/ 698500 h 1241601"/>
              <a:gd name="connsiteX50" fmla="*/ 3670300 w 4762518"/>
              <a:gd name="connsiteY50" fmla="*/ 660400 h 1241601"/>
              <a:gd name="connsiteX51" fmla="*/ 3606800 w 4762518"/>
              <a:gd name="connsiteY51" fmla="*/ 571500 h 1241601"/>
              <a:gd name="connsiteX52" fmla="*/ 3543300 w 4762518"/>
              <a:gd name="connsiteY52" fmla="*/ 546100 h 1241601"/>
              <a:gd name="connsiteX53" fmla="*/ 2892190 w 4762518"/>
              <a:gd name="connsiteY53" fmla="*/ 299794 h 1241601"/>
              <a:gd name="connsiteX54" fmla="*/ 1957216 w 4762518"/>
              <a:gd name="connsiteY54" fmla="*/ 410412 h 1241601"/>
              <a:gd name="connsiteX55" fmla="*/ 1168400 w 4762518"/>
              <a:gd name="connsiteY55" fmla="*/ 381000 h 1241601"/>
              <a:gd name="connsiteX56" fmla="*/ 1104900 w 4762518"/>
              <a:gd name="connsiteY56" fmla="*/ 368300 h 1241601"/>
              <a:gd name="connsiteX57" fmla="*/ 1016000 w 4762518"/>
              <a:gd name="connsiteY57" fmla="*/ 355600 h 1241601"/>
              <a:gd name="connsiteX58" fmla="*/ 977900 w 4762518"/>
              <a:gd name="connsiteY58" fmla="*/ 342900 h 1241601"/>
              <a:gd name="connsiteX59" fmla="*/ 901700 w 4762518"/>
              <a:gd name="connsiteY59" fmla="*/ 304800 h 1241601"/>
              <a:gd name="connsiteX60" fmla="*/ 736600 w 4762518"/>
              <a:gd name="connsiteY60" fmla="*/ 139700 h 1241601"/>
              <a:gd name="connsiteX61" fmla="*/ 698500 w 4762518"/>
              <a:gd name="connsiteY61" fmla="*/ 101600 h 1241601"/>
              <a:gd name="connsiteX62" fmla="*/ 660400 w 4762518"/>
              <a:gd name="connsiteY62" fmla="*/ 88900 h 1241601"/>
              <a:gd name="connsiteX63" fmla="*/ 609600 w 4762518"/>
              <a:gd name="connsiteY63" fmla="*/ 63500 h 1241601"/>
              <a:gd name="connsiteX64" fmla="*/ 406400 w 4762518"/>
              <a:gd name="connsiteY64" fmla="*/ 0 h 1241601"/>
              <a:gd name="connsiteX65" fmla="*/ 129323 w 4762518"/>
              <a:gd name="connsiteY65" fmla="*/ 117096 h 1241601"/>
              <a:gd name="connsiteX66" fmla="*/ 101600 w 4762518"/>
              <a:gd name="connsiteY66" fmla="*/ 177800 h 1241601"/>
              <a:gd name="connsiteX67" fmla="*/ 76200 w 4762518"/>
              <a:gd name="connsiteY67" fmla="*/ 215900 h 1241601"/>
              <a:gd name="connsiteX68" fmla="*/ 0 w 4762518"/>
              <a:gd name="connsiteY68" fmla="*/ 241300 h 1241601"/>
              <a:gd name="connsiteX0" fmla="*/ 38100 w 4762518"/>
              <a:gd name="connsiteY0" fmla="*/ 190500 h 1241601"/>
              <a:gd name="connsiteX1" fmla="*/ 63500 w 4762518"/>
              <a:gd name="connsiteY1" fmla="*/ 342900 h 1241601"/>
              <a:gd name="connsiteX2" fmla="*/ 101600 w 4762518"/>
              <a:gd name="connsiteY2" fmla="*/ 381000 h 1241601"/>
              <a:gd name="connsiteX3" fmla="*/ 127000 w 4762518"/>
              <a:gd name="connsiteY3" fmla="*/ 431800 h 1241601"/>
              <a:gd name="connsiteX4" fmla="*/ 139700 w 4762518"/>
              <a:gd name="connsiteY4" fmla="*/ 469900 h 1241601"/>
              <a:gd name="connsiteX5" fmla="*/ 254000 w 4762518"/>
              <a:gd name="connsiteY5" fmla="*/ 533400 h 1241601"/>
              <a:gd name="connsiteX6" fmla="*/ 292100 w 4762518"/>
              <a:gd name="connsiteY6" fmla="*/ 558800 h 1241601"/>
              <a:gd name="connsiteX7" fmla="*/ 368300 w 4762518"/>
              <a:gd name="connsiteY7" fmla="*/ 571500 h 1241601"/>
              <a:gd name="connsiteX8" fmla="*/ 444500 w 4762518"/>
              <a:gd name="connsiteY8" fmla="*/ 596900 h 1241601"/>
              <a:gd name="connsiteX9" fmla="*/ 482600 w 4762518"/>
              <a:gd name="connsiteY9" fmla="*/ 609600 h 1241601"/>
              <a:gd name="connsiteX10" fmla="*/ 520700 w 4762518"/>
              <a:gd name="connsiteY10" fmla="*/ 635000 h 1241601"/>
              <a:gd name="connsiteX11" fmla="*/ 571500 w 4762518"/>
              <a:gd name="connsiteY11" fmla="*/ 647700 h 1241601"/>
              <a:gd name="connsiteX12" fmla="*/ 685800 w 4762518"/>
              <a:gd name="connsiteY12" fmla="*/ 673100 h 1241601"/>
              <a:gd name="connsiteX13" fmla="*/ 736600 w 4762518"/>
              <a:gd name="connsiteY13" fmla="*/ 698500 h 1241601"/>
              <a:gd name="connsiteX14" fmla="*/ 1384300 w 4762518"/>
              <a:gd name="connsiteY14" fmla="*/ 736600 h 1241601"/>
              <a:gd name="connsiteX15" fmla="*/ 1447800 w 4762518"/>
              <a:gd name="connsiteY15" fmla="*/ 749300 h 1241601"/>
              <a:gd name="connsiteX16" fmla="*/ 1536700 w 4762518"/>
              <a:gd name="connsiteY16" fmla="*/ 762000 h 1241601"/>
              <a:gd name="connsiteX17" fmla="*/ 1638300 w 4762518"/>
              <a:gd name="connsiteY17" fmla="*/ 787400 h 1241601"/>
              <a:gd name="connsiteX18" fmla="*/ 1689100 w 4762518"/>
              <a:gd name="connsiteY18" fmla="*/ 800100 h 1241601"/>
              <a:gd name="connsiteX19" fmla="*/ 1765300 w 4762518"/>
              <a:gd name="connsiteY19" fmla="*/ 825500 h 1241601"/>
              <a:gd name="connsiteX20" fmla="*/ 1841500 w 4762518"/>
              <a:gd name="connsiteY20" fmla="*/ 838200 h 1241601"/>
              <a:gd name="connsiteX21" fmla="*/ 1917700 w 4762518"/>
              <a:gd name="connsiteY21" fmla="*/ 876300 h 1241601"/>
              <a:gd name="connsiteX22" fmla="*/ 1955800 w 4762518"/>
              <a:gd name="connsiteY22" fmla="*/ 901700 h 1241601"/>
              <a:gd name="connsiteX23" fmla="*/ 2526411 w 4762518"/>
              <a:gd name="connsiteY23" fmla="*/ 982887 h 1241601"/>
              <a:gd name="connsiteX24" fmla="*/ 3276600 w 4762518"/>
              <a:gd name="connsiteY24" fmla="*/ 927100 h 1241601"/>
              <a:gd name="connsiteX25" fmla="*/ 3327400 w 4762518"/>
              <a:gd name="connsiteY25" fmla="*/ 952500 h 1241601"/>
              <a:gd name="connsiteX26" fmla="*/ 3416300 w 4762518"/>
              <a:gd name="connsiteY26" fmla="*/ 977900 h 1241601"/>
              <a:gd name="connsiteX27" fmla="*/ 3492500 w 4762518"/>
              <a:gd name="connsiteY27" fmla="*/ 1028700 h 1241601"/>
              <a:gd name="connsiteX28" fmla="*/ 3581400 w 4762518"/>
              <a:gd name="connsiteY28" fmla="*/ 1066800 h 1241601"/>
              <a:gd name="connsiteX29" fmla="*/ 3632200 w 4762518"/>
              <a:gd name="connsiteY29" fmla="*/ 1104900 h 1241601"/>
              <a:gd name="connsiteX30" fmla="*/ 3746500 w 4762518"/>
              <a:gd name="connsiteY30" fmla="*/ 1143000 h 1241601"/>
              <a:gd name="connsiteX31" fmla="*/ 4064000 w 4762518"/>
              <a:gd name="connsiteY31" fmla="*/ 1168400 h 1241601"/>
              <a:gd name="connsiteX32" fmla="*/ 4102100 w 4762518"/>
              <a:gd name="connsiteY32" fmla="*/ 1155700 h 1241601"/>
              <a:gd name="connsiteX33" fmla="*/ 4406900 w 4762518"/>
              <a:gd name="connsiteY33" fmla="*/ 1168400 h 1241601"/>
              <a:gd name="connsiteX34" fmla="*/ 4445000 w 4762518"/>
              <a:gd name="connsiteY34" fmla="*/ 1181100 h 1241601"/>
              <a:gd name="connsiteX35" fmla="*/ 4521200 w 4762518"/>
              <a:gd name="connsiteY35" fmla="*/ 1193800 h 1241601"/>
              <a:gd name="connsiteX36" fmla="*/ 4546600 w 4762518"/>
              <a:gd name="connsiteY36" fmla="*/ 1231900 h 1241601"/>
              <a:gd name="connsiteX37" fmla="*/ 4762500 w 4762518"/>
              <a:gd name="connsiteY37" fmla="*/ 990600 h 1241601"/>
              <a:gd name="connsiteX38" fmla="*/ 4533900 w 4762518"/>
              <a:gd name="connsiteY38" fmla="*/ 977900 h 1241601"/>
              <a:gd name="connsiteX39" fmla="*/ 4432300 w 4762518"/>
              <a:gd name="connsiteY39" fmla="*/ 939800 h 1241601"/>
              <a:gd name="connsiteX40" fmla="*/ 4343400 w 4762518"/>
              <a:gd name="connsiteY40" fmla="*/ 927100 h 1241601"/>
              <a:gd name="connsiteX41" fmla="*/ 4292600 w 4762518"/>
              <a:gd name="connsiteY41" fmla="*/ 914400 h 1241601"/>
              <a:gd name="connsiteX42" fmla="*/ 4254500 w 4762518"/>
              <a:gd name="connsiteY42" fmla="*/ 889000 h 1241601"/>
              <a:gd name="connsiteX43" fmla="*/ 4216400 w 4762518"/>
              <a:gd name="connsiteY43" fmla="*/ 850900 h 1241601"/>
              <a:gd name="connsiteX44" fmla="*/ 4152900 w 4762518"/>
              <a:gd name="connsiteY44" fmla="*/ 838200 h 1241601"/>
              <a:gd name="connsiteX45" fmla="*/ 3886200 w 4762518"/>
              <a:gd name="connsiteY45" fmla="*/ 825500 h 1241601"/>
              <a:gd name="connsiteX46" fmla="*/ 3771900 w 4762518"/>
              <a:gd name="connsiteY46" fmla="*/ 800100 h 1241601"/>
              <a:gd name="connsiteX47" fmla="*/ 3746500 w 4762518"/>
              <a:gd name="connsiteY47" fmla="*/ 762000 h 1241601"/>
              <a:gd name="connsiteX48" fmla="*/ 3708400 w 4762518"/>
              <a:gd name="connsiteY48" fmla="*/ 736600 h 1241601"/>
              <a:gd name="connsiteX49" fmla="*/ 3683000 w 4762518"/>
              <a:gd name="connsiteY49" fmla="*/ 698500 h 1241601"/>
              <a:gd name="connsiteX50" fmla="*/ 3670300 w 4762518"/>
              <a:gd name="connsiteY50" fmla="*/ 660400 h 1241601"/>
              <a:gd name="connsiteX51" fmla="*/ 3606800 w 4762518"/>
              <a:gd name="connsiteY51" fmla="*/ 571500 h 1241601"/>
              <a:gd name="connsiteX52" fmla="*/ 3543300 w 4762518"/>
              <a:gd name="connsiteY52" fmla="*/ 546100 h 1241601"/>
              <a:gd name="connsiteX53" fmla="*/ 2892190 w 4762518"/>
              <a:gd name="connsiteY53" fmla="*/ 299794 h 1241601"/>
              <a:gd name="connsiteX54" fmla="*/ 1957216 w 4762518"/>
              <a:gd name="connsiteY54" fmla="*/ 410412 h 1241601"/>
              <a:gd name="connsiteX55" fmla="*/ 1168400 w 4762518"/>
              <a:gd name="connsiteY55" fmla="*/ 381000 h 1241601"/>
              <a:gd name="connsiteX56" fmla="*/ 1104900 w 4762518"/>
              <a:gd name="connsiteY56" fmla="*/ 368300 h 1241601"/>
              <a:gd name="connsiteX57" fmla="*/ 1016000 w 4762518"/>
              <a:gd name="connsiteY57" fmla="*/ 355600 h 1241601"/>
              <a:gd name="connsiteX58" fmla="*/ 977900 w 4762518"/>
              <a:gd name="connsiteY58" fmla="*/ 342900 h 1241601"/>
              <a:gd name="connsiteX59" fmla="*/ 901700 w 4762518"/>
              <a:gd name="connsiteY59" fmla="*/ 304800 h 1241601"/>
              <a:gd name="connsiteX60" fmla="*/ 736600 w 4762518"/>
              <a:gd name="connsiteY60" fmla="*/ 139700 h 1241601"/>
              <a:gd name="connsiteX61" fmla="*/ 698500 w 4762518"/>
              <a:gd name="connsiteY61" fmla="*/ 101600 h 1241601"/>
              <a:gd name="connsiteX62" fmla="*/ 660400 w 4762518"/>
              <a:gd name="connsiteY62" fmla="*/ 88900 h 1241601"/>
              <a:gd name="connsiteX63" fmla="*/ 609600 w 4762518"/>
              <a:gd name="connsiteY63" fmla="*/ 63500 h 1241601"/>
              <a:gd name="connsiteX64" fmla="*/ 406400 w 4762518"/>
              <a:gd name="connsiteY64" fmla="*/ 0 h 1241601"/>
              <a:gd name="connsiteX65" fmla="*/ 101600 w 4762518"/>
              <a:gd name="connsiteY65" fmla="*/ 177800 h 1241601"/>
              <a:gd name="connsiteX66" fmla="*/ 76200 w 4762518"/>
              <a:gd name="connsiteY66" fmla="*/ 215900 h 1241601"/>
              <a:gd name="connsiteX67" fmla="*/ 0 w 4762518"/>
              <a:gd name="connsiteY67" fmla="*/ 241300 h 1241601"/>
              <a:gd name="connsiteX0" fmla="*/ 38100 w 4762518"/>
              <a:gd name="connsiteY0" fmla="*/ 192543 h 1243644"/>
              <a:gd name="connsiteX1" fmla="*/ 63500 w 4762518"/>
              <a:gd name="connsiteY1" fmla="*/ 344943 h 1243644"/>
              <a:gd name="connsiteX2" fmla="*/ 101600 w 4762518"/>
              <a:gd name="connsiteY2" fmla="*/ 383043 h 1243644"/>
              <a:gd name="connsiteX3" fmla="*/ 127000 w 4762518"/>
              <a:gd name="connsiteY3" fmla="*/ 433843 h 1243644"/>
              <a:gd name="connsiteX4" fmla="*/ 139700 w 4762518"/>
              <a:gd name="connsiteY4" fmla="*/ 471943 h 1243644"/>
              <a:gd name="connsiteX5" fmla="*/ 254000 w 4762518"/>
              <a:gd name="connsiteY5" fmla="*/ 535443 h 1243644"/>
              <a:gd name="connsiteX6" fmla="*/ 292100 w 4762518"/>
              <a:gd name="connsiteY6" fmla="*/ 560843 h 1243644"/>
              <a:gd name="connsiteX7" fmla="*/ 368300 w 4762518"/>
              <a:gd name="connsiteY7" fmla="*/ 573543 h 1243644"/>
              <a:gd name="connsiteX8" fmla="*/ 444500 w 4762518"/>
              <a:gd name="connsiteY8" fmla="*/ 598943 h 1243644"/>
              <a:gd name="connsiteX9" fmla="*/ 482600 w 4762518"/>
              <a:gd name="connsiteY9" fmla="*/ 611643 h 1243644"/>
              <a:gd name="connsiteX10" fmla="*/ 520700 w 4762518"/>
              <a:gd name="connsiteY10" fmla="*/ 637043 h 1243644"/>
              <a:gd name="connsiteX11" fmla="*/ 571500 w 4762518"/>
              <a:gd name="connsiteY11" fmla="*/ 649743 h 1243644"/>
              <a:gd name="connsiteX12" fmla="*/ 685800 w 4762518"/>
              <a:gd name="connsiteY12" fmla="*/ 675143 h 1243644"/>
              <a:gd name="connsiteX13" fmla="*/ 736600 w 4762518"/>
              <a:gd name="connsiteY13" fmla="*/ 700543 h 1243644"/>
              <a:gd name="connsiteX14" fmla="*/ 1384300 w 4762518"/>
              <a:gd name="connsiteY14" fmla="*/ 738643 h 1243644"/>
              <a:gd name="connsiteX15" fmla="*/ 1447800 w 4762518"/>
              <a:gd name="connsiteY15" fmla="*/ 751343 h 1243644"/>
              <a:gd name="connsiteX16" fmla="*/ 1536700 w 4762518"/>
              <a:gd name="connsiteY16" fmla="*/ 764043 h 1243644"/>
              <a:gd name="connsiteX17" fmla="*/ 1638300 w 4762518"/>
              <a:gd name="connsiteY17" fmla="*/ 789443 h 1243644"/>
              <a:gd name="connsiteX18" fmla="*/ 1689100 w 4762518"/>
              <a:gd name="connsiteY18" fmla="*/ 802143 h 1243644"/>
              <a:gd name="connsiteX19" fmla="*/ 1765300 w 4762518"/>
              <a:gd name="connsiteY19" fmla="*/ 827543 h 1243644"/>
              <a:gd name="connsiteX20" fmla="*/ 1841500 w 4762518"/>
              <a:gd name="connsiteY20" fmla="*/ 840243 h 1243644"/>
              <a:gd name="connsiteX21" fmla="*/ 1917700 w 4762518"/>
              <a:gd name="connsiteY21" fmla="*/ 878343 h 1243644"/>
              <a:gd name="connsiteX22" fmla="*/ 1955800 w 4762518"/>
              <a:gd name="connsiteY22" fmla="*/ 903743 h 1243644"/>
              <a:gd name="connsiteX23" fmla="*/ 2526411 w 4762518"/>
              <a:gd name="connsiteY23" fmla="*/ 984930 h 1243644"/>
              <a:gd name="connsiteX24" fmla="*/ 3276600 w 4762518"/>
              <a:gd name="connsiteY24" fmla="*/ 929143 h 1243644"/>
              <a:gd name="connsiteX25" fmla="*/ 3327400 w 4762518"/>
              <a:gd name="connsiteY25" fmla="*/ 954543 h 1243644"/>
              <a:gd name="connsiteX26" fmla="*/ 3416300 w 4762518"/>
              <a:gd name="connsiteY26" fmla="*/ 979943 h 1243644"/>
              <a:gd name="connsiteX27" fmla="*/ 3492500 w 4762518"/>
              <a:gd name="connsiteY27" fmla="*/ 1030743 h 1243644"/>
              <a:gd name="connsiteX28" fmla="*/ 3581400 w 4762518"/>
              <a:gd name="connsiteY28" fmla="*/ 1068843 h 1243644"/>
              <a:gd name="connsiteX29" fmla="*/ 3632200 w 4762518"/>
              <a:gd name="connsiteY29" fmla="*/ 1106943 h 1243644"/>
              <a:gd name="connsiteX30" fmla="*/ 3746500 w 4762518"/>
              <a:gd name="connsiteY30" fmla="*/ 1145043 h 1243644"/>
              <a:gd name="connsiteX31" fmla="*/ 4064000 w 4762518"/>
              <a:gd name="connsiteY31" fmla="*/ 1170443 h 1243644"/>
              <a:gd name="connsiteX32" fmla="*/ 4102100 w 4762518"/>
              <a:gd name="connsiteY32" fmla="*/ 1157743 h 1243644"/>
              <a:gd name="connsiteX33" fmla="*/ 4406900 w 4762518"/>
              <a:gd name="connsiteY33" fmla="*/ 1170443 h 1243644"/>
              <a:gd name="connsiteX34" fmla="*/ 4445000 w 4762518"/>
              <a:gd name="connsiteY34" fmla="*/ 1183143 h 1243644"/>
              <a:gd name="connsiteX35" fmla="*/ 4521200 w 4762518"/>
              <a:gd name="connsiteY35" fmla="*/ 1195843 h 1243644"/>
              <a:gd name="connsiteX36" fmla="*/ 4546600 w 4762518"/>
              <a:gd name="connsiteY36" fmla="*/ 1233943 h 1243644"/>
              <a:gd name="connsiteX37" fmla="*/ 4762500 w 4762518"/>
              <a:gd name="connsiteY37" fmla="*/ 992643 h 1243644"/>
              <a:gd name="connsiteX38" fmla="*/ 4533900 w 4762518"/>
              <a:gd name="connsiteY38" fmla="*/ 979943 h 1243644"/>
              <a:gd name="connsiteX39" fmla="*/ 4432300 w 4762518"/>
              <a:gd name="connsiteY39" fmla="*/ 941843 h 1243644"/>
              <a:gd name="connsiteX40" fmla="*/ 4343400 w 4762518"/>
              <a:gd name="connsiteY40" fmla="*/ 929143 h 1243644"/>
              <a:gd name="connsiteX41" fmla="*/ 4292600 w 4762518"/>
              <a:gd name="connsiteY41" fmla="*/ 916443 h 1243644"/>
              <a:gd name="connsiteX42" fmla="*/ 4254500 w 4762518"/>
              <a:gd name="connsiteY42" fmla="*/ 891043 h 1243644"/>
              <a:gd name="connsiteX43" fmla="*/ 4216400 w 4762518"/>
              <a:gd name="connsiteY43" fmla="*/ 852943 h 1243644"/>
              <a:gd name="connsiteX44" fmla="*/ 4152900 w 4762518"/>
              <a:gd name="connsiteY44" fmla="*/ 840243 h 1243644"/>
              <a:gd name="connsiteX45" fmla="*/ 3886200 w 4762518"/>
              <a:gd name="connsiteY45" fmla="*/ 827543 h 1243644"/>
              <a:gd name="connsiteX46" fmla="*/ 3771900 w 4762518"/>
              <a:gd name="connsiteY46" fmla="*/ 802143 h 1243644"/>
              <a:gd name="connsiteX47" fmla="*/ 3746500 w 4762518"/>
              <a:gd name="connsiteY47" fmla="*/ 764043 h 1243644"/>
              <a:gd name="connsiteX48" fmla="*/ 3708400 w 4762518"/>
              <a:gd name="connsiteY48" fmla="*/ 738643 h 1243644"/>
              <a:gd name="connsiteX49" fmla="*/ 3683000 w 4762518"/>
              <a:gd name="connsiteY49" fmla="*/ 700543 h 1243644"/>
              <a:gd name="connsiteX50" fmla="*/ 3670300 w 4762518"/>
              <a:gd name="connsiteY50" fmla="*/ 662443 h 1243644"/>
              <a:gd name="connsiteX51" fmla="*/ 3606800 w 4762518"/>
              <a:gd name="connsiteY51" fmla="*/ 573543 h 1243644"/>
              <a:gd name="connsiteX52" fmla="*/ 3543300 w 4762518"/>
              <a:gd name="connsiteY52" fmla="*/ 548143 h 1243644"/>
              <a:gd name="connsiteX53" fmla="*/ 2892190 w 4762518"/>
              <a:gd name="connsiteY53" fmla="*/ 301837 h 1243644"/>
              <a:gd name="connsiteX54" fmla="*/ 1957216 w 4762518"/>
              <a:gd name="connsiteY54" fmla="*/ 412455 h 1243644"/>
              <a:gd name="connsiteX55" fmla="*/ 1168400 w 4762518"/>
              <a:gd name="connsiteY55" fmla="*/ 383043 h 1243644"/>
              <a:gd name="connsiteX56" fmla="*/ 1104900 w 4762518"/>
              <a:gd name="connsiteY56" fmla="*/ 370343 h 1243644"/>
              <a:gd name="connsiteX57" fmla="*/ 1016000 w 4762518"/>
              <a:gd name="connsiteY57" fmla="*/ 357643 h 1243644"/>
              <a:gd name="connsiteX58" fmla="*/ 977900 w 4762518"/>
              <a:gd name="connsiteY58" fmla="*/ 344943 h 1243644"/>
              <a:gd name="connsiteX59" fmla="*/ 901700 w 4762518"/>
              <a:gd name="connsiteY59" fmla="*/ 306843 h 1243644"/>
              <a:gd name="connsiteX60" fmla="*/ 736600 w 4762518"/>
              <a:gd name="connsiteY60" fmla="*/ 141743 h 1243644"/>
              <a:gd name="connsiteX61" fmla="*/ 698500 w 4762518"/>
              <a:gd name="connsiteY61" fmla="*/ 103643 h 1243644"/>
              <a:gd name="connsiteX62" fmla="*/ 660400 w 4762518"/>
              <a:gd name="connsiteY62" fmla="*/ 90943 h 1243644"/>
              <a:gd name="connsiteX63" fmla="*/ 609600 w 4762518"/>
              <a:gd name="connsiteY63" fmla="*/ 65543 h 1243644"/>
              <a:gd name="connsiteX64" fmla="*/ 406400 w 4762518"/>
              <a:gd name="connsiteY64" fmla="*/ 2043 h 1243644"/>
              <a:gd name="connsiteX65" fmla="*/ 123545 w 4762518"/>
              <a:gd name="connsiteY65" fmla="*/ 150021 h 1243644"/>
              <a:gd name="connsiteX66" fmla="*/ 101600 w 4762518"/>
              <a:gd name="connsiteY66" fmla="*/ 179843 h 1243644"/>
              <a:gd name="connsiteX67" fmla="*/ 76200 w 4762518"/>
              <a:gd name="connsiteY67" fmla="*/ 217943 h 1243644"/>
              <a:gd name="connsiteX68" fmla="*/ 0 w 4762518"/>
              <a:gd name="connsiteY68" fmla="*/ 243343 h 1243644"/>
              <a:gd name="connsiteX0" fmla="*/ 38100 w 4762518"/>
              <a:gd name="connsiteY0" fmla="*/ 192543 h 1243644"/>
              <a:gd name="connsiteX1" fmla="*/ 63500 w 4762518"/>
              <a:gd name="connsiteY1" fmla="*/ 344943 h 1243644"/>
              <a:gd name="connsiteX2" fmla="*/ 101600 w 4762518"/>
              <a:gd name="connsiteY2" fmla="*/ 383043 h 1243644"/>
              <a:gd name="connsiteX3" fmla="*/ 127000 w 4762518"/>
              <a:gd name="connsiteY3" fmla="*/ 433843 h 1243644"/>
              <a:gd name="connsiteX4" fmla="*/ 139700 w 4762518"/>
              <a:gd name="connsiteY4" fmla="*/ 471943 h 1243644"/>
              <a:gd name="connsiteX5" fmla="*/ 254000 w 4762518"/>
              <a:gd name="connsiteY5" fmla="*/ 535443 h 1243644"/>
              <a:gd name="connsiteX6" fmla="*/ 292100 w 4762518"/>
              <a:gd name="connsiteY6" fmla="*/ 560843 h 1243644"/>
              <a:gd name="connsiteX7" fmla="*/ 368300 w 4762518"/>
              <a:gd name="connsiteY7" fmla="*/ 573543 h 1243644"/>
              <a:gd name="connsiteX8" fmla="*/ 444500 w 4762518"/>
              <a:gd name="connsiteY8" fmla="*/ 598943 h 1243644"/>
              <a:gd name="connsiteX9" fmla="*/ 482600 w 4762518"/>
              <a:gd name="connsiteY9" fmla="*/ 611643 h 1243644"/>
              <a:gd name="connsiteX10" fmla="*/ 520700 w 4762518"/>
              <a:gd name="connsiteY10" fmla="*/ 637043 h 1243644"/>
              <a:gd name="connsiteX11" fmla="*/ 571500 w 4762518"/>
              <a:gd name="connsiteY11" fmla="*/ 649743 h 1243644"/>
              <a:gd name="connsiteX12" fmla="*/ 685800 w 4762518"/>
              <a:gd name="connsiteY12" fmla="*/ 675143 h 1243644"/>
              <a:gd name="connsiteX13" fmla="*/ 736600 w 4762518"/>
              <a:gd name="connsiteY13" fmla="*/ 700543 h 1243644"/>
              <a:gd name="connsiteX14" fmla="*/ 1384300 w 4762518"/>
              <a:gd name="connsiteY14" fmla="*/ 738643 h 1243644"/>
              <a:gd name="connsiteX15" fmla="*/ 1447800 w 4762518"/>
              <a:gd name="connsiteY15" fmla="*/ 751343 h 1243644"/>
              <a:gd name="connsiteX16" fmla="*/ 1536700 w 4762518"/>
              <a:gd name="connsiteY16" fmla="*/ 764043 h 1243644"/>
              <a:gd name="connsiteX17" fmla="*/ 1638300 w 4762518"/>
              <a:gd name="connsiteY17" fmla="*/ 789443 h 1243644"/>
              <a:gd name="connsiteX18" fmla="*/ 1689100 w 4762518"/>
              <a:gd name="connsiteY18" fmla="*/ 802143 h 1243644"/>
              <a:gd name="connsiteX19" fmla="*/ 1765300 w 4762518"/>
              <a:gd name="connsiteY19" fmla="*/ 827543 h 1243644"/>
              <a:gd name="connsiteX20" fmla="*/ 1841500 w 4762518"/>
              <a:gd name="connsiteY20" fmla="*/ 840243 h 1243644"/>
              <a:gd name="connsiteX21" fmla="*/ 1917700 w 4762518"/>
              <a:gd name="connsiteY21" fmla="*/ 878343 h 1243644"/>
              <a:gd name="connsiteX22" fmla="*/ 1955800 w 4762518"/>
              <a:gd name="connsiteY22" fmla="*/ 903743 h 1243644"/>
              <a:gd name="connsiteX23" fmla="*/ 2526411 w 4762518"/>
              <a:gd name="connsiteY23" fmla="*/ 984930 h 1243644"/>
              <a:gd name="connsiteX24" fmla="*/ 3276600 w 4762518"/>
              <a:gd name="connsiteY24" fmla="*/ 929143 h 1243644"/>
              <a:gd name="connsiteX25" fmla="*/ 3327400 w 4762518"/>
              <a:gd name="connsiteY25" fmla="*/ 954543 h 1243644"/>
              <a:gd name="connsiteX26" fmla="*/ 3416300 w 4762518"/>
              <a:gd name="connsiteY26" fmla="*/ 979943 h 1243644"/>
              <a:gd name="connsiteX27" fmla="*/ 3492500 w 4762518"/>
              <a:gd name="connsiteY27" fmla="*/ 1030743 h 1243644"/>
              <a:gd name="connsiteX28" fmla="*/ 3581400 w 4762518"/>
              <a:gd name="connsiteY28" fmla="*/ 1068843 h 1243644"/>
              <a:gd name="connsiteX29" fmla="*/ 3632200 w 4762518"/>
              <a:gd name="connsiteY29" fmla="*/ 1106943 h 1243644"/>
              <a:gd name="connsiteX30" fmla="*/ 3746500 w 4762518"/>
              <a:gd name="connsiteY30" fmla="*/ 1145043 h 1243644"/>
              <a:gd name="connsiteX31" fmla="*/ 4064000 w 4762518"/>
              <a:gd name="connsiteY31" fmla="*/ 1170443 h 1243644"/>
              <a:gd name="connsiteX32" fmla="*/ 4102100 w 4762518"/>
              <a:gd name="connsiteY32" fmla="*/ 1157743 h 1243644"/>
              <a:gd name="connsiteX33" fmla="*/ 4406900 w 4762518"/>
              <a:gd name="connsiteY33" fmla="*/ 1170443 h 1243644"/>
              <a:gd name="connsiteX34" fmla="*/ 4445000 w 4762518"/>
              <a:gd name="connsiteY34" fmla="*/ 1183143 h 1243644"/>
              <a:gd name="connsiteX35" fmla="*/ 4521200 w 4762518"/>
              <a:gd name="connsiteY35" fmla="*/ 1195843 h 1243644"/>
              <a:gd name="connsiteX36" fmla="*/ 4546600 w 4762518"/>
              <a:gd name="connsiteY36" fmla="*/ 1233943 h 1243644"/>
              <a:gd name="connsiteX37" fmla="*/ 4762500 w 4762518"/>
              <a:gd name="connsiteY37" fmla="*/ 992643 h 1243644"/>
              <a:gd name="connsiteX38" fmla="*/ 4533900 w 4762518"/>
              <a:gd name="connsiteY38" fmla="*/ 979943 h 1243644"/>
              <a:gd name="connsiteX39" fmla="*/ 4432300 w 4762518"/>
              <a:gd name="connsiteY39" fmla="*/ 941843 h 1243644"/>
              <a:gd name="connsiteX40" fmla="*/ 4343400 w 4762518"/>
              <a:gd name="connsiteY40" fmla="*/ 929143 h 1243644"/>
              <a:gd name="connsiteX41" fmla="*/ 4292600 w 4762518"/>
              <a:gd name="connsiteY41" fmla="*/ 916443 h 1243644"/>
              <a:gd name="connsiteX42" fmla="*/ 4254500 w 4762518"/>
              <a:gd name="connsiteY42" fmla="*/ 891043 h 1243644"/>
              <a:gd name="connsiteX43" fmla="*/ 4216400 w 4762518"/>
              <a:gd name="connsiteY43" fmla="*/ 852943 h 1243644"/>
              <a:gd name="connsiteX44" fmla="*/ 4152900 w 4762518"/>
              <a:gd name="connsiteY44" fmla="*/ 840243 h 1243644"/>
              <a:gd name="connsiteX45" fmla="*/ 3886200 w 4762518"/>
              <a:gd name="connsiteY45" fmla="*/ 827543 h 1243644"/>
              <a:gd name="connsiteX46" fmla="*/ 3771900 w 4762518"/>
              <a:gd name="connsiteY46" fmla="*/ 802143 h 1243644"/>
              <a:gd name="connsiteX47" fmla="*/ 3746500 w 4762518"/>
              <a:gd name="connsiteY47" fmla="*/ 764043 h 1243644"/>
              <a:gd name="connsiteX48" fmla="*/ 3708400 w 4762518"/>
              <a:gd name="connsiteY48" fmla="*/ 738643 h 1243644"/>
              <a:gd name="connsiteX49" fmla="*/ 3683000 w 4762518"/>
              <a:gd name="connsiteY49" fmla="*/ 700543 h 1243644"/>
              <a:gd name="connsiteX50" fmla="*/ 3670300 w 4762518"/>
              <a:gd name="connsiteY50" fmla="*/ 662443 h 1243644"/>
              <a:gd name="connsiteX51" fmla="*/ 3606800 w 4762518"/>
              <a:gd name="connsiteY51" fmla="*/ 573543 h 1243644"/>
              <a:gd name="connsiteX52" fmla="*/ 3543300 w 4762518"/>
              <a:gd name="connsiteY52" fmla="*/ 548143 h 1243644"/>
              <a:gd name="connsiteX53" fmla="*/ 2892190 w 4762518"/>
              <a:gd name="connsiteY53" fmla="*/ 301837 h 1243644"/>
              <a:gd name="connsiteX54" fmla="*/ 1957216 w 4762518"/>
              <a:gd name="connsiteY54" fmla="*/ 412455 h 1243644"/>
              <a:gd name="connsiteX55" fmla="*/ 1168400 w 4762518"/>
              <a:gd name="connsiteY55" fmla="*/ 383043 h 1243644"/>
              <a:gd name="connsiteX56" fmla="*/ 1104900 w 4762518"/>
              <a:gd name="connsiteY56" fmla="*/ 370343 h 1243644"/>
              <a:gd name="connsiteX57" fmla="*/ 1016000 w 4762518"/>
              <a:gd name="connsiteY57" fmla="*/ 357643 h 1243644"/>
              <a:gd name="connsiteX58" fmla="*/ 977900 w 4762518"/>
              <a:gd name="connsiteY58" fmla="*/ 344943 h 1243644"/>
              <a:gd name="connsiteX59" fmla="*/ 901700 w 4762518"/>
              <a:gd name="connsiteY59" fmla="*/ 306843 h 1243644"/>
              <a:gd name="connsiteX60" fmla="*/ 736600 w 4762518"/>
              <a:gd name="connsiteY60" fmla="*/ 141743 h 1243644"/>
              <a:gd name="connsiteX61" fmla="*/ 698500 w 4762518"/>
              <a:gd name="connsiteY61" fmla="*/ 103643 h 1243644"/>
              <a:gd name="connsiteX62" fmla="*/ 660400 w 4762518"/>
              <a:gd name="connsiteY62" fmla="*/ 90943 h 1243644"/>
              <a:gd name="connsiteX63" fmla="*/ 609600 w 4762518"/>
              <a:gd name="connsiteY63" fmla="*/ 65543 h 1243644"/>
              <a:gd name="connsiteX64" fmla="*/ 406400 w 4762518"/>
              <a:gd name="connsiteY64" fmla="*/ 2043 h 1243644"/>
              <a:gd name="connsiteX65" fmla="*/ 123545 w 4762518"/>
              <a:gd name="connsiteY65" fmla="*/ 150021 h 1243644"/>
              <a:gd name="connsiteX66" fmla="*/ 76200 w 4762518"/>
              <a:gd name="connsiteY66" fmla="*/ 217943 h 1243644"/>
              <a:gd name="connsiteX67" fmla="*/ 0 w 4762518"/>
              <a:gd name="connsiteY67" fmla="*/ 243343 h 1243644"/>
              <a:gd name="connsiteX0" fmla="*/ 38100 w 4762518"/>
              <a:gd name="connsiteY0" fmla="*/ 195758 h 1246859"/>
              <a:gd name="connsiteX1" fmla="*/ 63500 w 4762518"/>
              <a:gd name="connsiteY1" fmla="*/ 348158 h 1246859"/>
              <a:gd name="connsiteX2" fmla="*/ 101600 w 4762518"/>
              <a:gd name="connsiteY2" fmla="*/ 386258 h 1246859"/>
              <a:gd name="connsiteX3" fmla="*/ 127000 w 4762518"/>
              <a:gd name="connsiteY3" fmla="*/ 437058 h 1246859"/>
              <a:gd name="connsiteX4" fmla="*/ 139700 w 4762518"/>
              <a:gd name="connsiteY4" fmla="*/ 475158 h 1246859"/>
              <a:gd name="connsiteX5" fmla="*/ 254000 w 4762518"/>
              <a:gd name="connsiteY5" fmla="*/ 538658 h 1246859"/>
              <a:gd name="connsiteX6" fmla="*/ 292100 w 4762518"/>
              <a:gd name="connsiteY6" fmla="*/ 564058 h 1246859"/>
              <a:gd name="connsiteX7" fmla="*/ 368300 w 4762518"/>
              <a:gd name="connsiteY7" fmla="*/ 576758 h 1246859"/>
              <a:gd name="connsiteX8" fmla="*/ 444500 w 4762518"/>
              <a:gd name="connsiteY8" fmla="*/ 602158 h 1246859"/>
              <a:gd name="connsiteX9" fmla="*/ 482600 w 4762518"/>
              <a:gd name="connsiteY9" fmla="*/ 614858 h 1246859"/>
              <a:gd name="connsiteX10" fmla="*/ 520700 w 4762518"/>
              <a:gd name="connsiteY10" fmla="*/ 640258 h 1246859"/>
              <a:gd name="connsiteX11" fmla="*/ 571500 w 4762518"/>
              <a:gd name="connsiteY11" fmla="*/ 652958 h 1246859"/>
              <a:gd name="connsiteX12" fmla="*/ 685800 w 4762518"/>
              <a:gd name="connsiteY12" fmla="*/ 678358 h 1246859"/>
              <a:gd name="connsiteX13" fmla="*/ 736600 w 4762518"/>
              <a:gd name="connsiteY13" fmla="*/ 703758 h 1246859"/>
              <a:gd name="connsiteX14" fmla="*/ 1384300 w 4762518"/>
              <a:gd name="connsiteY14" fmla="*/ 741858 h 1246859"/>
              <a:gd name="connsiteX15" fmla="*/ 1447800 w 4762518"/>
              <a:gd name="connsiteY15" fmla="*/ 754558 h 1246859"/>
              <a:gd name="connsiteX16" fmla="*/ 1536700 w 4762518"/>
              <a:gd name="connsiteY16" fmla="*/ 767258 h 1246859"/>
              <a:gd name="connsiteX17" fmla="*/ 1638300 w 4762518"/>
              <a:gd name="connsiteY17" fmla="*/ 792658 h 1246859"/>
              <a:gd name="connsiteX18" fmla="*/ 1689100 w 4762518"/>
              <a:gd name="connsiteY18" fmla="*/ 805358 h 1246859"/>
              <a:gd name="connsiteX19" fmla="*/ 1765300 w 4762518"/>
              <a:gd name="connsiteY19" fmla="*/ 830758 h 1246859"/>
              <a:gd name="connsiteX20" fmla="*/ 1841500 w 4762518"/>
              <a:gd name="connsiteY20" fmla="*/ 843458 h 1246859"/>
              <a:gd name="connsiteX21" fmla="*/ 1917700 w 4762518"/>
              <a:gd name="connsiteY21" fmla="*/ 881558 h 1246859"/>
              <a:gd name="connsiteX22" fmla="*/ 1955800 w 4762518"/>
              <a:gd name="connsiteY22" fmla="*/ 906958 h 1246859"/>
              <a:gd name="connsiteX23" fmla="*/ 2526411 w 4762518"/>
              <a:gd name="connsiteY23" fmla="*/ 988145 h 1246859"/>
              <a:gd name="connsiteX24" fmla="*/ 3276600 w 4762518"/>
              <a:gd name="connsiteY24" fmla="*/ 932358 h 1246859"/>
              <a:gd name="connsiteX25" fmla="*/ 3327400 w 4762518"/>
              <a:gd name="connsiteY25" fmla="*/ 957758 h 1246859"/>
              <a:gd name="connsiteX26" fmla="*/ 3416300 w 4762518"/>
              <a:gd name="connsiteY26" fmla="*/ 983158 h 1246859"/>
              <a:gd name="connsiteX27" fmla="*/ 3492500 w 4762518"/>
              <a:gd name="connsiteY27" fmla="*/ 1033958 h 1246859"/>
              <a:gd name="connsiteX28" fmla="*/ 3581400 w 4762518"/>
              <a:gd name="connsiteY28" fmla="*/ 1072058 h 1246859"/>
              <a:gd name="connsiteX29" fmla="*/ 3632200 w 4762518"/>
              <a:gd name="connsiteY29" fmla="*/ 1110158 h 1246859"/>
              <a:gd name="connsiteX30" fmla="*/ 3746500 w 4762518"/>
              <a:gd name="connsiteY30" fmla="*/ 1148258 h 1246859"/>
              <a:gd name="connsiteX31" fmla="*/ 4064000 w 4762518"/>
              <a:gd name="connsiteY31" fmla="*/ 1173658 h 1246859"/>
              <a:gd name="connsiteX32" fmla="*/ 4102100 w 4762518"/>
              <a:gd name="connsiteY32" fmla="*/ 1160958 h 1246859"/>
              <a:gd name="connsiteX33" fmla="*/ 4406900 w 4762518"/>
              <a:gd name="connsiteY33" fmla="*/ 1173658 h 1246859"/>
              <a:gd name="connsiteX34" fmla="*/ 4445000 w 4762518"/>
              <a:gd name="connsiteY34" fmla="*/ 1186358 h 1246859"/>
              <a:gd name="connsiteX35" fmla="*/ 4521200 w 4762518"/>
              <a:gd name="connsiteY35" fmla="*/ 1199058 h 1246859"/>
              <a:gd name="connsiteX36" fmla="*/ 4546600 w 4762518"/>
              <a:gd name="connsiteY36" fmla="*/ 1237158 h 1246859"/>
              <a:gd name="connsiteX37" fmla="*/ 4762500 w 4762518"/>
              <a:gd name="connsiteY37" fmla="*/ 995858 h 1246859"/>
              <a:gd name="connsiteX38" fmla="*/ 4533900 w 4762518"/>
              <a:gd name="connsiteY38" fmla="*/ 983158 h 1246859"/>
              <a:gd name="connsiteX39" fmla="*/ 4432300 w 4762518"/>
              <a:gd name="connsiteY39" fmla="*/ 945058 h 1246859"/>
              <a:gd name="connsiteX40" fmla="*/ 4343400 w 4762518"/>
              <a:gd name="connsiteY40" fmla="*/ 932358 h 1246859"/>
              <a:gd name="connsiteX41" fmla="*/ 4292600 w 4762518"/>
              <a:gd name="connsiteY41" fmla="*/ 919658 h 1246859"/>
              <a:gd name="connsiteX42" fmla="*/ 4254500 w 4762518"/>
              <a:gd name="connsiteY42" fmla="*/ 894258 h 1246859"/>
              <a:gd name="connsiteX43" fmla="*/ 4216400 w 4762518"/>
              <a:gd name="connsiteY43" fmla="*/ 856158 h 1246859"/>
              <a:gd name="connsiteX44" fmla="*/ 4152900 w 4762518"/>
              <a:gd name="connsiteY44" fmla="*/ 843458 h 1246859"/>
              <a:gd name="connsiteX45" fmla="*/ 3886200 w 4762518"/>
              <a:gd name="connsiteY45" fmla="*/ 830758 h 1246859"/>
              <a:gd name="connsiteX46" fmla="*/ 3771900 w 4762518"/>
              <a:gd name="connsiteY46" fmla="*/ 805358 h 1246859"/>
              <a:gd name="connsiteX47" fmla="*/ 3746500 w 4762518"/>
              <a:gd name="connsiteY47" fmla="*/ 767258 h 1246859"/>
              <a:gd name="connsiteX48" fmla="*/ 3708400 w 4762518"/>
              <a:gd name="connsiteY48" fmla="*/ 741858 h 1246859"/>
              <a:gd name="connsiteX49" fmla="*/ 3683000 w 4762518"/>
              <a:gd name="connsiteY49" fmla="*/ 703758 h 1246859"/>
              <a:gd name="connsiteX50" fmla="*/ 3670300 w 4762518"/>
              <a:gd name="connsiteY50" fmla="*/ 665658 h 1246859"/>
              <a:gd name="connsiteX51" fmla="*/ 3606800 w 4762518"/>
              <a:gd name="connsiteY51" fmla="*/ 576758 h 1246859"/>
              <a:gd name="connsiteX52" fmla="*/ 3543300 w 4762518"/>
              <a:gd name="connsiteY52" fmla="*/ 551358 h 1246859"/>
              <a:gd name="connsiteX53" fmla="*/ 2892190 w 4762518"/>
              <a:gd name="connsiteY53" fmla="*/ 305052 h 1246859"/>
              <a:gd name="connsiteX54" fmla="*/ 1957216 w 4762518"/>
              <a:gd name="connsiteY54" fmla="*/ 415670 h 1246859"/>
              <a:gd name="connsiteX55" fmla="*/ 1168400 w 4762518"/>
              <a:gd name="connsiteY55" fmla="*/ 386258 h 1246859"/>
              <a:gd name="connsiteX56" fmla="*/ 1104900 w 4762518"/>
              <a:gd name="connsiteY56" fmla="*/ 373558 h 1246859"/>
              <a:gd name="connsiteX57" fmla="*/ 1016000 w 4762518"/>
              <a:gd name="connsiteY57" fmla="*/ 360858 h 1246859"/>
              <a:gd name="connsiteX58" fmla="*/ 977900 w 4762518"/>
              <a:gd name="connsiteY58" fmla="*/ 348158 h 1246859"/>
              <a:gd name="connsiteX59" fmla="*/ 901700 w 4762518"/>
              <a:gd name="connsiteY59" fmla="*/ 310058 h 1246859"/>
              <a:gd name="connsiteX60" fmla="*/ 736600 w 4762518"/>
              <a:gd name="connsiteY60" fmla="*/ 144958 h 1246859"/>
              <a:gd name="connsiteX61" fmla="*/ 698500 w 4762518"/>
              <a:gd name="connsiteY61" fmla="*/ 106858 h 1246859"/>
              <a:gd name="connsiteX62" fmla="*/ 660400 w 4762518"/>
              <a:gd name="connsiteY62" fmla="*/ 94158 h 1246859"/>
              <a:gd name="connsiteX63" fmla="*/ 609600 w 4762518"/>
              <a:gd name="connsiteY63" fmla="*/ 68758 h 1246859"/>
              <a:gd name="connsiteX64" fmla="*/ 406400 w 4762518"/>
              <a:gd name="connsiteY64" fmla="*/ 5258 h 1246859"/>
              <a:gd name="connsiteX65" fmla="*/ 76200 w 4762518"/>
              <a:gd name="connsiteY65" fmla="*/ 221158 h 1246859"/>
              <a:gd name="connsiteX66" fmla="*/ 0 w 4762518"/>
              <a:gd name="connsiteY66" fmla="*/ 246558 h 1246859"/>
              <a:gd name="connsiteX0" fmla="*/ 128295 w 4852713"/>
              <a:gd name="connsiteY0" fmla="*/ 234476 h 1285577"/>
              <a:gd name="connsiteX1" fmla="*/ 153695 w 4852713"/>
              <a:gd name="connsiteY1" fmla="*/ 386876 h 1285577"/>
              <a:gd name="connsiteX2" fmla="*/ 191795 w 4852713"/>
              <a:gd name="connsiteY2" fmla="*/ 424976 h 1285577"/>
              <a:gd name="connsiteX3" fmla="*/ 217195 w 4852713"/>
              <a:gd name="connsiteY3" fmla="*/ 475776 h 1285577"/>
              <a:gd name="connsiteX4" fmla="*/ 229895 w 4852713"/>
              <a:gd name="connsiteY4" fmla="*/ 513876 h 1285577"/>
              <a:gd name="connsiteX5" fmla="*/ 344195 w 4852713"/>
              <a:gd name="connsiteY5" fmla="*/ 577376 h 1285577"/>
              <a:gd name="connsiteX6" fmla="*/ 382295 w 4852713"/>
              <a:gd name="connsiteY6" fmla="*/ 602776 h 1285577"/>
              <a:gd name="connsiteX7" fmla="*/ 458495 w 4852713"/>
              <a:gd name="connsiteY7" fmla="*/ 615476 h 1285577"/>
              <a:gd name="connsiteX8" fmla="*/ 534695 w 4852713"/>
              <a:gd name="connsiteY8" fmla="*/ 640876 h 1285577"/>
              <a:gd name="connsiteX9" fmla="*/ 572795 w 4852713"/>
              <a:gd name="connsiteY9" fmla="*/ 653576 h 1285577"/>
              <a:gd name="connsiteX10" fmla="*/ 610895 w 4852713"/>
              <a:gd name="connsiteY10" fmla="*/ 678976 h 1285577"/>
              <a:gd name="connsiteX11" fmla="*/ 661695 w 4852713"/>
              <a:gd name="connsiteY11" fmla="*/ 691676 h 1285577"/>
              <a:gd name="connsiteX12" fmla="*/ 775995 w 4852713"/>
              <a:gd name="connsiteY12" fmla="*/ 717076 h 1285577"/>
              <a:gd name="connsiteX13" fmla="*/ 826795 w 4852713"/>
              <a:gd name="connsiteY13" fmla="*/ 742476 h 1285577"/>
              <a:gd name="connsiteX14" fmla="*/ 1474495 w 4852713"/>
              <a:gd name="connsiteY14" fmla="*/ 780576 h 1285577"/>
              <a:gd name="connsiteX15" fmla="*/ 1537995 w 4852713"/>
              <a:gd name="connsiteY15" fmla="*/ 793276 h 1285577"/>
              <a:gd name="connsiteX16" fmla="*/ 1626895 w 4852713"/>
              <a:gd name="connsiteY16" fmla="*/ 805976 h 1285577"/>
              <a:gd name="connsiteX17" fmla="*/ 1728495 w 4852713"/>
              <a:gd name="connsiteY17" fmla="*/ 831376 h 1285577"/>
              <a:gd name="connsiteX18" fmla="*/ 1779295 w 4852713"/>
              <a:gd name="connsiteY18" fmla="*/ 844076 h 1285577"/>
              <a:gd name="connsiteX19" fmla="*/ 1855495 w 4852713"/>
              <a:gd name="connsiteY19" fmla="*/ 869476 h 1285577"/>
              <a:gd name="connsiteX20" fmla="*/ 1931695 w 4852713"/>
              <a:gd name="connsiteY20" fmla="*/ 882176 h 1285577"/>
              <a:gd name="connsiteX21" fmla="*/ 2007895 w 4852713"/>
              <a:gd name="connsiteY21" fmla="*/ 920276 h 1285577"/>
              <a:gd name="connsiteX22" fmla="*/ 2045995 w 4852713"/>
              <a:gd name="connsiteY22" fmla="*/ 945676 h 1285577"/>
              <a:gd name="connsiteX23" fmla="*/ 2616606 w 4852713"/>
              <a:gd name="connsiteY23" fmla="*/ 1026863 h 1285577"/>
              <a:gd name="connsiteX24" fmla="*/ 3366795 w 4852713"/>
              <a:gd name="connsiteY24" fmla="*/ 971076 h 1285577"/>
              <a:gd name="connsiteX25" fmla="*/ 3417595 w 4852713"/>
              <a:gd name="connsiteY25" fmla="*/ 996476 h 1285577"/>
              <a:gd name="connsiteX26" fmla="*/ 3506495 w 4852713"/>
              <a:gd name="connsiteY26" fmla="*/ 1021876 h 1285577"/>
              <a:gd name="connsiteX27" fmla="*/ 3582695 w 4852713"/>
              <a:gd name="connsiteY27" fmla="*/ 1072676 h 1285577"/>
              <a:gd name="connsiteX28" fmla="*/ 3671595 w 4852713"/>
              <a:gd name="connsiteY28" fmla="*/ 1110776 h 1285577"/>
              <a:gd name="connsiteX29" fmla="*/ 3722395 w 4852713"/>
              <a:gd name="connsiteY29" fmla="*/ 1148876 h 1285577"/>
              <a:gd name="connsiteX30" fmla="*/ 3836695 w 4852713"/>
              <a:gd name="connsiteY30" fmla="*/ 1186976 h 1285577"/>
              <a:gd name="connsiteX31" fmla="*/ 4154195 w 4852713"/>
              <a:gd name="connsiteY31" fmla="*/ 1212376 h 1285577"/>
              <a:gd name="connsiteX32" fmla="*/ 4192295 w 4852713"/>
              <a:gd name="connsiteY32" fmla="*/ 1199676 h 1285577"/>
              <a:gd name="connsiteX33" fmla="*/ 4497095 w 4852713"/>
              <a:gd name="connsiteY33" fmla="*/ 1212376 h 1285577"/>
              <a:gd name="connsiteX34" fmla="*/ 4535195 w 4852713"/>
              <a:gd name="connsiteY34" fmla="*/ 1225076 h 1285577"/>
              <a:gd name="connsiteX35" fmla="*/ 4611395 w 4852713"/>
              <a:gd name="connsiteY35" fmla="*/ 1237776 h 1285577"/>
              <a:gd name="connsiteX36" fmla="*/ 4636795 w 4852713"/>
              <a:gd name="connsiteY36" fmla="*/ 1275876 h 1285577"/>
              <a:gd name="connsiteX37" fmla="*/ 4852695 w 4852713"/>
              <a:gd name="connsiteY37" fmla="*/ 1034576 h 1285577"/>
              <a:gd name="connsiteX38" fmla="*/ 4624095 w 4852713"/>
              <a:gd name="connsiteY38" fmla="*/ 1021876 h 1285577"/>
              <a:gd name="connsiteX39" fmla="*/ 4522495 w 4852713"/>
              <a:gd name="connsiteY39" fmla="*/ 983776 h 1285577"/>
              <a:gd name="connsiteX40" fmla="*/ 4433595 w 4852713"/>
              <a:gd name="connsiteY40" fmla="*/ 971076 h 1285577"/>
              <a:gd name="connsiteX41" fmla="*/ 4382795 w 4852713"/>
              <a:gd name="connsiteY41" fmla="*/ 958376 h 1285577"/>
              <a:gd name="connsiteX42" fmla="*/ 4344695 w 4852713"/>
              <a:gd name="connsiteY42" fmla="*/ 932976 h 1285577"/>
              <a:gd name="connsiteX43" fmla="*/ 4306595 w 4852713"/>
              <a:gd name="connsiteY43" fmla="*/ 894876 h 1285577"/>
              <a:gd name="connsiteX44" fmla="*/ 4243095 w 4852713"/>
              <a:gd name="connsiteY44" fmla="*/ 882176 h 1285577"/>
              <a:gd name="connsiteX45" fmla="*/ 3976395 w 4852713"/>
              <a:gd name="connsiteY45" fmla="*/ 869476 h 1285577"/>
              <a:gd name="connsiteX46" fmla="*/ 3862095 w 4852713"/>
              <a:gd name="connsiteY46" fmla="*/ 844076 h 1285577"/>
              <a:gd name="connsiteX47" fmla="*/ 3836695 w 4852713"/>
              <a:gd name="connsiteY47" fmla="*/ 805976 h 1285577"/>
              <a:gd name="connsiteX48" fmla="*/ 3798595 w 4852713"/>
              <a:gd name="connsiteY48" fmla="*/ 780576 h 1285577"/>
              <a:gd name="connsiteX49" fmla="*/ 3773195 w 4852713"/>
              <a:gd name="connsiteY49" fmla="*/ 742476 h 1285577"/>
              <a:gd name="connsiteX50" fmla="*/ 3760495 w 4852713"/>
              <a:gd name="connsiteY50" fmla="*/ 704376 h 1285577"/>
              <a:gd name="connsiteX51" fmla="*/ 3696995 w 4852713"/>
              <a:gd name="connsiteY51" fmla="*/ 615476 h 1285577"/>
              <a:gd name="connsiteX52" fmla="*/ 3633495 w 4852713"/>
              <a:gd name="connsiteY52" fmla="*/ 590076 h 1285577"/>
              <a:gd name="connsiteX53" fmla="*/ 2982385 w 4852713"/>
              <a:gd name="connsiteY53" fmla="*/ 343770 h 1285577"/>
              <a:gd name="connsiteX54" fmla="*/ 2047411 w 4852713"/>
              <a:gd name="connsiteY54" fmla="*/ 454388 h 1285577"/>
              <a:gd name="connsiteX55" fmla="*/ 1258595 w 4852713"/>
              <a:gd name="connsiteY55" fmla="*/ 424976 h 1285577"/>
              <a:gd name="connsiteX56" fmla="*/ 1195095 w 4852713"/>
              <a:gd name="connsiteY56" fmla="*/ 412276 h 1285577"/>
              <a:gd name="connsiteX57" fmla="*/ 1106195 w 4852713"/>
              <a:gd name="connsiteY57" fmla="*/ 399576 h 1285577"/>
              <a:gd name="connsiteX58" fmla="*/ 1068095 w 4852713"/>
              <a:gd name="connsiteY58" fmla="*/ 386876 h 1285577"/>
              <a:gd name="connsiteX59" fmla="*/ 991895 w 4852713"/>
              <a:gd name="connsiteY59" fmla="*/ 348776 h 1285577"/>
              <a:gd name="connsiteX60" fmla="*/ 826795 w 4852713"/>
              <a:gd name="connsiteY60" fmla="*/ 183676 h 1285577"/>
              <a:gd name="connsiteX61" fmla="*/ 788695 w 4852713"/>
              <a:gd name="connsiteY61" fmla="*/ 145576 h 1285577"/>
              <a:gd name="connsiteX62" fmla="*/ 750595 w 4852713"/>
              <a:gd name="connsiteY62" fmla="*/ 132876 h 1285577"/>
              <a:gd name="connsiteX63" fmla="*/ 699795 w 4852713"/>
              <a:gd name="connsiteY63" fmla="*/ 107476 h 1285577"/>
              <a:gd name="connsiteX64" fmla="*/ 20892 w 4852713"/>
              <a:gd name="connsiteY64" fmla="*/ 3858 h 1285577"/>
              <a:gd name="connsiteX65" fmla="*/ 166395 w 4852713"/>
              <a:gd name="connsiteY65" fmla="*/ 259876 h 1285577"/>
              <a:gd name="connsiteX66" fmla="*/ 90195 w 4852713"/>
              <a:gd name="connsiteY66" fmla="*/ 285276 h 1285577"/>
              <a:gd name="connsiteX0" fmla="*/ 0 w 4967819"/>
              <a:gd name="connsiteY0" fmla="*/ 249103 h 1285577"/>
              <a:gd name="connsiteX1" fmla="*/ 268801 w 4967819"/>
              <a:gd name="connsiteY1" fmla="*/ 386876 h 1285577"/>
              <a:gd name="connsiteX2" fmla="*/ 306901 w 4967819"/>
              <a:gd name="connsiteY2" fmla="*/ 424976 h 1285577"/>
              <a:gd name="connsiteX3" fmla="*/ 332301 w 4967819"/>
              <a:gd name="connsiteY3" fmla="*/ 475776 h 1285577"/>
              <a:gd name="connsiteX4" fmla="*/ 345001 w 4967819"/>
              <a:gd name="connsiteY4" fmla="*/ 513876 h 1285577"/>
              <a:gd name="connsiteX5" fmla="*/ 459301 w 4967819"/>
              <a:gd name="connsiteY5" fmla="*/ 577376 h 1285577"/>
              <a:gd name="connsiteX6" fmla="*/ 497401 w 4967819"/>
              <a:gd name="connsiteY6" fmla="*/ 602776 h 1285577"/>
              <a:gd name="connsiteX7" fmla="*/ 573601 w 4967819"/>
              <a:gd name="connsiteY7" fmla="*/ 615476 h 1285577"/>
              <a:gd name="connsiteX8" fmla="*/ 649801 w 4967819"/>
              <a:gd name="connsiteY8" fmla="*/ 640876 h 1285577"/>
              <a:gd name="connsiteX9" fmla="*/ 687901 w 4967819"/>
              <a:gd name="connsiteY9" fmla="*/ 653576 h 1285577"/>
              <a:gd name="connsiteX10" fmla="*/ 726001 w 4967819"/>
              <a:gd name="connsiteY10" fmla="*/ 678976 h 1285577"/>
              <a:gd name="connsiteX11" fmla="*/ 776801 w 4967819"/>
              <a:gd name="connsiteY11" fmla="*/ 691676 h 1285577"/>
              <a:gd name="connsiteX12" fmla="*/ 891101 w 4967819"/>
              <a:gd name="connsiteY12" fmla="*/ 717076 h 1285577"/>
              <a:gd name="connsiteX13" fmla="*/ 941901 w 4967819"/>
              <a:gd name="connsiteY13" fmla="*/ 742476 h 1285577"/>
              <a:gd name="connsiteX14" fmla="*/ 1589601 w 4967819"/>
              <a:gd name="connsiteY14" fmla="*/ 780576 h 1285577"/>
              <a:gd name="connsiteX15" fmla="*/ 1653101 w 4967819"/>
              <a:gd name="connsiteY15" fmla="*/ 793276 h 1285577"/>
              <a:gd name="connsiteX16" fmla="*/ 1742001 w 4967819"/>
              <a:gd name="connsiteY16" fmla="*/ 805976 h 1285577"/>
              <a:gd name="connsiteX17" fmla="*/ 1843601 w 4967819"/>
              <a:gd name="connsiteY17" fmla="*/ 831376 h 1285577"/>
              <a:gd name="connsiteX18" fmla="*/ 1894401 w 4967819"/>
              <a:gd name="connsiteY18" fmla="*/ 844076 h 1285577"/>
              <a:gd name="connsiteX19" fmla="*/ 1970601 w 4967819"/>
              <a:gd name="connsiteY19" fmla="*/ 869476 h 1285577"/>
              <a:gd name="connsiteX20" fmla="*/ 2046801 w 4967819"/>
              <a:gd name="connsiteY20" fmla="*/ 882176 h 1285577"/>
              <a:gd name="connsiteX21" fmla="*/ 2123001 w 4967819"/>
              <a:gd name="connsiteY21" fmla="*/ 920276 h 1285577"/>
              <a:gd name="connsiteX22" fmla="*/ 2161101 w 4967819"/>
              <a:gd name="connsiteY22" fmla="*/ 945676 h 1285577"/>
              <a:gd name="connsiteX23" fmla="*/ 2731712 w 4967819"/>
              <a:gd name="connsiteY23" fmla="*/ 1026863 h 1285577"/>
              <a:gd name="connsiteX24" fmla="*/ 3481901 w 4967819"/>
              <a:gd name="connsiteY24" fmla="*/ 971076 h 1285577"/>
              <a:gd name="connsiteX25" fmla="*/ 3532701 w 4967819"/>
              <a:gd name="connsiteY25" fmla="*/ 996476 h 1285577"/>
              <a:gd name="connsiteX26" fmla="*/ 3621601 w 4967819"/>
              <a:gd name="connsiteY26" fmla="*/ 1021876 h 1285577"/>
              <a:gd name="connsiteX27" fmla="*/ 3697801 w 4967819"/>
              <a:gd name="connsiteY27" fmla="*/ 1072676 h 1285577"/>
              <a:gd name="connsiteX28" fmla="*/ 3786701 w 4967819"/>
              <a:gd name="connsiteY28" fmla="*/ 1110776 h 1285577"/>
              <a:gd name="connsiteX29" fmla="*/ 3837501 w 4967819"/>
              <a:gd name="connsiteY29" fmla="*/ 1148876 h 1285577"/>
              <a:gd name="connsiteX30" fmla="*/ 3951801 w 4967819"/>
              <a:gd name="connsiteY30" fmla="*/ 1186976 h 1285577"/>
              <a:gd name="connsiteX31" fmla="*/ 4269301 w 4967819"/>
              <a:gd name="connsiteY31" fmla="*/ 1212376 h 1285577"/>
              <a:gd name="connsiteX32" fmla="*/ 4307401 w 4967819"/>
              <a:gd name="connsiteY32" fmla="*/ 1199676 h 1285577"/>
              <a:gd name="connsiteX33" fmla="*/ 4612201 w 4967819"/>
              <a:gd name="connsiteY33" fmla="*/ 1212376 h 1285577"/>
              <a:gd name="connsiteX34" fmla="*/ 4650301 w 4967819"/>
              <a:gd name="connsiteY34" fmla="*/ 1225076 h 1285577"/>
              <a:gd name="connsiteX35" fmla="*/ 4726501 w 4967819"/>
              <a:gd name="connsiteY35" fmla="*/ 1237776 h 1285577"/>
              <a:gd name="connsiteX36" fmla="*/ 4751901 w 4967819"/>
              <a:gd name="connsiteY36" fmla="*/ 1275876 h 1285577"/>
              <a:gd name="connsiteX37" fmla="*/ 4967801 w 4967819"/>
              <a:gd name="connsiteY37" fmla="*/ 1034576 h 1285577"/>
              <a:gd name="connsiteX38" fmla="*/ 4739201 w 4967819"/>
              <a:gd name="connsiteY38" fmla="*/ 1021876 h 1285577"/>
              <a:gd name="connsiteX39" fmla="*/ 4637601 w 4967819"/>
              <a:gd name="connsiteY39" fmla="*/ 983776 h 1285577"/>
              <a:gd name="connsiteX40" fmla="*/ 4548701 w 4967819"/>
              <a:gd name="connsiteY40" fmla="*/ 971076 h 1285577"/>
              <a:gd name="connsiteX41" fmla="*/ 4497901 w 4967819"/>
              <a:gd name="connsiteY41" fmla="*/ 958376 h 1285577"/>
              <a:gd name="connsiteX42" fmla="*/ 4459801 w 4967819"/>
              <a:gd name="connsiteY42" fmla="*/ 932976 h 1285577"/>
              <a:gd name="connsiteX43" fmla="*/ 4421701 w 4967819"/>
              <a:gd name="connsiteY43" fmla="*/ 894876 h 1285577"/>
              <a:gd name="connsiteX44" fmla="*/ 4358201 w 4967819"/>
              <a:gd name="connsiteY44" fmla="*/ 882176 h 1285577"/>
              <a:gd name="connsiteX45" fmla="*/ 4091501 w 4967819"/>
              <a:gd name="connsiteY45" fmla="*/ 869476 h 1285577"/>
              <a:gd name="connsiteX46" fmla="*/ 3977201 w 4967819"/>
              <a:gd name="connsiteY46" fmla="*/ 844076 h 1285577"/>
              <a:gd name="connsiteX47" fmla="*/ 3951801 w 4967819"/>
              <a:gd name="connsiteY47" fmla="*/ 805976 h 1285577"/>
              <a:gd name="connsiteX48" fmla="*/ 3913701 w 4967819"/>
              <a:gd name="connsiteY48" fmla="*/ 780576 h 1285577"/>
              <a:gd name="connsiteX49" fmla="*/ 3888301 w 4967819"/>
              <a:gd name="connsiteY49" fmla="*/ 742476 h 1285577"/>
              <a:gd name="connsiteX50" fmla="*/ 3875601 w 4967819"/>
              <a:gd name="connsiteY50" fmla="*/ 704376 h 1285577"/>
              <a:gd name="connsiteX51" fmla="*/ 3812101 w 4967819"/>
              <a:gd name="connsiteY51" fmla="*/ 615476 h 1285577"/>
              <a:gd name="connsiteX52" fmla="*/ 3748601 w 4967819"/>
              <a:gd name="connsiteY52" fmla="*/ 590076 h 1285577"/>
              <a:gd name="connsiteX53" fmla="*/ 3097491 w 4967819"/>
              <a:gd name="connsiteY53" fmla="*/ 343770 h 1285577"/>
              <a:gd name="connsiteX54" fmla="*/ 2162517 w 4967819"/>
              <a:gd name="connsiteY54" fmla="*/ 454388 h 1285577"/>
              <a:gd name="connsiteX55" fmla="*/ 1373701 w 4967819"/>
              <a:gd name="connsiteY55" fmla="*/ 424976 h 1285577"/>
              <a:gd name="connsiteX56" fmla="*/ 1310201 w 4967819"/>
              <a:gd name="connsiteY56" fmla="*/ 412276 h 1285577"/>
              <a:gd name="connsiteX57" fmla="*/ 1221301 w 4967819"/>
              <a:gd name="connsiteY57" fmla="*/ 399576 h 1285577"/>
              <a:gd name="connsiteX58" fmla="*/ 1183201 w 4967819"/>
              <a:gd name="connsiteY58" fmla="*/ 386876 h 1285577"/>
              <a:gd name="connsiteX59" fmla="*/ 1107001 w 4967819"/>
              <a:gd name="connsiteY59" fmla="*/ 348776 h 1285577"/>
              <a:gd name="connsiteX60" fmla="*/ 941901 w 4967819"/>
              <a:gd name="connsiteY60" fmla="*/ 183676 h 1285577"/>
              <a:gd name="connsiteX61" fmla="*/ 903801 w 4967819"/>
              <a:gd name="connsiteY61" fmla="*/ 145576 h 1285577"/>
              <a:gd name="connsiteX62" fmla="*/ 865701 w 4967819"/>
              <a:gd name="connsiteY62" fmla="*/ 132876 h 1285577"/>
              <a:gd name="connsiteX63" fmla="*/ 814901 w 4967819"/>
              <a:gd name="connsiteY63" fmla="*/ 107476 h 1285577"/>
              <a:gd name="connsiteX64" fmla="*/ 135998 w 4967819"/>
              <a:gd name="connsiteY64" fmla="*/ 3858 h 1285577"/>
              <a:gd name="connsiteX65" fmla="*/ 281501 w 4967819"/>
              <a:gd name="connsiteY65" fmla="*/ 259876 h 1285577"/>
              <a:gd name="connsiteX66" fmla="*/ 205301 w 4967819"/>
              <a:gd name="connsiteY66" fmla="*/ 285276 h 1285577"/>
              <a:gd name="connsiteX0" fmla="*/ 122097 w 5089916"/>
              <a:gd name="connsiteY0" fmla="*/ 249103 h 1285577"/>
              <a:gd name="connsiteX1" fmla="*/ 390898 w 5089916"/>
              <a:gd name="connsiteY1" fmla="*/ 386876 h 1285577"/>
              <a:gd name="connsiteX2" fmla="*/ 428998 w 5089916"/>
              <a:gd name="connsiteY2" fmla="*/ 424976 h 1285577"/>
              <a:gd name="connsiteX3" fmla="*/ 454398 w 5089916"/>
              <a:gd name="connsiteY3" fmla="*/ 475776 h 1285577"/>
              <a:gd name="connsiteX4" fmla="*/ 467098 w 5089916"/>
              <a:gd name="connsiteY4" fmla="*/ 513876 h 1285577"/>
              <a:gd name="connsiteX5" fmla="*/ 581398 w 5089916"/>
              <a:gd name="connsiteY5" fmla="*/ 577376 h 1285577"/>
              <a:gd name="connsiteX6" fmla="*/ 619498 w 5089916"/>
              <a:gd name="connsiteY6" fmla="*/ 602776 h 1285577"/>
              <a:gd name="connsiteX7" fmla="*/ 695698 w 5089916"/>
              <a:gd name="connsiteY7" fmla="*/ 615476 h 1285577"/>
              <a:gd name="connsiteX8" fmla="*/ 771898 w 5089916"/>
              <a:gd name="connsiteY8" fmla="*/ 640876 h 1285577"/>
              <a:gd name="connsiteX9" fmla="*/ 809998 w 5089916"/>
              <a:gd name="connsiteY9" fmla="*/ 653576 h 1285577"/>
              <a:gd name="connsiteX10" fmla="*/ 848098 w 5089916"/>
              <a:gd name="connsiteY10" fmla="*/ 678976 h 1285577"/>
              <a:gd name="connsiteX11" fmla="*/ 898898 w 5089916"/>
              <a:gd name="connsiteY11" fmla="*/ 691676 h 1285577"/>
              <a:gd name="connsiteX12" fmla="*/ 1013198 w 5089916"/>
              <a:gd name="connsiteY12" fmla="*/ 717076 h 1285577"/>
              <a:gd name="connsiteX13" fmla="*/ 1063998 w 5089916"/>
              <a:gd name="connsiteY13" fmla="*/ 742476 h 1285577"/>
              <a:gd name="connsiteX14" fmla="*/ 1711698 w 5089916"/>
              <a:gd name="connsiteY14" fmla="*/ 780576 h 1285577"/>
              <a:gd name="connsiteX15" fmla="*/ 1775198 w 5089916"/>
              <a:gd name="connsiteY15" fmla="*/ 793276 h 1285577"/>
              <a:gd name="connsiteX16" fmla="*/ 1864098 w 5089916"/>
              <a:gd name="connsiteY16" fmla="*/ 805976 h 1285577"/>
              <a:gd name="connsiteX17" fmla="*/ 1965698 w 5089916"/>
              <a:gd name="connsiteY17" fmla="*/ 831376 h 1285577"/>
              <a:gd name="connsiteX18" fmla="*/ 2016498 w 5089916"/>
              <a:gd name="connsiteY18" fmla="*/ 844076 h 1285577"/>
              <a:gd name="connsiteX19" fmla="*/ 2092698 w 5089916"/>
              <a:gd name="connsiteY19" fmla="*/ 869476 h 1285577"/>
              <a:gd name="connsiteX20" fmla="*/ 2168898 w 5089916"/>
              <a:gd name="connsiteY20" fmla="*/ 882176 h 1285577"/>
              <a:gd name="connsiteX21" fmla="*/ 2245098 w 5089916"/>
              <a:gd name="connsiteY21" fmla="*/ 920276 h 1285577"/>
              <a:gd name="connsiteX22" fmla="*/ 2283198 w 5089916"/>
              <a:gd name="connsiteY22" fmla="*/ 945676 h 1285577"/>
              <a:gd name="connsiteX23" fmla="*/ 2853809 w 5089916"/>
              <a:gd name="connsiteY23" fmla="*/ 1026863 h 1285577"/>
              <a:gd name="connsiteX24" fmla="*/ 3603998 w 5089916"/>
              <a:gd name="connsiteY24" fmla="*/ 971076 h 1285577"/>
              <a:gd name="connsiteX25" fmla="*/ 3654798 w 5089916"/>
              <a:gd name="connsiteY25" fmla="*/ 996476 h 1285577"/>
              <a:gd name="connsiteX26" fmla="*/ 3743698 w 5089916"/>
              <a:gd name="connsiteY26" fmla="*/ 1021876 h 1285577"/>
              <a:gd name="connsiteX27" fmla="*/ 3819898 w 5089916"/>
              <a:gd name="connsiteY27" fmla="*/ 1072676 h 1285577"/>
              <a:gd name="connsiteX28" fmla="*/ 3908798 w 5089916"/>
              <a:gd name="connsiteY28" fmla="*/ 1110776 h 1285577"/>
              <a:gd name="connsiteX29" fmla="*/ 3959598 w 5089916"/>
              <a:gd name="connsiteY29" fmla="*/ 1148876 h 1285577"/>
              <a:gd name="connsiteX30" fmla="*/ 4073898 w 5089916"/>
              <a:gd name="connsiteY30" fmla="*/ 1186976 h 1285577"/>
              <a:gd name="connsiteX31" fmla="*/ 4391398 w 5089916"/>
              <a:gd name="connsiteY31" fmla="*/ 1212376 h 1285577"/>
              <a:gd name="connsiteX32" fmla="*/ 4429498 w 5089916"/>
              <a:gd name="connsiteY32" fmla="*/ 1199676 h 1285577"/>
              <a:gd name="connsiteX33" fmla="*/ 4734298 w 5089916"/>
              <a:gd name="connsiteY33" fmla="*/ 1212376 h 1285577"/>
              <a:gd name="connsiteX34" fmla="*/ 4772398 w 5089916"/>
              <a:gd name="connsiteY34" fmla="*/ 1225076 h 1285577"/>
              <a:gd name="connsiteX35" fmla="*/ 4848598 w 5089916"/>
              <a:gd name="connsiteY35" fmla="*/ 1237776 h 1285577"/>
              <a:gd name="connsiteX36" fmla="*/ 4873998 w 5089916"/>
              <a:gd name="connsiteY36" fmla="*/ 1275876 h 1285577"/>
              <a:gd name="connsiteX37" fmla="*/ 5089898 w 5089916"/>
              <a:gd name="connsiteY37" fmla="*/ 1034576 h 1285577"/>
              <a:gd name="connsiteX38" fmla="*/ 4861298 w 5089916"/>
              <a:gd name="connsiteY38" fmla="*/ 1021876 h 1285577"/>
              <a:gd name="connsiteX39" fmla="*/ 4759698 w 5089916"/>
              <a:gd name="connsiteY39" fmla="*/ 983776 h 1285577"/>
              <a:gd name="connsiteX40" fmla="*/ 4670798 w 5089916"/>
              <a:gd name="connsiteY40" fmla="*/ 971076 h 1285577"/>
              <a:gd name="connsiteX41" fmla="*/ 4619998 w 5089916"/>
              <a:gd name="connsiteY41" fmla="*/ 958376 h 1285577"/>
              <a:gd name="connsiteX42" fmla="*/ 4581898 w 5089916"/>
              <a:gd name="connsiteY42" fmla="*/ 932976 h 1285577"/>
              <a:gd name="connsiteX43" fmla="*/ 4543798 w 5089916"/>
              <a:gd name="connsiteY43" fmla="*/ 894876 h 1285577"/>
              <a:gd name="connsiteX44" fmla="*/ 4480298 w 5089916"/>
              <a:gd name="connsiteY44" fmla="*/ 882176 h 1285577"/>
              <a:gd name="connsiteX45" fmla="*/ 4213598 w 5089916"/>
              <a:gd name="connsiteY45" fmla="*/ 869476 h 1285577"/>
              <a:gd name="connsiteX46" fmla="*/ 4099298 w 5089916"/>
              <a:gd name="connsiteY46" fmla="*/ 844076 h 1285577"/>
              <a:gd name="connsiteX47" fmla="*/ 4073898 w 5089916"/>
              <a:gd name="connsiteY47" fmla="*/ 805976 h 1285577"/>
              <a:gd name="connsiteX48" fmla="*/ 4035798 w 5089916"/>
              <a:gd name="connsiteY48" fmla="*/ 780576 h 1285577"/>
              <a:gd name="connsiteX49" fmla="*/ 4010398 w 5089916"/>
              <a:gd name="connsiteY49" fmla="*/ 742476 h 1285577"/>
              <a:gd name="connsiteX50" fmla="*/ 3997698 w 5089916"/>
              <a:gd name="connsiteY50" fmla="*/ 704376 h 1285577"/>
              <a:gd name="connsiteX51" fmla="*/ 3934198 w 5089916"/>
              <a:gd name="connsiteY51" fmla="*/ 615476 h 1285577"/>
              <a:gd name="connsiteX52" fmla="*/ 3870698 w 5089916"/>
              <a:gd name="connsiteY52" fmla="*/ 590076 h 1285577"/>
              <a:gd name="connsiteX53" fmla="*/ 3219588 w 5089916"/>
              <a:gd name="connsiteY53" fmla="*/ 343770 h 1285577"/>
              <a:gd name="connsiteX54" fmla="*/ 2284614 w 5089916"/>
              <a:gd name="connsiteY54" fmla="*/ 454388 h 1285577"/>
              <a:gd name="connsiteX55" fmla="*/ 1495798 w 5089916"/>
              <a:gd name="connsiteY55" fmla="*/ 424976 h 1285577"/>
              <a:gd name="connsiteX56" fmla="*/ 1432298 w 5089916"/>
              <a:gd name="connsiteY56" fmla="*/ 412276 h 1285577"/>
              <a:gd name="connsiteX57" fmla="*/ 1343398 w 5089916"/>
              <a:gd name="connsiteY57" fmla="*/ 399576 h 1285577"/>
              <a:gd name="connsiteX58" fmla="*/ 1305298 w 5089916"/>
              <a:gd name="connsiteY58" fmla="*/ 386876 h 1285577"/>
              <a:gd name="connsiteX59" fmla="*/ 1229098 w 5089916"/>
              <a:gd name="connsiteY59" fmla="*/ 348776 h 1285577"/>
              <a:gd name="connsiteX60" fmla="*/ 1063998 w 5089916"/>
              <a:gd name="connsiteY60" fmla="*/ 183676 h 1285577"/>
              <a:gd name="connsiteX61" fmla="*/ 1025898 w 5089916"/>
              <a:gd name="connsiteY61" fmla="*/ 145576 h 1285577"/>
              <a:gd name="connsiteX62" fmla="*/ 987798 w 5089916"/>
              <a:gd name="connsiteY62" fmla="*/ 132876 h 1285577"/>
              <a:gd name="connsiteX63" fmla="*/ 936998 w 5089916"/>
              <a:gd name="connsiteY63" fmla="*/ 107476 h 1285577"/>
              <a:gd name="connsiteX64" fmla="*/ 258095 w 5089916"/>
              <a:gd name="connsiteY64" fmla="*/ 3858 h 1285577"/>
              <a:gd name="connsiteX65" fmla="*/ 403598 w 5089916"/>
              <a:gd name="connsiteY65" fmla="*/ 259876 h 1285577"/>
              <a:gd name="connsiteX66" fmla="*/ 0 w 5089916"/>
              <a:gd name="connsiteY66" fmla="*/ 45403 h 1285577"/>
              <a:gd name="connsiteX0" fmla="*/ 0 w 4967819"/>
              <a:gd name="connsiteY0" fmla="*/ 249103 h 1285577"/>
              <a:gd name="connsiteX1" fmla="*/ 268801 w 4967819"/>
              <a:gd name="connsiteY1" fmla="*/ 386876 h 1285577"/>
              <a:gd name="connsiteX2" fmla="*/ 306901 w 4967819"/>
              <a:gd name="connsiteY2" fmla="*/ 424976 h 1285577"/>
              <a:gd name="connsiteX3" fmla="*/ 332301 w 4967819"/>
              <a:gd name="connsiteY3" fmla="*/ 475776 h 1285577"/>
              <a:gd name="connsiteX4" fmla="*/ 345001 w 4967819"/>
              <a:gd name="connsiteY4" fmla="*/ 513876 h 1285577"/>
              <a:gd name="connsiteX5" fmla="*/ 459301 w 4967819"/>
              <a:gd name="connsiteY5" fmla="*/ 577376 h 1285577"/>
              <a:gd name="connsiteX6" fmla="*/ 497401 w 4967819"/>
              <a:gd name="connsiteY6" fmla="*/ 602776 h 1285577"/>
              <a:gd name="connsiteX7" fmla="*/ 573601 w 4967819"/>
              <a:gd name="connsiteY7" fmla="*/ 615476 h 1285577"/>
              <a:gd name="connsiteX8" fmla="*/ 649801 w 4967819"/>
              <a:gd name="connsiteY8" fmla="*/ 640876 h 1285577"/>
              <a:gd name="connsiteX9" fmla="*/ 687901 w 4967819"/>
              <a:gd name="connsiteY9" fmla="*/ 653576 h 1285577"/>
              <a:gd name="connsiteX10" fmla="*/ 726001 w 4967819"/>
              <a:gd name="connsiteY10" fmla="*/ 678976 h 1285577"/>
              <a:gd name="connsiteX11" fmla="*/ 776801 w 4967819"/>
              <a:gd name="connsiteY11" fmla="*/ 691676 h 1285577"/>
              <a:gd name="connsiteX12" fmla="*/ 891101 w 4967819"/>
              <a:gd name="connsiteY12" fmla="*/ 717076 h 1285577"/>
              <a:gd name="connsiteX13" fmla="*/ 941901 w 4967819"/>
              <a:gd name="connsiteY13" fmla="*/ 742476 h 1285577"/>
              <a:gd name="connsiteX14" fmla="*/ 1589601 w 4967819"/>
              <a:gd name="connsiteY14" fmla="*/ 780576 h 1285577"/>
              <a:gd name="connsiteX15" fmla="*/ 1653101 w 4967819"/>
              <a:gd name="connsiteY15" fmla="*/ 793276 h 1285577"/>
              <a:gd name="connsiteX16" fmla="*/ 1742001 w 4967819"/>
              <a:gd name="connsiteY16" fmla="*/ 805976 h 1285577"/>
              <a:gd name="connsiteX17" fmla="*/ 1843601 w 4967819"/>
              <a:gd name="connsiteY17" fmla="*/ 831376 h 1285577"/>
              <a:gd name="connsiteX18" fmla="*/ 1894401 w 4967819"/>
              <a:gd name="connsiteY18" fmla="*/ 844076 h 1285577"/>
              <a:gd name="connsiteX19" fmla="*/ 1970601 w 4967819"/>
              <a:gd name="connsiteY19" fmla="*/ 869476 h 1285577"/>
              <a:gd name="connsiteX20" fmla="*/ 2046801 w 4967819"/>
              <a:gd name="connsiteY20" fmla="*/ 882176 h 1285577"/>
              <a:gd name="connsiteX21" fmla="*/ 2123001 w 4967819"/>
              <a:gd name="connsiteY21" fmla="*/ 920276 h 1285577"/>
              <a:gd name="connsiteX22" fmla="*/ 2161101 w 4967819"/>
              <a:gd name="connsiteY22" fmla="*/ 945676 h 1285577"/>
              <a:gd name="connsiteX23" fmla="*/ 2731712 w 4967819"/>
              <a:gd name="connsiteY23" fmla="*/ 1026863 h 1285577"/>
              <a:gd name="connsiteX24" fmla="*/ 3481901 w 4967819"/>
              <a:gd name="connsiteY24" fmla="*/ 971076 h 1285577"/>
              <a:gd name="connsiteX25" fmla="*/ 3532701 w 4967819"/>
              <a:gd name="connsiteY25" fmla="*/ 996476 h 1285577"/>
              <a:gd name="connsiteX26" fmla="*/ 3621601 w 4967819"/>
              <a:gd name="connsiteY26" fmla="*/ 1021876 h 1285577"/>
              <a:gd name="connsiteX27" fmla="*/ 3697801 w 4967819"/>
              <a:gd name="connsiteY27" fmla="*/ 1072676 h 1285577"/>
              <a:gd name="connsiteX28" fmla="*/ 3786701 w 4967819"/>
              <a:gd name="connsiteY28" fmla="*/ 1110776 h 1285577"/>
              <a:gd name="connsiteX29" fmla="*/ 3837501 w 4967819"/>
              <a:gd name="connsiteY29" fmla="*/ 1148876 h 1285577"/>
              <a:gd name="connsiteX30" fmla="*/ 3951801 w 4967819"/>
              <a:gd name="connsiteY30" fmla="*/ 1186976 h 1285577"/>
              <a:gd name="connsiteX31" fmla="*/ 4269301 w 4967819"/>
              <a:gd name="connsiteY31" fmla="*/ 1212376 h 1285577"/>
              <a:gd name="connsiteX32" fmla="*/ 4307401 w 4967819"/>
              <a:gd name="connsiteY32" fmla="*/ 1199676 h 1285577"/>
              <a:gd name="connsiteX33" fmla="*/ 4612201 w 4967819"/>
              <a:gd name="connsiteY33" fmla="*/ 1212376 h 1285577"/>
              <a:gd name="connsiteX34" fmla="*/ 4650301 w 4967819"/>
              <a:gd name="connsiteY34" fmla="*/ 1225076 h 1285577"/>
              <a:gd name="connsiteX35" fmla="*/ 4726501 w 4967819"/>
              <a:gd name="connsiteY35" fmla="*/ 1237776 h 1285577"/>
              <a:gd name="connsiteX36" fmla="*/ 4751901 w 4967819"/>
              <a:gd name="connsiteY36" fmla="*/ 1275876 h 1285577"/>
              <a:gd name="connsiteX37" fmla="*/ 4967801 w 4967819"/>
              <a:gd name="connsiteY37" fmla="*/ 1034576 h 1285577"/>
              <a:gd name="connsiteX38" fmla="*/ 4739201 w 4967819"/>
              <a:gd name="connsiteY38" fmla="*/ 1021876 h 1285577"/>
              <a:gd name="connsiteX39" fmla="*/ 4637601 w 4967819"/>
              <a:gd name="connsiteY39" fmla="*/ 983776 h 1285577"/>
              <a:gd name="connsiteX40" fmla="*/ 4548701 w 4967819"/>
              <a:gd name="connsiteY40" fmla="*/ 971076 h 1285577"/>
              <a:gd name="connsiteX41" fmla="*/ 4497901 w 4967819"/>
              <a:gd name="connsiteY41" fmla="*/ 958376 h 1285577"/>
              <a:gd name="connsiteX42" fmla="*/ 4459801 w 4967819"/>
              <a:gd name="connsiteY42" fmla="*/ 932976 h 1285577"/>
              <a:gd name="connsiteX43" fmla="*/ 4421701 w 4967819"/>
              <a:gd name="connsiteY43" fmla="*/ 894876 h 1285577"/>
              <a:gd name="connsiteX44" fmla="*/ 4358201 w 4967819"/>
              <a:gd name="connsiteY44" fmla="*/ 882176 h 1285577"/>
              <a:gd name="connsiteX45" fmla="*/ 4091501 w 4967819"/>
              <a:gd name="connsiteY45" fmla="*/ 869476 h 1285577"/>
              <a:gd name="connsiteX46" fmla="*/ 3977201 w 4967819"/>
              <a:gd name="connsiteY46" fmla="*/ 844076 h 1285577"/>
              <a:gd name="connsiteX47" fmla="*/ 3951801 w 4967819"/>
              <a:gd name="connsiteY47" fmla="*/ 805976 h 1285577"/>
              <a:gd name="connsiteX48" fmla="*/ 3913701 w 4967819"/>
              <a:gd name="connsiteY48" fmla="*/ 780576 h 1285577"/>
              <a:gd name="connsiteX49" fmla="*/ 3888301 w 4967819"/>
              <a:gd name="connsiteY49" fmla="*/ 742476 h 1285577"/>
              <a:gd name="connsiteX50" fmla="*/ 3875601 w 4967819"/>
              <a:gd name="connsiteY50" fmla="*/ 704376 h 1285577"/>
              <a:gd name="connsiteX51" fmla="*/ 3812101 w 4967819"/>
              <a:gd name="connsiteY51" fmla="*/ 615476 h 1285577"/>
              <a:gd name="connsiteX52" fmla="*/ 3748601 w 4967819"/>
              <a:gd name="connsiteY52" fmla="*/ 590076 h 1285577"/>
              <a:gd name="connsiteX53" fmla="*/ 3097491 w 4967819"/>
              <a:gd name="connsiteY53" fmla="*/ 343770 h 1285577"/>
              <a:gd name="connsiteX54" fmla="*/ 2162517 w 4967819"/>
              <a:gd name="connsiteY54" fmla="*/ 454388 h 1285577"/>
              <a:gd name="connsiteX55" fmla="*/ 1373701 w 4967819"/>
              <a:gd name="connsiteY55" fmla="*/ 424976 h 1285577"/>
              <a:gd name="connsiteX56" fmla="*/ 1310201 w 4967819"/>
              <a:gd name="connsiteY56" fmla="*/ 412276 h 1285577"/>
              <a:gd name="connsiteX57" fmla="*/ 1221301 w 4967819"/>
              <a:gd name="connsiteY57" fmla="*/ 399576 h 1285577"/>
              <a:gd name="connsiteX58" fmla="*/ 1183201 w 4967819"/>
              <a:gd name="connsiteY58" fmla="*/ 386876 h 1285577"/>
              <a:gd name="connsiteX59" fmla="*/ 1107001 w 4967819"/>
              <a:gd name="connsiteY59" fmla="*/ 348776 h 1285577"/>
              <a:gd name="connsiteX60" fmla="*/ 941901 w 4967819"/>
              <a:gd name="connsiteY60" fmla="*/ 183676 h 1285577"/>
              <a:gd name="connsiteX61" fmla="*/ 903801 w 4967819"/>
              <a:gd name="connsiteY61" fmla="*/ 145576 h 1285577"/>
              <a:gd name="connsiteX62" fmla="*/ 865701 w 4967819"/>
              <a:gd name="connsiteY62" fmla="*/ 132876 h 1285577"/>
              <a:gd name="connsiteX63" fmla="*/ 814901 w 4967819"/>
              <a:gd name="connsiteY63" fmla="*/ 107476 h 1285577"/>
              <a:gd name="connsiteX64" fmla="*/ 135998 w 4967819"/>
              <a:gd name="connsiteY64" fmla="*/ 3858 h 1285577"/>
              <a:gd name="connsiteX65" fmla="*/ 281501 w 4967819"/>
              <a:gd name="connsiteY65" fmla="*/ 259876 h 1285577"/>
              <a:gd name="connsiteX0" fmla="*/ 0 w 4967819"/>
              <a:gd name="connsiteY0" fmla="*/ 249103 h 1285577"/>
              <a:gd name="connsiteX1" fmla="*/ 268801 w 4967819"/>
              <a:gd name="connsiteY1" fmla="*/ 386876 h 1285577"/>
              <a:gd name="connsiteX2" fmla="*/ 306901 w 4967819"/>
              <a:gd name="connsiteY2" fmla="*/ 424976 h 1285577"/>
              <a:gd name="connsiteX3" fmla="*/ 332301 w 4967819"/>
              <a:gd name="connsiteY3" fmla="*/ 475776 h 1285577"/>
              <a:gd name="connsiteX4" fmla="*/ 345001 w 4967819"/>
              <a:gd name="connsiteY4" fmla="*/ 513876 h 1285577"/>
              <a:gd name="connsiteX5" fmla="*/ 459301 w 4967819"/>
              <a:gd name="connsiteY5" fmla="*/ 577376 h 1285577"/>
              <a:gd name="connsiteX6" fmla="*/ 497401 w 4967819"/>
              <a:gd name="connsiteY6" fmla="*/ 602776 h 1285577"/>
              <a:gd name="connsiteX7" fmla="*/ 573601 w 4967819"/>
              <a:gd name="connsiteY7" fmla="*/ 615476 h 1285577"/>
              <a:gd name="connsiteX8" fmla="*/ 649801 w 4967819"/>
              <a:gd name="connsiteY8" fmla="*/ 640876 h 1285577"/>
              <a:gd name="connsiteX9" fmla="*/ 687901 w 4967819"/>
              <a:gd name="connsiteY9" fmla="*/ 653576 h 1285577"/>
              <a:gd name="connsiteX10" fmla="*/ 726001 w 4967819"/>
              <a:gd name="connsiteY10" fmla="*/ 678976 h 1285577"/>
              <a:gd name="connsiteX11" fmla="*/ 776801 w 4967819"/>
              <a:gd name="connsiteY11" fmla="*/ 691676 h 1285577"/>
              <a:gd name="connsiteX12" fmla="*/ 891101 w 4967819"/>
              <a:gd name="connsiteY12" fmla="*/ 717076 h 1285577"/>
              <a:gd name="connsiteX13" fmla="*/ 941901 w 4967819"/>
              <a:gd name="connsiteY13" fmla="*/ 742476 h 1285577"/>
              <a:gd name="connsiteX14" fmla="*/ 1589601 w 4967819"/>
              <a:gd name="connsiteY14" fmla="*/ 780576 h 1285577"/>
              <a:gd name="connsiteX15" fmla="*/ 1653101 w 4967819"/>
              <a:gd name="connsiteY15" fmla="*/ 793276 h 1285577"/>
              <a:gd name="connsiteX16" fmla="*/ 1742001 w 4967819"/>
              <a:gd name="connsiteY16" fmla="*/ 805976 h 1285577"/>
              <a:gd name="connsiteX17" fmla="*/ 1843601 w 4967819"/>
              <a:gd name="connsiteY17" fmla="*/ 831376 h 1285577"/>
              <a:gd name="connsiteX18" fmla="*/ 1894401 w 4967819"/>
              <a:gd name="connsiteY18" fmla="*/ 844076 h 1285577"/>
              <a:gd name="connsiteX19" fmla="*/ 1970601 w 4967819"/>
              <a:gd name="connsiteY19" fmla="*/ 869476 h 1285577"/>
              <a:gd name="connsiteX20" fmla="*/ 2046801 w 4967819"/>
              <a:gd name="connsiteY20" fmla="*/ 882176 h 1285577"/>
              <a:gd name="connsiteX21" fmla="*/ 2123001 w 4967819"/>
              <a:gd name="connsiteY21" fmla="*/ 920276 h 1285577"/>
              <a:gd name="connsiteX22" fmla="*/ 2161101 w 4967819"/>
              <a:gd name="connsiteY22" fmla="*/ 945676 h 1285577"/>
              <a:gd name="connsiteX23" fmla="*/ 2731712 w 4967819"/>
              <a:gd name="connsiteY23" fmla="*/ 1026863 h 1285577"/>
              <a:gd name="connsiteX24" fmla="*/ 3481901 w 4967819"/>
              <a:gd name="connsiteY24" fmla="*/ 971076 h 1285577"/>
              <a:gd name="connsiteX25" fmla="*/ 3532701 w 4967819"/>
              <a:gd name="connsiteY25" fmla="*/ 996476 h 1285577"/>
              <a:gd name="connsiteX26" fmla="*/ 3621601 w 4967819"/>
              <a:gd name="connsiteY26" fmla="*/ 1021876 h 1285577"/>
              <a:gd name="connsiteX27" fmla="*/ 3697801 w 4967819"/>
              <a:gd name="connsiteY27" fmla="*/ 1072676 h 1285577"/>
              <a:gd name="connsiteX28" fmla="*/ 3786701 w 4967819"/>
              <a:gd name="connsiteY28" fmla="*/ 1110776 h 1285577"/>
              <a:gd name="connsiteX29" fmla="*/ 3837501 w 4967819"/>
              <a:gd name="connsiteY29" fmla="*/ 1148876 h 1285577"/>
              <a:gd name="connsiteX30" fmla="*/ 3951801 w 4967819"/>
              <a:gd name="connsiteY30" fmla="*/ 1186976 h 1285577"/>
              <a:gd name="connsiteX31" fmla="*/ 4269301 w 4967819"/>
              <a:gd name="connsiteY31" fmla="*/ 1212376 h 1285577"/>
              <a:gd name="connsiteX32" fmla="*/ 4307401 w 4967819"/>
              <a:gd name="connsiteY32" fmla="*/ 1199676 h 1285577"/>
              <a:gd name="connsiteX33" fmla="*/ 4612201 w 4967819"/>
              <a:gd name="connsiteY33" fmla="*/ 1212376 h 1285577"/>
              <a:gd name="connsiteX34" fmla="*/ 4650301 w 4967819"/>
              <a:gd name="connsiteY34" fmla="*/ 1225076 h 1285577"/>
              <a:gd name="connsiteX35" fmla="*/ 4726501 w 4967819"/>
              <a:gd name="connsiteY35" fmla="*/ 1237776 h 1285577"/>
              <a:gd name="connsiteX36" fmla="*/ 4751901 w 4967819"/>
              <a:gd name="connsiteY36" fmla="*/ 1275876 h 1285577"/>
              <a:gd name="connsiteX37" fmla="*/ 4967801 w 4967819"/>
              <a:gd name="connsiteY37" fmla="*/ 1034576 h 1285577"/>
              <a:gd name="connsiteX38" fmla="*/ 4739201 w 4967819"/>
              <a:gd name="connsiteY38" fmla="*/ 1021876 h 1285577"/>
              <a:gd name="connsiteX39" fmla="*/ 4637601 w 4967819"/>
              <a:gd name="connsiteY39" fmla="*/ 983776 h 1285577"/>
              <a:gd name="connsiteX40" fmla="*/ 4548701 w 4967819"/>
              <a:gd name="connsiteY40" fmla="*/ 971076 h 1285577"/>
              <a:gd name="connsiteX41" fmla="*/ 4497901 w 4967819"/>
              <a:gd name="connsiteY41" fmla="*/ 958376 h 1285577"/>
              <a:gd name="connsiteX42" fmla="*/ 4459801 w 4967819"/>
              <a:gd name="connsiteY42" fmla="*/ 932976 h 1285577"/>
              <a:gd name="connsiteX43" fmla="*/ 4421701 w 4967819"/>
              <a:gd name="connsiteY43" fmla="*/ 894876 h 1285577"/>
              <a:gd name="connsiteX44" fmla="*/ 4358201 w 4967819"/>
              <a:gd name="connsiteY44" fmla="*/ 882176 h 1285577"/>
              <a:gd name="connsiteX45" fmla="*/ 4091501 w 4967819"/>
              <a:gd name="connsiteY45" fmla="*/ 869476 h 1285577"/>
              <a:gd name="connsiteX46" fmla="*/ 3977201 w 4967819"/>
              <a:gd name="connsiteY46" fmla="*/ 844076 h 1285577"/>
              <a:gd name="connsiteX47" fmla="*/ 3951801 w 4967819"/>
              <a:gd name="connsiteY47" fmla="*/ 805976 h 1285577"/>
              <a:gd name="connsiteX48" fmla="*/ 3913701 w 4967819"/>
              <a:gd name="connsiteY48" fmla="*/ 780576 h 1285577"/>
              <a:gd name="connsiteX49" fmla="*/ 3888301 w 4967819"/>
              <a:gd name="connsiteY49" fmla="*/ 742476 h 1285577"/>
              <a:gd name="connsiteX50" fmla="*/ 3875601 w 4967819"/>
              <a:gd name="connsiteY50" fmla="*/ 704376 h 1285577"/>
              <a:gd name="connsiteX51" fmla="*/ 3812101 w 4967819"/>
              <a:gd name="connsiteY51" fmla="*/ 615476 h 1285577"/>
              <a:gd name="connsiteX52" fmla="*/ 3748601 w 4967819"/>
              <a:gd name="connsiteY52" fmla="*/ 590076 h 1285577"/>
              <a:gd name="connsiteX53" fmla="*/ 3097491 w 4967819"/>
              <a:gd name="connsiteY53" fmla="*/ 343770 h 1285577"/>
              <a:gd name="connsiteX54" fmla="*/ 2162517 w 4967819"/>
              <a:gd name="connsiteY54" fmla="*/ 454388 h 1285577"/>
              <a:gd name="connsiteX55" fmla="*/ 1373701 w 4967819"/>
              <a:gd name="connsiteY55" fmla="*/ 424976 h 1285577"/>
              <a:gd name="connsiteX56" fmla="*/ 1310201 w 4967819"/>
              <a:gd name="connsiteY56" fmla="*/ 412276 h 1285577"/>
              <a:gd name="connsiteX57" fmla="*/ 1221301 w 4967819"/>
              <a:gd name="connsiteY57" fmla="*/ 399576 h 1285577"/>
              <a:gd name="connsiteX58" fmla="*/ 1183201 w 4967819"/>
              <a:gd name="connsiteY58" fmla="*/ 386876 h 1285577"/>
              <a:gd name="connsiteX59" fmla="*/ 1107001 w 4967819"/>
              <a:gd name="connsiteY59" fmla="*/ 348776 h 1285577"/>
              <a:gd name="connsiteX60" fmla="*/ 941901 w 4967819"/>
              <a:gd name="connsiteY60" fmla="*/ 183676 h 1285577"/>
              <a:gd name="connsiteX61" fmla="*/ 903801 w 4967819"/>
              <a:gd name="connsiteY61" fmla="*/ 145576 h 1285577"/>
              <a:gd name="connsiteX62" fmla="*/ 865701 w 4967819"/>
              <a:gd name="connsiteY62" fmla="*/ 132876 h 1285577"/>
              <a:gd name="connsiteX63" fmla="*/ 814901 w 4967819"/>
              <a:gd name="connsiteY63" fmla="*/ 107476 h 1285577"/>
              <a:gd name="connsiteX64" fmla="*/ 135998 w 4967819"/>
              <a:gd name="connsiteY64" fmla="*/ 3858 h 1285577"/>
              <a:gd name="connsiteX0" fmla="*/ 132803 w 4831821"/>
              <a:gd name="connsiteY0" fmla="*/ 386876 h 1285577"/>
              <a:gd name="connsiteX1" fmla="*/ 170903 w 4831821"/>
              <a:gd name="connsiteY1" fmla="*/ 424976 h 1285577"/>
              <a:gd name="connsiteX2" fmla="*/ 196303 w 4831821"/>
              <a:gd name="connsiteY2" fmla="*/ 475776 h 1285577"/>
              <a:gd name="connsiteX3" fmla="*/ 209003 w 4831821"/>
              <a:gd name="connsiteY3" fmla="*/ 513876 h 1285577"/>
              <a:gd name="connsiteX4" fmla="*/ 323303 w 4831821"/>
              <a:gd name="connsiteY4" fmla="*/ 577376 h 1285577"/>
              <a:gd name="connsiteX5" fmla="*/ 361403 w 4831821"/>
              <a:gd name="connsiteY5" fmla="*/ 602776 h 1285577"/>
              <a:gd name="connsiteX6" fmla="*/ 437603 w 4831821"/>
              <a:gd name="connsiteY6" fmla="*/ 615476 h 1285577"/>
              <a:gd name="connsiteX7" fmla="*/ 513803 w 4831821"/>
              <a:gd name="connsiteY7" fmla="*/ 640876 h 1285577"/>
              <a:gd name="connsiteX8" fmla="*/ 551903 w 4831821"/>
              <a:gd name="connsiteY8" fmla="*/ 653576 h 1285577"/>
              <a:gd name="connsiteX9" fmla="*/ 590003 w 4831821"/>
              <a:gd name="connsiteY9" fmla="*/ 678976 h 1285577"/>
              <a:gd name="connsiteX10" fmla="*/ 640803 w 4831821"/>
              <a:gd name="connsiteY10" fmla="*/ 691676 h 1285577"/>
              <a:gd name="connsiteX11" fmla="*/ 755103 w 4831821"/>
              <a:gd name="connsiteY11" fmla="*/ 717076 h 1285577"/>
              <a:gd name="connsiteX12" fmla="*/ 805903 w 4831821"/>
              <a:gd name="connsiteY12" fmla="*/ 742476 h 1285577"/>
              <a:gd name="connsiteX13" fmla="*/ 1453603 w 4831821"/>
              <a:gd name="connsiteY13" fmla="*/ 780576 h 1285577"/>
              <a:gd name="connsiteX14" fmla="*/ 1517103 w 4831821"/>
              <a:gd name="connsiteY14" fmla="*/ 793276 h 1285577"/>
              <a:gd name="connsiteX15" fmla="*/ 1606003 w 4831821"/>
              <a:gd name="connsiteY15" fmla="*/ 805976 h 1285577"/>
              <a:gd name="connsiteX16" fmla="*/ 1707603 w 4831821"/>
              <a:gd name="connsiteY16" fmla="*/ 831376 h 1285577"/>
              <a:gd name="connsiteX17" fmla="*/ 1758403 w 4831821"/>
              <a:gd name="connsiteY17" fmla="*/ 844076 h 1285577"/>
              <a:gd name="connsiteX18" fmla="*/ 1834603 w 4831821"/>
              <a:gd name="connsiteY18" fmla="*/ 869476 h 1285577"/>
              <a:gd name="connsiteX19" fmla="*/ 1910803 w 4831821"/>
              <a:gd name="connsiteY19" fmla="*/ 882176 h 1285577"/>
              <a:gd name="connsiteX20" fmla="*/ 1987003 w 4831821"/>
              <a:gd name="connsiteY20" fmla="*/ 920276 h 1285577"/>
              <a:gd name="connsiteX21" fmla="*/ 2025103 w 4831821"/>
              <a:gd name="connsiteY21" fmla="*/ 945676 h 1285577"/>
              <a:gd name="connsiteX22" fmla="*/ 2595714 w 4831821"/>
              <a:gd name="connsiteY22" fmla="*/ 1026863 h 1285577"/>
              <a:gd name="connsiteX23" fmla="*/ 3345903 w 4831821"/>
              <a:gd name="connsiteY23" fmla="*/ 971076 h 1285577"/>
              <a:gd name="connsiteX24" fmla="*/ 3396703 w 4831821"/>
              <a:gd name="connsiteY24" fmla="*/ 996476 h 1285577"/>
              <a:gd name="connsiteX25" fmla="*/ 3485603 w 4831821"/>
              <a:gd name="connsiteY25" fmla="*/ 1021876 h 1285577"/>
              <a:gd name="connsiteX26" fmla="*/ 3561803 w 4831821"/>
              <a:gd name="connsiteY26" fmla="*/ 1072676 h 1285577"/>
              <a:gd name="connsiteX27" fmla="*/ 3650703 w 4831821"/>
              <a:gd name="connsiteY27" fmla="*/ 1110776 h 1285577"/>
              <a:gd name="connsiteX28" fmla="*/ 3701503 w 4831821"/>
              <a:gd name="connsiteY28" fmla="*/ 1148876 h 1285577"/>
              <a:gd name="connsiteX29" fmla="*/ 3815803 w 4831821"/>
              <a:gd name="connsiteY29" fmla="*/ 1186976 h 1285577"/>
              <a:gd name="connsiteX30" fmla="*/ 4133303 w 4831821"/>
              <a:gd name="connsiteY30" fmla="*/ 1212376 h 1285577"/>
              <a:gd name="connsiteX31" fmla="*/ 4171403 w 4831821"/>
              <a:gd name="connsiteY31" fmla="*/ 1199676 h 1285577"/>
              <a:gd name="connsiteX32" fmla="*/ 4476203 w 4831821"/>
              <a:gd name="connsiteY32" fmla="*/ 1212376 h 1285577"/>
              <a:gd name="connsiteX33" fmla="*/ 4514303 w 4831821"/>
              <a:gd name="connsiteY33" fmla="*/ 1225076 h 1285577"/>
              <a:gd name="connsiteX34" fmla="*/ 4590503 w 4831821"/>
              <a:gd name="connsiteY34" fmla="*/ 1237776 h 1285577"/>
              <a:gd name="connsiteX35" fmla="*/ 4615903 w 4831821"/>
              <a:gd name="connsiteY35" fmla="*/ 1275876 h 1285577"/>
              <a:gd name="connsiteX36" fmla="*/ 4831803 w 4831821"/>
              <a:gd name="connsiteY36" fmla="*/ 1034576 h 1285577"/>
              <a:gd name="connsiteX37" fmla="*/ 4603203 w 4831821"/>
              <a:gd name="connsiteY37" fmla="*/ 1021876 h 1285577"/>
              <a:gd name="connsiteX38" fmla="*/ 4501603 w 4831821"/>
              <a:gd name="connsiteY38" fmla="*/ 983776 h 1285577"/>
              <a:gd name="connsiteX39" fmla="*/ 4412703 w 4831821"/>
              <a:gd name="connsiteY39" fmla="*/ 971076 h 1285577"/>
              <a:gd name="connsiteX40" fmla="*/ 4361903 w 4831821"/>
              <a:gd name="connsiteY40" fmla="*/ 958376 h 1285577"/>
              <a:gd name="connsiteX41" fmla="*/ 4323803 w 4831821"/>
              <a:gd name="connsiteY41" fmla="*/ 932976 h 1285577"/>
              <a:gd name="connsiteX42" fmla="*/ 4285703 w 4831821"/>
              <a:gd name="connsiteY42" fmla="*/ 894876 h 1285577"/>
              <a:gd name="connsiteX43" fmla="*/ 4222203 w 4831821"/>
              <a:gd name="connsiteY43" fmla="*/ 882176 h 1285577"/>
              <a:gd name="connsiteX44" fmla="*/ 3955503 w 4831821"/>
              <a:gd name="connsiteY44" fmla="*/ 869476 h 1285577"/>
              <a:gd name="connsiteX45" fmla="*/ 3841203 w 4831821"/>
              <a:gd name="connsiteY45" fmla="*/ 844076 h 1285577"/>
              <a:gd name="connsiteX46" fmla="*/ 3815803 w 4831821"/>
              <a:gd name="connsiteY46" fmla="*/ 805976 h 1285577"/>
              <a:gd name="connsiteX47" fmla="*/ 3777703 w 4831821"/>
              <a:gd name="connsiteY47" fmla="*/ 780576 h 1285577"/>
              <a:gd name="connsiteX48" fmla="*/ 3752303 w 4831821"/>
              <a:gd name="connsiteY48" fmla="*/ 742476 h 1285577"/>
              <a:gd name="connsiteX49" fmla="*/ 3739603 w 4831821"/>
              <a:gd name="connsiteY49" fmla="*/ 704376 h 1285577"/>
              <a:gd name="connsiteX50" fmla="*/ 3676103 w 4831821"/>
              <a:gd name="connsiteY50" fmla="*/ 615476 h 1285577"/>
              <a:gd name="connsiteX51" fmla="*/ 3612603 w 4831821"/>
              <a:gd name="connsiteY51" fmla="*/ 590076 h 1285577"/>
              <a:gd name="connsiteX52" fmla="*/ 2961493 w 4831821"/>
              <a:gd name="connsiteY52" fmla="*/ 343770 h 1285577"/>
              <a:gd name="connsiteX53" fmla="*/ 2026519 w 4831821"/>
              <a:gd name="connsiteY53" fmla="*/ 454388 h 1285577"/>
              <a:gd name="connsiteX54" fmla="*/ 1237703 w 4831821"/>
              <a:gd name="connsiteY54" fmla="*/ 424976 h 1285577"/>
              <a:gd name="connsiteX55" fmla="*/ 1174203 w 4831821"/>
              <a:gd name="connsiteY55" fmla="*/ 412276 h 1285577"/>
              <a:gd name="connsiteX56" fmla="*/ 1085303 w 4831821"/>
              <a:gd name="connsiteY56" fmla="*/ 399576 h 1285577"/>
              <a:gd name="connsiteX57" fmla="*/ 1047203 w 4831821"/>
              <a:gd name="connsiteY57" fmla="*/ 386876 h 1285577"/>
              <a:gd name="connsiteX58" fmla="*/ 971003 w 4831821"/>
              <a:gd name="connsiteY58" fmla="*/ 348776 h 1285577"/>
              <a:gd name="connsiteX59" fmla="*/ 805903 w 4831821"/>
              <a:gd name="connsiteY59" fmla="*/ 183676 h 1285577"/>
              <a:gd name="connsiteX60" fmla="*/ 767803 w 4831821"/>
              <a:gd name="connsiteY60" fmla="*/ 145576 h 1285577"/>
              <a:gd name="connsiteX61" fmla="*/ 729703 w 4831821"/>
              <a:gd name="connsiteY61" fmla="*/ 132876 h 1285577"/>
              <a:gd name="connsiteX62" fmla="*/ 678903 w 4831821"/>
              <a:gd name="connsiteY62" fmla="*/ 107476 h 1285577"/>
              <a:gd name="connsiteX63" fmla="*/ 0 w 4831821"/>
              <a:gd name="connsiteY63" fmla="*/ 3858 h 1285577"/>
              <a:gd name="connsiteX0" fmla="*/ 170903 w 4831821"/>
              <a:gd name="connsiteY0" fmla="*/ 424976 h 1285577"/>
              <a:gd name="connsiteX1" fmla="*/ 196303 w 4831821"/>
              <a:gd name="connsiteY1" fmla="*/ 475776 h 1285577"/>
              <a:gd name="connsiteX2" fmla="*/ 209003 w 4831821"/>
              <a:gd name="connsiteY2" fmla="*/ 513876 h 1285577"/>
              <a:gd name="connsiteX3" fmla="*/ 323303 w 4831821"/>
              <a:gd name="connsiteY3" fmla="*/ 577376 h 1285577"/>
              <a:gd name="connsiteX4" fmla="*/ 361403 w 4831821"/>
              <a:gd name="connsiteY4" fmla="*/ 602776 h 1285577"/>
              <a:gd name="connsiteX5" fmla="*/ 437603 w 4831821"/>
              <a:gd name="connsiteY5" fmla="*/ 615476 h 1285577"/>
              <a:gd name="connsiteX6" fmla="*/ 513803 w 4831821"/>
              <a:gd name="connsiteY6" fmla="*/ 640876 h 1285577"/>
              <a:gd name="connsiteX7" fmla="*/ 551903 w 4831821"/>
              <a:gd name="connsiteY7" fmla="*/ 653576 h 1285577"/>
              <a:gd name="connsiteX8" fmla="*/ 590003 w 4831821"/>
              <a:gd name="connsiteY8" fmla="*/ 678976 h 1285577"/>
              <a:gd name="connsiteX9" fmla="*/ 640803 w 4831821"/>
              <a:gd name="connsiteY9" fmla="*/ 691676 h 1285577"/>
              <a:gd name="connsiteX10" fmla="*/ 755103 w 4831821"/>
              <a:gd name="connsiteY10" fmla="*/ 717076 h 1285577"/>
              <a:gd name="connsiteX11" fmla="*/ 805903 w 4831821"/>
              <a:gd name="connsiteY11" fmla="*/ 742476 h 1285577"/>
              <a:gd name="connsiteX12" fmla="*/ 1453603 w 4831821"/>
              <a:gd name="connsiteY12" fmla="*/ 780576 h 1285577"/>
              <a:gd name="connsiteX13" fmla="*/ 1517103 w 4831821"/>
              <a:gd name="connsiteY13" fmla="*/ 793276 h 1285577"/>
              <a:gd name="connsiteX14" fmla="*/ 1606003 w 4831821"/>
              <a:gd name="connsiteY14" fmla="*/ 805976 h 1285577"/>
              <a:gd name="connsiteX15" fmla="*/ 1707603 w 4831821"/>
              <a:gd name="connsiteY15" fmla="*/ 831376 h 1285577"/>
              <a:gd name="connsiteX16" fmla="*/ 1758403 w 4831821"/>
              <a:gd name="connsiteY16" fmla="*/ 844076 h 1285577"/>
              <a:gd name="connsiteX17" fmla="*/ 1834603 w 4831821"/>
              <a:gd name="connsiteY17" fmla="*/ 869476 h 1285577"/>
              <a:gd name="connsiteX18" fmla="*/ 1910803 w 4831821"/>
              <a:gd name="connsiteY18" fmla="*/ 882176 h 1285577"/>
              <a:gd name="connsiteX19" fmla="*/ 1987003 w 4831821"/>
              <a:gd name="connsiteY19" fmla="*/ 920276 h 1285577"/>
              <a:gd name="connsiteX20" fmla="*/ 2025103 w 4831821"/>
              <a:gd name="connsiteY20" fmla="*/ 945676 h 1285577"/>
              <a:gd name="connsiteX21" fmla="*/ 2595714 w 4831821"/>
              <a:gd name="connsiteY21" fmla="*/ 1026863 h 1285577"/>
              <a:gd name="connsiteX22" fmla="*/ 3345903 w 4831821"/>
              <a:gd name="connsiteY22" fmla="*/ 971076 h 1285577"/>
              <a:gd name="connsiteX23" fmla="*/ 3396703 w 4831821"/>
              <a:gd name="connsiteY23" fmla="*/ 996476 h 1285577"/>
              <a:gd name="connsiteX24" fmla="*/ 3485603 w 4831821"/>
              <a:gd name="connsiteY24" fmla="*/ 1021876 h 1285577"/>
              <a:gd name="connsiteX25" fmla="*/ 3561803 w 4831821"/>
              <a:gd name="connsiteY25" fmla="*/ 1072676 h 1285577"/>
              <a:gd name="connsiteX26" fmla="*/ 3650703 w 4831821"/>
              <a:gd name="connsiteY26" fmla="*/ 1110776 h 1285577"/>
              <a:gd name="connsiteX27" fmla="*/ 3701503 w 4831821"/>
              <a:gd name="connsiteY27" fmla="*/ 1148876 h 1285577"/>
              <a:gd name="connsiteX28" fmla="*/ 3815803 w 4831821"/>
              <a:gd name="connsiteY28" fmla="*/ 1186976 h 1285577"/>
              <a:gd name="connsiteX29" fmla="*/ 4133303 w 4831821"/>
              <a:gd name="connsiteY29" fmla="*/ 1212376 h 1285577"/>
              <a:gd name="connsiteX30" fmla="*/ 4171403 w 4831821"/>
              <a:gd name="connsiteY30" fmla="*/ 1199676 h 1285577"/>
              <a:gd name="connsiteX31" fmla="*/ 4476203 w 4831821"/>
              <a:gd name="connsiteY31" fmla="*/ 1212376 h 1285577"/>
              <a:gd name="connsiteX32" fmla="*/ 4514303 w 4831821"/>
              <a:gd name="connsiteY32" fmla="*/ 1225076 h 1285577"/>
              <a:gd name="connsiteX33" fmla="*/ 4590503 w 4831821"/>
              <a:gd name="connsiteY33" fmla="*/ 1237776 h 1285577"/>
              <a:gd name="connsiteX34" fmla="*/ 4615903 w 4831821"/>
              <a:gd name="connsiteY34" fmla="*/ 1275876 h 1285577"/>
              <a:gd name="connsiteX35" fmla="*/ 4831803 w 4831821"/>
              <a:gd name="connsiteY35" fmla="*/ 1034576 h 1285577"/>
              <a:gd name="connsiteX36" fmla="*/ 4603203 w 4831821"/>
              <a:gd name="connsiteY36" fmla="*/ 1021876 h 1285577"/>
              <a:gd name="connsiteX37" fmla="*/ 4501603 w 4831821"/>
              <a:gd name="connsiteY37" fmla="*/ 983776 h 1285577"/>
              <a:gd name="connsiteX38" fmla="*/ 4412703 w 4831821"/>
              <a:gd name="connsiteY38" fmla="*/ 971076 h 1285577"/>
              <a:gd name="connsiteX39" fmla="*/ 4361903 w 4831821"/>
              <a:gd name="connsiteY39" fmla="*/ 958376 h 1285577"/>
              <a:gd name="connsiteX40" fmla="*/ 4323803 w 4831821"/>
              <a:gd name="connsiteY40" fmla="*/ 932976 h 1285577"/>
              <a:gd name="connsiteX41" fmla="*/ 4285703 w 4831821"/>
              <a:gd name="connsiteY41" fmla="*/ 894876 h 1285577"/>
              <a:gd name="connsiteX42" fmla="*/ 4222203 w 4831821"/>
              <a:gd name="connsiteY42" fmla="*/ 882176 h 1285577"/>
              <a:gd name="connsiteX43" fmla="*/ 3955503 w 4831821"/>
              <a:gd name="connsiteY43" fmla="*/ 869476 h 1285577"/>
              <a:gd name="connsiteX44" fmla="*/ 3841203 w 4831821"/>
              <a:gd name="connsiteY44" fmla="*/ 844076 h 1285577"/>
              <a:gd name="connsiteX45" fmla="*/ 3815803 w 4831821"/>
              <a:gd name="connsiteY45" fmla="*/ 805976 h 1285577"/>
              <a:gd name="connsiteX46" fmla="*/ 3777703 w 4831821"/>
              <a:gd name="connsiteY46" fmla="*/ 780576 h 1285577"/>
              <a:gd name="connsiteX47" fmla="*/ 3752303 w 4831821"/>
              <a:gd name="connsiteY47" fmla="*/ 742476 h 1285577"/>
              <a:gd name="connsiteX48" fmla="*/ 3739603 w 4831821"/>
              <a:gd name="connsiteY48" fmla="*/ 704376 h 1285577"/>
              <a:gd name="connsiteX49" fmla="*/ 3676103 w 4831821"/>
              <a:gd name="connsiteY49" fmla="*/ 615476 h 1285577"/>
              <a:gd name="connsiteX50" fmla="*/ 3612603 w 4831821"/>
              <a:gd name="connsiteY50" fmla="*/ 590076 h 1285577"/>
              <a:gd name="connsiteX51" fmla="*/ 2961493 w 4831821"/>
              <a:gd name="connsiteY51" fmla="*/ 343770 h 1285577"/>
              <a:gd name="connsiteX52" fmla="*/ 2026519 w 4831821"/>
              <a:gd name="connsiteY52" fmla="*/ 454388 h 1285577"/>
              <a:gd name="connsiteX53" fmla="*/ 1237703 w 4831821"/>
              <a:gd name="connsiteY53" fmla="*/ 424976 h 1285577"/>
              <a:gd name="connsiteX54" fmla="*/ 1174203 w 4831821"/>
              <a:gd name="connsiteY54" fmla="*/ 412276 h 1285577"/>
              <a:gd name="connsiteX55" fmla="*/ 1085303 w 4831821"/>
              <a:gd name="connsiteY55" fmla="*/ 399576 h 1285577"/>
              <a:gd name="connsiteX56" fmla="*/ 1047203 w 4831821"/>
              <a:gd name="connsiteY56" fmla="*/ 386876 h 1285577"/>
              <a:gd name="connsiteX57" fmla="*/ 971003 w 4831821"/>
              <a:gd name="connsiteY57" fmla="*/ 348776 h 1285577"/>
              <a:gd name="connsiteX58" fmla="*/ 805903 w 4831821"/>
              <a:gd name="connsiteY58" fmla="*/ 183676 h 1285577"/>
              <a:gd name="connsiteX59" fmla="*/ 767803 w 4831821"/>
              <a:gd name="connsiteY59" fmla="*/ 145576 h 1285577"/>
              <a:gd name="connsiteX60" fmla="*/ 729703 w 4831821"/>
              <a:gd name="connsiteY60" fmla="*/ 132876 h 1285577"/>
              <a:gd name="connsiteX61" fmla="*/ 678903 w 4831821"/>
              <a:gd name="connsiteY61" fmla="*/ 107476 h 1285577"/>
              <a:gd name="connsiteX62" fmla="*/ 0 w 4831821"/>
              <a:gd name="connsiteY62" fmla="*/ 3858 h 1285577"/>
              <a:gd name="connsiteX0" fmla="*/ 170903 w 5249217"/>
              <a:gd name="connsiteY0" fmla="*/ 424976 h 1278604"/>
              <a:gd name="connsiteX1" fmla="*/ 196303 w 5249217"/>
              <a:gd name="connsiteY1" fmla="*/ 475776 h 1278604"/>
              <a:gd name="connsiteX2" fmla="*/ 209003 w 5249217"/>
              <a:gd name="connsiteY2" fmla="*/ 513876 h 1278604"/>
              <a:gd name="connsiteX3" fmla="*/ 323303 w 5249217"/>
              <a:gd name="connsiteY3" fmla="*/ 577376 h 1278604"/>
              <a:gd name="connsiteX4" fmla="*/ 361403 w 5249217"/>
              <a:gd name="connsiteY4" fmla="*/ 602776 h 1278604"/>
              <a:gd name="connsiteX5" fmla="*/ 437603 w 5249217"/>
              <a:gd name="connsiteY5" fmla="*/ 615476 h 1278604"/>
              <a:gd name="connsiteX6" fmla="*/ 513803 w 5249217"/>
              <a:gd name="connsiteY6" fmla="*/ 640876 h 1278604"/>
              <a:gd name="connsiteX7" fmla="*/ 551903 w 5249217"/>
              <a:gd name="connsiteY7" fmla="*/ 653576 h 1278604"/>
              <a:gd name="connsiteX8" fmla="*/ 590003 w 5249217"/>
              <a:gd name="connsiteY8" fmla="*/ 678976 h 1278604"/>
              <a:gd name="connsiteX9" fmla="*/ 640803 w 5249217"/>
              <a:gd name="connsiteY9" fmla="*/ 691676 h 1278604"/>
              <a:gd name="connsiteX10" fmla="*/ 755103 w 5249217"/>
              <a:gd name="connsiteY10" fmla="*/ 717076 h 1278604"/>
              <a:gd name="connsiteX11" fmla="*/ 805903 w 5249217"/>
              <a:gd name="connsiteY11" fmla="*/ 742476 h 1278604"/>
              <a:gd name="connsiteX12" fmla="*/ 1453603 w 5249217"/>
              <a:gd name="connsiteY12" fmla="*/ 780576 h 1278604"/>
              <a:gd name="connsiteX13" fmla="*/ 1517103 w 5249217"/>
              <a:gd name="connsiteY13" fmla="*/ 793276 h 1278604"/>
              <a:gd name="connsiteX14" fmla="*/ 1606003 w 5249217"/>
              <a:gd name="connsiteY14" fmla="*/ 805976 h 1278604"/>
              <a:gd name="connsiteX15" fmla="*/ 1707603 w 5249217"/>
              <a:gd name="connsiteY15" fmla="*/ 831376 h 1278604"/>
              <a:gd name="connsiteX16" fmla="*/ 1758403 w 5249217"/>
              <a:gd name="connsiteY16" fmla="*/ 844076 h 1278604"/>
              <a:gd name="connsiteX17" fmla="*/ 1834603 w 5249217"/>
              <a:gd name="connsiteY17" fmla="*/ 869476 h 1278604"/>
              <a:gd name="connsiteX18" fmla="*/ 1910803 w 5249217"/>
              <a:gd name="connsiteY18" fmla="*/ 882176 h 1278604"/>
              <a:gd name="connsiteX19" fmla="*/ 1987003 w 5249217"/>
              <a:gd name="connsiteY19" fmla="*/ 920276 h 1278604"/>
              <a:gd name="connsiteX20" fmla="*/ 2025103 w 5249217"/>
              <a:gd name="connsiteY20" fmla="*/ 945676 h 1278604"/>
              <a:gd name="connsiteX21" fmla="*/ 2595714 w 5249217"/>
              <a:gd name="connsiteY21" fmla="*/ 1026863 h 1278604"/>
              <a:gd name="connsiteX22" fmla="*/ 3345903 w 5249217"/>
              <a:gd name="connsiteY22" fmla="*/ 971076 h 1278604"/>
              <a:gd name="connsiteX23" fmla="*/ 3396703 w 5249217"/>
              <a:gd name="connsiteY23" fmla="*/ 996476 h 1278604"/>
              <a:gd name="connsiteX24" fmla="*/ 3485603 w 5249217"/>
              <a:gd name="connsiteY24" fmla="*/ 1021876 h 1278604"/>
              <a:gd name="connsiteX25" fmla="*/ 3561803 w 5249217"/>
              <a:gd name="connsiteY25" fmla="*/ 1072676 h 1278604"/>
              <a:gd name="connsiteX26" fmla="*/ 3650703 w 5249217"/>
              <a:gd name="connsiteY26" fmla="*/ 1110776 h 1278604"/>
              <a:gd name="connsiteX27" fmla="*/ 3701503 w 5249217"/>
              <a:gd name="connsiteY27" fmla="*/ 1148876 h 1278604"/>
              <a:gd name="connsiteX28" fmla="*/ 3815803 w 5249217"/>
              <a:gd name="connsiteY28" fmla="*/ 1186976 h 1278604"/>
              <a:gd name="connsiteX29" fmla="*/ 4133303 w 5249217"/>
              <a:gd name="connsiteY29" fmla="*/ 1212376 h 1278604"/>
              <a:gd name="connsiteX30" fmla="*/ 4171403 w 5249217"/>
              <a:gd name="connsiteY30" fmla="*/ 1199676 h 1278604"/>
              <a:gd name="connsiteX31" fmla="*/ 4476203 w 5249217"/>
              <a:gd name="connsiteY31" fmla="*/ 1212376 h 1278604"/>
              <a:gd name="connsiteX32" fmla="*/ 4514303 w 5249217"/>
              <a:gd name="connsiteY32" fmla="*/ 1225076 h 1278604"/>
              <a:gd name="connsiteX33" fmla="*/ 4590503 w 5249217"/>
              <a:gd name="connsiteY33" fmla="*/ 1237776 h 1278604"/>
              <a:gd name="connsiteX34" fmla="*/ 4615903 w 5249217"/>
              <a:gd name="connsiteY34" fmla="*/ 1275876 h 1278604"/>
              <a:gd name="connsiteX35" fmla="*/ 5249211 w 5249217"/>
              <a:gd name="connsiteY35" fmla="*/ 1152625 h 1278604"/>
              <a:gd name="connsiteX36" fmla="*/ 4603203 w 5249217"/>
              <a:gd name="connsiteY36" fmla="*/ 1021876 h 1278604"/>
              <a:gd name="connsiteX37" fmla="*/ 4501603 w 5249217"/>
              <a:gd name="connsiteY37" fmla="*/ 983776 h 1278604"/>
              <a:gd name="connsiteX38" fmla="*/ 4412703 w 5249217"/>
              <a:gd name="connsiteY38" fmla="*/ 971076 h 1278604"/>
              <a:gd name="connsiteX39" fmla="*/ 4361903 w 5249217"/>
              <a:gd name="connsiteY39" fmla="*/ 958376 h 1278604"/>
              <a:gd name="connsiteX40" fmla="*/ 4323803 w 5249217"/>
              <a:gd name="connsiteY40" fmla="*/ 932976 h 1278604"/>
              <a:gd name="connsiteX41" fmla="*/ 4285703 w 5249217"/>
              <a:gd name="connsiteY41" fmla="*/ 894876 h 1278604"/>
              <a:gd name="connsiteX42" fmla="*/ 4222203 w 5249217"/>
              <a:gd name="connsiteY42" fmla="*/ 882176 h 1278604"/>
              <a:gd name="connsiteX43" fmla="*/ 3955503 w 5249217"/>
              <a:gd name="connsiteY43" fmla="*/ 869476 h 1278604"/>
              <a:gd name="connsiteX44" fmla="*/ 3841203 w 5249217"/>
              <a:gd name="connsiteY44" fmla="*/ 844076 h 1278604"/>
              <a:gd name="connsiteX45" fmla="*/ 3815803 w 5249217"/>
              <a:gd name="connsiteY45" fmla="*/ 805976 h 1278604"/>
              <a:gd name="connsiteX46" fmla="*/ 3777703 w 5249217"/>
              <a:gd name="connsiteY46" fmla="*/ 780576 h 1278604"/>
              <a:gd name="connsiteX47" fmla="*/ 3752303 w 5249217"/>
              <a:gd name="connsiteY47" fmla="*/ 742476 h 1278604"/>
              <a:gd name="connsiteX48" fmla="*/ 3739603 w 5249217"/>
              <a:gd name="connsiteY48" fmla="*/ 704376 h 1278604"/>
              <a:gd name="connsiteX49" fmla="*/ 3676103 w 5249217"/>
              <a:gd name="connsiteY49" fmla="*/ 615476 h 1278604"/>
              <a:gd name="connsiteX50" fmla="*/ 3612603 w 5249217"/>
              <a:gd name="connsiteY50" fmla="*/ 590076 h 1278604"/>
              <a:gd name="connsiteX51" fmla="*/ 2961493 w 5249217"/>
              <a:gd name="connsiteY51" fmla="*/ 343770 h 1278604"/>
              <a:gd name="connsiteX52" fmla="*/ 2026519 w 5249217"/>
              <a:gd name="connsiteY52" fmla="*/ 454388 h 1278604"/>
              <a:gd name="connsiteX53" fmla="*/ 1237703 w 5249217"/>
              <a:gd name="connsiteY53" fmla="*/ 424976 h 1278604"/>
              <a:gd name="connsiteX54" fmla="*/ 1174203 w 5249217"/>
              <a:gd name="connsiteY54" fmla="*/ 412276 h 1278604"/>
              <a:gd name="connsiteX55" fmla="*/ 1085303 w 5249217"/>
              <a:gd name="connsiteY55" fmla="*/ 399576 h 1278604"/>
              <a:gd name="connsiteX56" fmla="*/ 1047203 w 5249217"/>
              <a:gd name="connsiteY56" fmla="*/ 386876 h 1278604"/>
              <a:gd name="connsiteX57" fmla="*/ 971003 w 5249217"/>
              <a:gd name="connsiteY57" fmla="*/ 348776 h 1278604"/>
              <a:gd name="connsiteX58" fmla="*/ 805903 w 5249217"/>
              <a:gd name="connsiteY58" fmla="*/ 183676 h 1278604"/>
              <a:gd name="connsiteX59" fmla="*/ 767803 w 5249217"/>
              <a:gd name="connsiteY59" fmla="*/ 145576 h 1278604"/>
              <a:gd name="connsiteX60" fmla="*/ 729703 w 5249217"/>
              <a:gd name="connsiteY60" fmla="*/ 132876 h 1278604"/>
              <a:gd name="connsiteX61" fmla="*/ 678903 w 5249217"/>
              <a:gd name="connsiteY61" fmla="*/ 107476 h 1278604"/>
              <a:gd name="connsiteX62" fmla="*/ 0 w 5249217"/>
              <a:gd name="connsiteY62" fmla="*/ 3858 h 1278604"/>
              <a:gd name="connsiteX0" fmla="*/ 170903 w 4992553"/>
              <a:gd name="connsiteY0" fmla="*/ 424976 h 1648757"/>
              <a:gd name="connsiteX1" fmla="*/ 196303 w 4992553"/>
              <a:gd name="connsiteY1" fmla="*/ 475776 h 1648757"/>
              <a:gd name="connsiteX2" fmla="*/ 209003 w 4992553"/>
              <a:gd name="connsiteY2" fmla="*/ 513876 h 1648757"/>
              <a:gd name="connsiteX3" fmla="*/ 323303 w 4992553"/>
              <a:gd name="connsiteY3" fmla="*/ 577376 h 1648757"/>
              <a:gd name="connsiteX4" fmla="*/ 361403 w 4992553"/>
              <a:gd name="connsiteY4" fmla="*/ 602776 h 1648757"/>
              <a:gd name="connsiteX5" fmla="*/ 437603 w 4992553"/>
              <a:gd name="connsiteY5" fmla="*/ 615476 h 1648757"/>
              <a:gd name="connsiteX6" fmla="*/ 513803 w 4992553"/>
              <a:gd name="connsiteY6" fmla="*/ 640876 h 1648757"/>
              <a:gd name="connsiteX7" fmla="*/ 551903 w 4992553"/>
              <a:gd name="connsiteY7" fmla="*/ 653576 h 1648757"/>
              <a:gd name="connsiteX8" fmla="*/ 590003 w 4992553"/>
              <a:gd name="connsiteY8" fmla="*/ 678976 h 1648757"/>
              <a:gd name="connsiteX9" fmla="*/ 640803 w 4992553"/>
              <a:gd name="connsiteY9" fmla="*/ 691676 h 1648757"/>
              <a:gd name="connsiteX10" fmla="*/ 755103 w 4992553"/>
              <a:gd name="connsiteY10" fmla="*/ 717076 h 1648757"/>
              <a:gd name="connsiteX11" fmla="*/ 805903 w 4992553"/>
              <a:gd name="connsiteY11" fmla="*/ 742476 h 1648757"/>
              <a:gd name="connsiteX12" fmla="*/ 1453603 w 4992553"/>
              <a:gd name="connsiteY12" fmla="*/ 780576 h 1648757"/>
              <a:gd name="connsiteX13" fmla="*/ 1517103 w 4992553"/>
              <a:gd name="connsiteY13" fmla="*/ 793276 h 1648757"/>
              <a:gd name="connsiteX14" fmla="*/ 1606003 w 4992553"/>
              <a:gd name="connsiteY14" fmla="*/ 805976 h 1648757"/>
              <a:gd name="connsiteX15" fmla="*/ 1707603 w 4992553"/>
              <a:gd name="connsiteY15" fmla="*/ 831376 h 1648757"/>
              <a:gd name="connsiteX16" fmla="*/ 1758403 w 4992553"/>
              <a:gd name="connsiteY16" fmla="*/ 844076 h 1648757"/>
              <a:gd name="connsiteX17" fmla="*/ 1834603 w 4992553"/>
              <a:gd name="connsiteY17" fmla="*/ 869476 h 1648757"/>
              <a:gd name="connsiteX18" fmla="*/ 1910803 w 4992553"/>
              <a:gd name="connsiteY18" fmla="*/ 882176 h 1648757"/>
              <a:gd name="connsiteX19" fmla="*/ 1987003 w 4992553"/>
              <a:gd name="connsiteY19" fmla="*/ 920276 h 1648757"/>
              <a:gd name="connsiteX20" fmla="*/ 2025103 w 4992553"/>
              <a:gd name="connsiteY20" fmla="*/ 945676 h 1648757"/>
              <a:gd name="connsiteX21" fmla="*/ 2595714 w 4992553"/>
              <a:gd name="connsiteY21" fmla="*/ 1026863 h 1648757"/>
              <a:gd name="connsiteX22" fmla="*/ 3345903 w 4992553"/>
              <a:gd name="connsiteY22" fmla="*/ 971076 h 1648757"/>
              <a:gd name="connsiteX23" fmla="*/ 3396703 w 4992553"/>
              <a:gd name="connsiteY23" fmla="*/ 996476 h 1648757"/>
              <a:gd name="connsiteX24" fmla="*/ 3485603 w 4992553"/>
              <a:gd name="connsiteY24" fmla="*/ 1021876 h 1648757"/>
              <a:gd name="connsiteX25" fmla="*/ 3561803 w 4992553"/>
              <a:gd name="connsiteY25" fmla="*/ 1072676 h 1648757"/>
              <a:gd name="connsiteX26" fmla="*/ 3650703 w 4992553"/>
              <a:gd name="connsiteY26" fmla="*/ 1110776 h 1648757"/>
              <a:gd name="connsiteX27" fmla="*/ 3701503 w 4992553"/>
              <a:gd name="connsiteY27" fmla="*/ 1148876 h 1648757"/>
              <a:gd name="connsiteX28" fmla="*/ 3815803 w 4992553"/>
              <a:gd name="connsiteY28" fmla="*/ 1186976 h 1648757"/>
              <a:gd name="connsiteX29" fmla="*/ 4133303 w 4992553"/>
              <a:gd name="connsiteY29" fmla="*/ 1212376 h 1648757"/>
              <a:gd name="connsiteX30" fmla="*/ 4171403 w 4992553"/>
              <a:gd name="connsiteY30" fmla="*/ 1199676 h 1648757"/>
              <a:gd name="connsiteX31" fmla="*/ 4476203 w 4992553"/>
              <a:gd name="connsiteY31" fmla="*/ 1212376 h 1648757"/>
              <a:gd name="connsiteX32" fmla="*/ 4514303 w 4992553"/>
              <a:gd name="connsiteY32" fmla="*/ 1225076 h 1648757"/>
              <a:gd name="connsiteX33" fmla="*/ 4590503 w 4992553"/>
              <a:gd name="connsiteY33" fmla="*/ 1237776 h 1648757"/>
              <a:gd name="connsiteX34" fmla="*/ 4615903 w 4992553"/>
              <a:gd name="connsiteY34" fmla="*/ 1275876 h 1648757"/>
              <a:gd name="connsiteX35" fmla="*/ 4992543 w 4992553"/>
              <a:gd name="connsiteY35" fmla="*/ 1645158 h 1648757"/>
              <a:gd name="connsiteX36" fmla="*/ 4603203 w 4992553"/>
              <a:gd name="connsiteY36" fmla="*/ 1021876 h 1648757"/>
              <a:gd name="connsiteX37" fmla="*/ 4501603 w 4992553"/>
              <a:gd name="connsiteY37" fmla="*/ 983776 h 1648757"/>
              <a:gd name="connsiteX38" fmla="*/ 4412703 w 4992553"/>
              <a:gd name="connsiteY38" fmla="*/ 971076 h 1648757"/>
              <a:gd name="connsiteX39" fmla="*/ 4361903 w 4992553"/>
              <a:gd name="connsiteY39" fmla="*/ 958376 h 1648757"/>
              <a:gd name="connsiteX40" fmla="*/ 4323803 w 4992553"/>
              <a:gd name="connsiteY40" fmla="*/ 932976 h 1648757"/>
              <a:gd name="connsiteX41" fmla="*/ 4285703 w 4992553"/>
              <a:gd name="connsiteY41" fmla="*/ 894876 h 1648757"/>
              <a:gd name="connsiteX42" fmla="*/ 4222203 w 4992553"/>
              <a:gd name="connsiteY42" fmla="*/ 882176 h 1648757"/>
              <a:gd name="connsiteX43" fmla="*/ 3955503 w 4992553"/>
              <a:gd name="connsiteY43" fmla="*/ 869476 h 1648757"/>
              <a:gd name="connsiteX44" fmla="*/ 3841203 w 4992553"/>
              <a:gd name="connsiteY44" fmla="*/ 844076 h 1648757"/>
              <a:gd name="connsiteX45" fmla="*/ 3815803 w 4992553"/>
              <a:gd name="connsiteY45" fmla="*/ 805976 h 1648757"/>
              <a:gd name="connsiteX46" fmla="*/ 3777703 w 4992553"/>
              <a:gd name="connsiteY46" fmla="*/ 780576 h 1648757"/>
              <a:gd name="connsiteX47" fmla="*/ 3752303 w 4992553"/>
              <a:gd name="connsiteY47" fmla="*/ 742476 h 1648757"/>
              <a:gd name="connsiteX48" fmla="*/ 3739603 w 4992553"/>
              <a:gd name="connsiteY48" fmla="*/ 704376 h 1648757"/>
              <a:gd name="connsiteX49" fmla="*/ 3676103 w 4992553"/>
              <a:gd name="connsiteY49" fmla="*/ 615476 h 1648757"/>
              <a:gd name="connsiteX50" fmla="*/ 3612603 w 4992553"/>
              <a:gd name="connsiteY50" fmla="*/ 590076 h 1648757"/>
              <a:gd name="connsiteX51" fmla="*/ 2961493 w 4992553"/>
              <a:gd name="connsiteY51" fmla="*/ 343770 h 1648757"/>
              <a:gd name="connsiteX52" fmla="*/ 2026519 w 4992553"/>
              <a:gd name="connsiteY52" fmla="*/ 454388 h 1648757"/>
              <a:gd name="connsiteX53" fmla="*/ 1237703 w 4992553"/>
              <a:gd name="connsiteY53" fmla="*/ 424976 h 1648757"/>
              <a:gd name="connsiteX54" fmla="*/ 1174203 w 4992553"/>
              <a:gd name="connsiteY54" fmla="*/ 412276 h 1648757"/>
              <a:gd name="connsiteX55" fmla="*/ 1085303 w 4992553"/>
              <a:gd name="connsiteY55" fmla="*/ 399576 h 1648757"/>
              <a:gd name="connsiteX56" fmla="*/ 1047203 w 4992553"/>
              <a:gd name="connsiteY56" fmla="*/ 386876 h 1648757"/>
              <a:gd name="connsiteX57" fmla="*/ 971003 w 4992553"/>
              <a:gd name="connsiteY57" fmla="*/ 348776 h 1648757"/>
              <a:gd name="connsiteX58" fmla="*/ 805903 w 4992553"/>
              <a:gd name="connsiteY58" fmla="*/ 183676 h 1648757"/>
              <a:gd name="connsiteX59" fmla="*/ 767803 w 4992553"/>
              <a:gd name="connsiteY59" fmla="*/ 145576 h 1648757"/>
              <a:gd name="connsiteX60" fmla="*/ 729703 w 4992553"/>
              <a:gd name="connsiteY60" fmla="*/ 132876 h 1648757"/>
              <a:gd name="connsiteX61" fmla="*/ 678903 w 4992553"/>
              <a:gd name="connsiteY61" fmla="*/ 107476 h 1648757"/>
              <a:gd name="connsiteX62" fmla="*/ 0 w 4992553"/>
              <a:gd name="connsiteY62" fmla="*/ 3858 h 1648757"/>
              <a:gd name="connsiteX0" fmla="*/ 170903 w 4992554"/>
              <a:gd name="connsiteY0" fmla="*/ 424976 h 1648552"/>
              <a:gd name="connsiteX1" fmla="*/ 196303 w 4992554"/>
              <a:gd name="connsiteY1" fmla="*/ 475776 h 1648552"/>
              <a:gd name="connsiteX2" fmla="*/ 209003 w 4992554"/>
              <a:gd name="connsiteY2" fmla="*/ 513876 h 1648552"/>
              <a:gd name="connsiteX3" fmla="*/ 323303 w 4992554"/>
              <a:gd name="connsiteY3" fmla="*/ 577376 h 1648552"/>
              <a:gd name="connsiteX4" fmla="*/ 361403 w 4992554"/>
              <a:gd name="connsiteY4" fmla="*/ 602776 h 1648552"/>
              <a:gd name="connsiteX5" fmla="*/ 437603 w 4992554"/>
              <a:gd name="connsiteY5" fmla="*/ 615476 h 1648552"/>
              <a:gd name="connsiteX6" fmla="*/ 513803 w 4992554"/>
              <a:gd name="connsiteY6" fmla="*/ 640876 h 1648552"/>
              <a:gd name="connsiteX7" fmla="*/ 551903 w 4992554"/>
              <a:gd name="connsiteY7" fmla="*/ 653576 h 1648552"/>
              <a:gd name="connsiteX8" fmla="*/ 590003 w 4992554"/>
              <a:gd name="connsiteY8" fmla="*/ 678976 h 1648552"/>
              <a:gd name="connsiteX9" fmla="*/ 640803 w 4992554"/>
              <a:gd name="connsiteY9" fmla="*/ 691676 h 1648552"/>
              <a:gd name="connsiteX10" fmla="*/ 755103 w 4992554"/>
              <a:gd name="connsiteY10" fmla="*/ 717076 h 1648552"/>
              <a:gd name="connsiteX11" fmla="*/ 805903 w 4992554"/>
              <a:gd name="connsiteY11" fmla="*/ 742476 h 1648552"/>
              <a:gd name="connsiteX12" fmla="*/ 1453603 w 4992554"/>
              <a:gd name="connsiteY12" fmla="*/ 780576 h 1648552"/>
              <a:gd name="connsiteX13" fmla="*/ 1517103 w 4992554"/>
              <a:gd name="connsiteY13" fmla="*/ 793276 h 1648552"/>
              <a:gd name="connsiteX14" fmla="*/ 1606003 w 4992554"/>
              <a:gd name="connsiteY14" fmla="*/ 805976 h 1648552"/>
              <a:gd name="connsiteX15" fmla="*/ 1707603 w 4992554"/>
              <a:gd name="connsiteY15" fmla="*/ 831376 h 1648552"/>
              <a:gd name="connsiteX16" fmla="*/ 1758403 w 4992554"/>
              <a:gd name="connsiteY16" fmla="*/ 844076 h 1648552"/>
              <a:gd name="connsiteX17" fmla="*/ 1834603 w 4992554"/>
              <a:gd name="connsiteY17" fmla="*/ 869476 h 1648552"/>
              <a:gd name="connsiteX18" fmla="*/ 1910803 w 4992554"/>
              <a:gd name="connsiteY18" fmla="*/ 882176 h 1648552"/>
              <a:gd name="connsiteX19" fmla="*/ 1987003 w 4992554"/>
              <a:gd name="connsiteY19" fmla="*/ 920276 h 1648552"/>
              <a:gd name="connsiteX20" fmla="*/ 2025103 w 4992554"/>
              <a:gd name="connsiteY20" fmla="*/ 945676 h 1648552"/>
              <a:gd name="connsiteX21" fmla="*/ 2595714 w 4992554"/>
              <a:gd name="connsiteY21" fmla="*/ 1026863 h 1648552"/>
              <a:gd name="connsiteX22" fmla="*/ 3345903 w 4992554"/>
              <a:gd name="connsiteY22" fmla="*/ 971076 h 1648552"/>
              <a:gd name="connsiteX23" fmla="*/ 3396703 w 4992554"/>
              <a:gd name="connsiteY23" fmla="*/ 996476 h 1648552"/>
              <a:gd name="connsiteX24" fmla="*/ 3485603 w 4992554"/>
              <a:gd name="connsiteY24" fmla="*/ 1021876 h 1648552"/>
              <a:gd name="connsiteX25" fmla="*/ 3561803 w 4992554"/>
              <a:gd name="connsiteY25" fmla="*/ 1072676 h 1648552"/>
              <a:gd name="connsiteX26" fmla="*/ 3650703 w 4992554"/>
              <a:gd name="connsiteY26" fmla="*/ 1110776 h 1648552"/>
              <a:gd name="connsiteX27" fmla="*/ 3701503 w 4992554"/>
              <a:gd name="connsiteY27" fmla="*/ 1148876 h 1648552"/>
              <a:gd name="connsiteX28" fmla="*/ 3815803 w 4992554"/>
              <a:gd name="connsiteY28" fmla="*/ 1186976 h 1648552"/>
              <a:gd name="connsiteX29" fmla="*/ 4133303 w 4992554"/>
              <a:gd name="connsiteY29" fmla="*/ 1212376 h 1648552"/>
              <a:gd name="connsiteX30" fmla="*/ 4171403 w 4992554"/>
              <a:gd name="connsiteY30" fmla="*/ 1199676 h 1648552"/>
              <a:gd name="connsiteX31" fmla="*/ 4476203 w 4992554"/>
              <a:gd name="connsiteY31" fmla="*/ 1212376 h 1648552"/>
              <a:gd name="connsiteX32" fmla="*/ 4514303 w 4992554"/>
              <a:gd name="connsiteY32" fmla="*/ 1225076 h 1648552"/>
              <a:gd name="connsiteX33" fmla="*/ 4512932 w 4992554"/>
              <a:gd name="connsiteY33" fmla="*/ 1376028 h 1648552"/>
              <a:gd name="connsiteX34" fmla="*/ 4615903 w 4992554"/>
              <a:gd name="connsiteY34" fmla="*/ 1275876 h 1648552"/>
              <a:gd name="connsiteX35" fmla="*/ 4992543 w 4992554"/>
              <a:gd name="connsiteY35" fmla="*/ 1645158 h 1648552"/>
              <a:gd name="connsiteX36" fmla="*/ 4603203 w 4992554"/>
              <a:gd name="connsiteY36" fmla="*/ 1021876 h 1648552"/>
              <a:gd name="connsiteX37" fmla="*/ 4501603 w 4992554"/>
              <a:gd name="connsiteY37" fmla="*/ 983776 h 1648552"/>
              <a:gd name="connsiteX38" fmla="*/ 4412703 w 4992554"/>
              <a:gd name="connsiteY38" fmla="*/ 971076 h 1648552"/>
              <a:gd name="connsiteX39" fmla="*/ 4361903 w 4992554"/>
              <a:gd name="connsiteY39" fmla="*/ 958376 h 1648552"/>
              <a:gd name="connsiteX40" fmla="*/ 4323803 w 4992554"/>
              <a:gd name="connsiteY40" fmla="*/ 932976 h 1648552"/>
              <a:gd name="connsiteX41" fmla="*/ 4285703 w 4992554"/>
              <a:gd name="connsiteY41" fmla="*/ 894876 h 1648552"/>
              <a:gd name="connsiteX42" fmla="*/ 4222203 w 4992554"/>
              <a:gd name="connsiteY42" fmla="*/ 882176 h 1648552"/>
              <a:gd name="connsiteX43" fmla="*/ 3955503 w 4992554"/>
              <a:gd name="connsiteY43" fmla="*/ 869476 h 1648552"/>
              <a:gd name="connsiteX44" fmla="*/ 3841203 w 4992554"/>
              <a:gd name="connsiteY44" fmla="*/ 844076 h 1648552"/>
              <a:gd name="connsiteX45" fmla="*/ 3815803 w 4992554"/>
              <a:gd name="connsiteY45" fmla="*/ 805976 h 1648552"/>
              <a:gd name="connsiteX46" fmla="*/ 3777703 w 4992554"/>
              <a:gd name="connsiteY46" fmla="*/ 780576 h 1648552"/>
              <a:gd name="connsiteX47" fmla="*/ 3752303 w 4992554"/>
              <a:gd name="connsiteY47" fmla="*/ 742476 h 1648552"/>
              <a:gd name="connsiteX48" fmla="*/ 3739603 w 4992554"/>
              <a:gd name="connsiteY48" fmla="*/ 704376 h 1648552"/>
              <a:gd name="connsiteX49" fmla="*/ 3676103 w 4992554"/>
              <a:gd name="connsiteY49" fmla="*/ 615476 h 1648552"/>
              <a:gd name="connsiteX50" fmla="*/ 3612603 w 4992554"/>
              <a:gd name="connsiteY50" fmla="*/ 590076 h 1648552"/>
              <a:gd name="connsiteX51" fmla="*/ 2961493 w 4992554"/>
              <a:gd name="connsiteY51" fmla="*/ 343770 h 1648552"/>
              <a:gd name="connsiteX52" fmla="*/ 2026519 w 4992554"/>
              <a:gd name="connsiteY52" fmla="*/ 454388 h 1648552"/>
              <a:gd name="connsiteX53" fmla="*/ 1237703 w 4992554"/>
              <a:gd name="connsiteY53" fmla="*/ 424976 h 1648552"/>
              <a:gd name="connsiteX54" fmla="*/ 1174203 w 4992554"/>
              <a:gd name="connsiteY54" fmla="*/ 412276 h 1648552"/>
              <a:gd name="connsiteX55" fmla="*/ 1085303 w 4992554"/>
              <a:gd name="connsiteY55" fmla="*/ 399576 h 1648552"/>
              <a:gd name="connsiteX56" fmla="*/ 1047203 w 4992554"/>
              <a:gd name="connsiteY56" fmla="*/ 386876 h 1648552"/>
              <a:gd name="connsiteX57" fmla="*/ 971003 w 4992554"/>
              <a:gd name="connsiteY57" fmla="*/ 348776 h 1648552"/>
              <a:gd name="connsiteX58" fmla="*/ 805903 w 4992554"/>
              <a:gd name="connsiteY58" fmla="*/ 183676 h 1648552"/>
              <a:gd name="connsiteX59" fmla="*/ 767803 w 4992554"/>
              <a:gd name="connsiteY59" fmla="*/ 145576 h 1648552"/>
              <a:gd name="connsiteX60" fmla="*/ 729703 w 4992554"/>
              <a:gd name="connsiteY60" fmla="*/ 132876 h 1648552"/>
              <a:gd name="connsiteX61" fmla="*/ 678903 w 4992554"/>
              <a:gd name="connsiteY61" fmla="*/ 107476 h 1648552"/>
              <a:gd name="connsiteX62" fmla="*/ 0 w 4992554"/>
              <a:gd name="connsiteY62" fmla="*/ 3858 h 1648552"/>
              <a:gd name="connsiteX0" fmla="*/ 170903 w 4992554"/>
              <a:gd name="connsiteY0" fmla="*/ 424976 h 1648777"/>
              <a:gd name="connsiteX1" fmla="*/ 196303 w 4992554"/>
              <a:gd name="connsiteY1" fmla="*/ 475776 h 1648777"/>
              <a:gd name="connsiteX2" fmla="*/ 209003 w 4992554"/>
              <a:gd name="connsiteY2" fmla="*/ 513876 h 1648777"/>
              <a:gd name="connsiteX3" fmla="*/ 323303 w 4992554"/>
              <a:gd name="connsiteY3" fmla="*/ 577376 h 1648777"/>
              <a:gd name="connsiteX4" fmla="*/ 361403 w 4992554"/>
              <a:gd name="connsiteY4" fmla="*/ 602776 h 1648777"/>
              <a:gd name="connsiteX5" fmla="*/ 437603 w 4992554"/>
              <a:gd name="connsiteY5" fmla="*/ 615476 h 1648777"/>
              <a:gd name="connsiteX6" fmla="*/ 513803 w 4992554"/>
              <a:gd name="connsiteY6" fmla="*/ 640876 h 1648777"/>
              <a:gd name="connsiteX7" fmla="*/ 551903 w 4992554"/>
              <a:gd name="connsiteY7" fmla="*/ 653576 h 1648777"/>
              <a:gd name="connsiteX8" fmla="*/ 590003 w 4992554"/>
              <a:gd name="connsiteY8" fmla="*/ 678976 h 1648777"/>
              <a:gd name="connsiteX9" fmla="*/ 640803 w 4992554"/>
              <a:gd name="connsiteY9" fmla="*/ 691676 h 1648777"/>
              <a:gd name="connsiteX10" fmla="*/ 755103 w 4992554"/>
              <a:gd name="connsiteY10" fmla="*/ 717076 h 1648777"/>
              <a:gd name="connsiteX11" fmla="*/ 805903 w 4992554"/>
              <a:gd name="connsiteY11" fmla="*/ 742476 h 1648777"/>
              <a:gd name="connsiteX12" fmla="*/ 1453603 w 4992554"/>
              <a:gd name="connsiteY12" fmla="*/ 780576 h 1648777"/>
              <a:gd name="connsiteX13" fmla="*/ 1517103 w 4992554"/>
              <a:gd name="connsiteY13" fmla="*/ 793276 h 1648777"/>
              <a:gd name="connsiteX14" fmla="*/ 1606003 w 4992554"/>
              <a:gd name="connsiteY14" fmla="*/ 805976 h 1648777"/>
              <a:gd name="connsiteX15" fmla="*/ 1707603 w 4992554"/>
              <a:gd name="connsiteY15" fmla="*/ 831376 h 1648777"/>
              <a:gd name="connsiteX16" fmla="*/ 1758403 w 4992554"/>
              <a:gd name="connsiteY16" fmla="*/ 844076 h 1648777"/>
              <a:gd name="connsiteX17" fmla="*/ 1834603 w 4992554"/>
              <a:gd name="connsiteY17" fmla="*/ 869476 h 1648777"/>
              <a:gd name="connsiteX18" fmla="*/ 1910803 w 4992554"/>
              <a:gd name="connsiteY18" fmla="*/ 882176 h 1648777"/>
              <a:gd name="connsiteX19" fmla="*/ 1987003 w 4992554"/>
              <a:gd name="connsiteY19" fmla="*/ 920276 h 1648777"/>
              <a:gd name="connsiteX20" fmla="*/ 2025103 w 4992554"/>
              <a:gd name="connsiteY20" fmla="*/ 945676 h 1648777"/>
              <a:gd name="connsiteX21" fmla="*/ 2595714 w 4992554"/>
              <a:gd name="connsiteY21" fmla="*/ 1026863 h 1648777"/>
              <a:gd name="connsiteX22" fmla="*/ 3345903 w 4992554"/>
              <a:gd name="connsiteY22" fmla="*/ 971076 h 1648777"/>
              <a:gd name="connsiteX23" fmla="*/ 3396703 w 4992554"/>
              <a:gd name="connsiteY23" fmla="*/ 996476 h 1648777"/>
              <a:gd name="connsiteX24" fmla="*/ 3485603 w 4992554"/>
              <a:gd name="connsiteY24" fmla="*/ 1021876 h 1648777"/>
              <a:gd name="connsiteX25" fmla="*/ 3561803 w 4992554"/>
              <a:gd name="connsiteY25" fmla="*/ 1072676 h 1648777"/>
              <a:gd name="connsiteX26" fmla="*/ 3650703 w 4992554"/>
              <a:gd name="connsiteY26" fmla="*/ 1110776 h 1648777"/>
              <a:gd name="connsiteX27" fmla="*/ 3701503 w 4992554"/>
              <a:gd name="connsiteY27" fmla="*/ 1148876 h 1648777"/>
              <a:gd name="connsiteX28" fmla="*/ 3815803 w 4992554"/>
              <a:gd name="connsiteY28" fmla="*/ 1186976 h 1648777"/>
              <a:gd name="connsiteX29" fmla="*/ 4133303 w 4992554"/>
              <a:gd name="connsiteY29" fmla="*/ 1212376 h 1648777"/>
              <a:gd name="connsiteX30" fmla="*/ 4171403 w 4992554"/>
              <a:gd name="connsiteY30" fmla="*/ 1199676 h 1648777"/>
              <a:gd name="connsiteX31" fmla="*/ 4476203 w 4992554"/>
              <a:gd name="connsiteY31" fmla="*/ 1212376 h 1648777"/>
              <a:gd name="connsiteX32" fmla="*/ 4514303 w 4992554"/>
              <a:gd name="connsiteY32" fmla="*/ 1225076 h 1648777"/>
              <a:gd name="connsiteX33" fmla="*/ 4615903 w 4992554"/>
              <a:gd name="connsiteY33" fmla="*/ 1275876 h 1648777"/>
              <a:gd name="connsiteX34" fmla="*/ 4992543 w 4992554"/>
              <a:gd name="connsiteY34" fmla="*/ 1645158 h 1648777"/>
              <a:gd name="connsiteX35" fmla="*/ 4603203 w 4992554"/>
              <a:gd name="connsiteY35" fmla="*/ 1021876 h 1648777"/>
              <a:gd name="connsiteX36" fmla="*/ 4501603 w 4992554"/>
              <a:gd name="connsiteY36" fmla="*/ 983776 h 1648777"/>
              <a:gd name="connsiteX37" fmla="*/ 4412703 w 4992554"/>
              <a:gd name="connsiteY37" fmla="*/ 971076 h 1648777"/>
              <a:gd name="connsiteX38" fmla="*/ 4361903 w 4992554"/>
              <a:gd name="connsiteY38" fmla="*/ 958376 h 1648777"/>
              <a:gd name="connsiteX39" fmla="*/ 4323803 w 4992554"/>
              <a:gd name="connsiteY39" fmla="*/ 932976 h 1648777"/>
              <a:gd name="connsiteX40" fmla="*/ 4285703 w 4992554"/>
              <a:gd name="connsiteY40" fmla="*/ 894876 h 1648777"/>
              <a:gd name="connsiteX41" fmla="*/ 4222203 w 4992554"/>
              <a:gd name="connsiteY41" fmla="*/ 882176 h 1648777"/>
              <a:gd name="connsiteX42" fmla="*/ 3955503 w 4992554"/>
              <a:gd name="connsiteY42" fmla="*/ 869476 h 1648777"/>
              <a:gd name="connsiteX43" fmla="*/ 3841203 w 4992554"/>
              <a:gd name="connsiteY43" fmla="*/ 844076 h 1648777"/>
              <a:gd name="connsiteX44" fmla="*/ 3815803 w 4992554"/>
              <a:gd name="connsiteY44" fmla="*/ 805976 h 1648777"/>
              <a:gd name="connsiteX45" fmla="*/ 3777703 w 4992554"/>
              <a:gd name="connsiteY45" fmla="*/ 780576 h 1648777"/>
              <a:gd name="connsiteX46" fmla="*/ 3752303 w 4992554"/>
              <a:gd name="connsiteY46" fmla="*/ 742476 h 1648777"/>
              <a:gd name="connsiteX47" fmla="*/ 3739603 w 4992554"/>
              <a:gd name="connsiteY47" fmla="*/ 704376 h 1648777"/>
              <a:gd name="connsiteX48" fmla="*/ 3676103 w 4992554"/>
              <a:gd name="connsiteY48" fmla="*/ 615476 h 1648777"/>
              <a:gd name="connsiteX49" fmla="*/ 3612603 w 4992554"/>
              <a:gd name="connsiteY49" fmla="*/ 590076 h 1648777"/>
              <a:gd name="connsiteX50" fmla="*/ 2961493 w 4992554"/>
              <a:gd name="connsiteY50" fmla="*/ 343770 h 1648777"/>
              <a:gd name="connsiteX51" fmla="*/ 2026519 w 4992554"/>
              <a:gd name="connsiteY51" fmla="*/ 454388 h 1648777"/>
              <a:gd name="connsiteX52" fmla="*/ 1237703 w 4992554"/>
              <a:gd name="connsiteY52" fmla="*/ 424976 h 1648777"/>
              <a:gd name="connsiteX53" fmla="*/ 1174203 w 4992554"/>
              <a:gd name="connsiteY53" fmla="*/ 412276 h 1648777"/>
              <a:gd name="connsiteX54" fmla="*/ 1085303 w 4992554"/>
              <a:gd name="connsiteY54" fmla="*/ 399576 h 1648777"/>
              <a:gd name="connsiteX55" fmla="*/ 1047203 w 4992554"/>
              <a:gd name="connsiteY55" fmla="*/ 386876 h 1648777"/>
              <a:gd name="connsiteX56" fmla="*/ 971003 w 4992554"/>
              <a:gd name="connsiteY56" fmla="*/ 348776 h 1648777"/>
              <a:gd name="connsiteX57" fmla="*/ 805903 w 4992554"/>
              <a:gd name="connsiteY57" fmla="*/ 183676 h 1648777"/>
              <a:gd name="connsiteX58" fmla="*/ 767803 w 4992554"/>
              <a:gd name="connsiteY58" fmla="*/ 145576 h 1648777"/>
              <a:gd name="connsiteX59" fmla="*/ 729703 w 4992554"/>
              <a:gd name="connsiteY59" fmla="*/ 132876 h 1648777"/>
              <a:gd name="connsiteX60" fmla="*/ 678903 w 4992554"/>
              <a:gd name="connsiteY60" fmla="*/ 107476 h 1648777"/>
              <a:gd name="connsiteX61" fmla="*/ 0 w 4992554"/>
              <a:gd name="connsiteY61" fmla="*/ 3858 h 1648777"/>
              <a:gd name="connsiteX0" fmla="*/ 170903 w 4992830"/>
              <a:gd name="connsiteY0" fmla="*/ 424976 h 1653220"/>
              <a:gd name="connsiteX1" fmla="*/ 196303 w 4992830"/>
              <a:gd name="connsiteY1" fmla="*/ 475776 h 1653220"/>
              <a:gd name="connsiteX2" fmla="*/ 209003 w 4992830"/>
              <a:gd name="connsiteY2" fmla="*/ 513876 h 1653220"/>
              <a:gd name="connsiteX3" fmla="*/ 323303 w 4992830"/>
              <a:gd name="connsiteY3" fmla="*/ 577376 h 1653220"/>
              <a:gd name="connsiteX4" fmla="*/ 361403 w 4992830"/>
              <a:gd name="connsiteY4" fmla="*/ 602776 h 1653220"/>
              <a:gd name="connsiteX5" fmla="*/ 437603 w 4992830"/>
              <a:gd name="connsiteY5" fmla="*/ 615476 h 1653220"/>
              <a:gd name="connsiteX6" fmla="*/ 513803 w 4992830"/>
              <a:gd name="connsiteY6" fmla="*/ 640876 h 1653220"/>
              <a:gd name="connsiteX7" fmla="*/ 551903 w 4992830"/>
              <a:gd name="connsiteY7" fmla="*/ 653576 h 1653220"/>
              <a:gd name="connsiteX8" fmla="*/ 590003 w 4992830"/>
              <a:gd name="connsiteY8" fmla="*/ 678976 h 1653220"/>
              <a:gd name="connsiteX9" fmla="*/ 640803 w 4992830"/>
              <a:gd name="connsiteY9" fmla="*/ 691676 h 1653220"/>
              <a:gd name="connsiteX10" fmla="*/ 755103 w 4992830"/>
              <a:gd name="connsiteY10" fmla="*/ 717076 h 1653220"/>
              <a:gd name="connsiteX11" fmla="*/ 805903 w 4992830"/>
              <a:gd name="connsiteY11" fmla="*/ 742476 h 1653220"/>
              <a:gd name="connsiteX12" fmla="*/ 1453603 w 4992830"/>
              <a:gd name="connsiteY12" fmla="*/ 780576 h 1653220"/>
              <a:gd name="connsiteX13" fmla="*/ 1517103 w 4992830"/>
              <a:gd name="connsiteY13" fmla="*/ 793276 h 1653220"/>
              <a:gd name="connsiteX14" fmla="*/ 1606003 w 4992830"/>
              <a:gd name="connsiteY14" fmla="*/ 805976 h 1653220"/>
              <a:gd name="connsiteX15" fmla="*/ 1707603 w 4992830"/>
              <a:gd name="connsiteY15" fmla="*/ 831376 h 1653220"/>
              <a:gd name="connsiteX16" fmla="*/ 1758403 w 4992830"/>
              <a:gd name="connsiteY16" fmla="*/ 844076 h 1653220"/>
              <a:gd name="connsiteX17" fmla="*/ 1834603 w 4992830"/>
              <a:gd name="connsiteY17" fmla="*/ 869476 h 1653220"/>
              <a:gd name="connsiteX18" fmla="*/ 1910803 w 4992830"/>
              <a:gd name="connsiteY18" fmla="*/ 882176 h 1653220"/>
              <a:gd name="connsiteX19" fmla="*/ 1987003 w 4992830"/>
              <a:gd name="connsiteY19" fmla="*/ 920276 h 1653220"/>
              <a:gd name="connsiteX20" fmla="*/ 2025103 w 4992830"/>
              <a:gd name="connsiteY20" fmla="*/ 945676 h 1653220"/>
              <a:gd name="connsiteX21" fmla="*/ 2595714 w 4992830"/>
              <a:gd name="connsiteY21" fmla="*/ 1026863 h 1653220"/>
              <a:gd name="connsiteX22" fmla="*/ 3345903 w 4992830"/>
              <a:gd name="connsiteY22" fmla="*/ 971076 h 1653220"/>
              <a:gd name="connsiteX23" fmla="*/ 3396703 w 4992830"/>
              <a:gd name="connsiteY23" fmla="*/ 996476 h 1653220"/>
              <a:gd name="connsiteX24" fmla="*/ 3485603 w 4992830"/>
              <a:gd name="connsiteY24" fmla="*/ 1021876 h 1653220"/>
              <a:gd name="connsiteX25" fmla="*/ 3561803 w 4992830"/>
              <a:gd name="connsiteY25" fmla="*/ 1072676 h 1653220"/>
              <a:gd name="connsiteX26" fmla="*/ 3650703 w 4992830"/>
              <a:gd name="connsiteY26" fmla="*/ 1110776 h 1653220"/>
              <a:gd name="connsiteX27" fmla="*/ 3701503 w 4992830"/>
              <a:gd name="connsiteY27" fmla="*/ 1148876 h 1653220"/>
              <a:gd name="connsiteX28" fmla="*/ 3815803 w 4992830"/>
              <a:gd name="connsiteY28" fmla="*/ 1186976 h 1653220"/>
              <a:gd name="connsiteX29" fmla="*/ 4133303 w 4992830"/>
              <a:gd name="connsiteY29" fmla="*/ 1212376 h 1653220"/>
              <a:gd name="connsiteX30" fmla="*/ 4171403 w 4992830"/>
              <a:gd name="connsiteY30" fmla="*/ 1199676 h 1653220"/>
              <a:gd name="connsiteX31" fmla="*/ 4476203 w 4992830"/>
              <a:gd name="connsiteY31" fmla="*/ 1212376 h 1653220"/>
              <a:gd name="connsiteX32" fmla="*/ 4514303 w 4992830"/>
              <a:gd name="connsiteY32" fmla="*/ 1225076 h 1653220"/>
              <a:gd name="connsiteX33" fmla="*/ 4535474 w 4992830"/>
              <a:gd name="connsiteY33" fmla="*/ 1366589 h 1653220"/>
              <a:gd name="connsiteX34" fmla="*/ 4992543 w 4992830"/>
              <a:gd name="connsiteY34" fmla="*/ 1645158 h 1653220"/>
              <a:gd name="connsiteX35" fmla="*/ 4603203 w 4992830"/>
              <a:gd name="connsiteY35" fmla="*/ 1021876 h 1653220"/>
              <a:gd name="connsiteX36" fmla="*/ 4501603 w 4992830"/>
              <a:gd name="connsiteY36" fmla="*/ 983776 h 1653220"/>
              <a:gd name="connsiteX37" fmla="*/ 4412703 w 4992830"/>
              <a:gd name="connsiteY37" fmla="*/ 971076 h 1653220"/>
              <a:gd name="connsiteX38" fmla="*/ 4361903 w 4992830"/>
              <a:gd name="connsiteY38" fmla="*/ 958376 h 1653220"/>
              <a:gd name="connsiteX39" fmla="*/ 4323803 w 4992830"/>
              <a:gd name="connsiteY39" fmla="*/ 932976 h 1653220"/>
              <a:gd name="connsiteX40" fmla="*/ 4285703 w 4992830"/>
              <a:gd name="connsiteY40" fmla="*/ 894876 h 1653220"/>
              <a:gd name="connsiteX41" fmla="*/ 4222203 w 4992830"/>
              <a:gd name="connsiteY41" fmla="*/ 882176 h 1653220"/>
              <a:gd name="connsiteX42" fmla="*/ 3955503 w 4992830"/>
              <a:gd name="connsiteY42" fmla="*/ 869476 h 1653220"/>
              <a:gd name="connsiteX43" fmla="*/ 3841203 w 4992830"/>
              <a:gd name="connsiteY43" fmla="*/ 844076 h 1653220"/>
              <a:gd name="connsiteX44" fmla="*/ 3815803 w 4992830"/>
              <a:gd name="connsiteY44" fmla="*/ 805976 h 1653220"/>
              <a:gd name="connsiteX45" fmla="*/ 3777703 w 4992830"/>
              <a:gd name="connsiteY45" fmla="*/ 780576 h 1653220"/>
              <a:gd name="connsiteX46" fmla="*/ 3752303 w 4992830"/>
              <a:gd name="connsiteY46" fmla="*/ 742476 h 1653220"/>
              <a:gd name="connsiteX47" fmla="*/ 3739603 w 4992830"/>
              <a:gd name="connsiteY47" fmla="*/ 704376 h 1653220"/>
              <a:gd name="connsiteX48" fmla="*/ 3676103 w 4992830"/>
              <a:gd name="connsiteY48" fmla="*/ 615476 h 1653220"/>
              <a:gd name="connsiteX49" fmla="*/ 3612603 w 4992830"/>
              <a:gd name="connsiteY49" fmla="*/ 590076 h 1653220"/>
              <a:gd name="connsiteX50" fmla="*/ 2961493 w 4992830"/>
              <a:gd name="connsiteY50" fmla="*/ 343770 h 1653220"/>
              <a:gd name="connsiteX51" fmla="*/ 2026519 w 4992830"/>
              <a:gd name="connsiteY51" fmla="*/ 454388 h 1653220"/>
              <a:gd name="connsiteX52" fmla="*/ 1237703 w 4992830"/>
              <a:gd name="connsiteY52" fmla="*/ 424976 h 1653220"/>
              <a:gd name="connsiteX53" fmla="*/ 1174203 w 4992830"/>
              <a:gd name="connsiteY53" fmla="*/ 412276 h 1653220"/>
              <a:gd name="connsiteX54" fmla="*/ 1085303 w 4992830"/>
              <a:gd name="connsiteY54" fmla="*/ 399576 h 1653220"/>
              <a:gd name="connsiteX55" fmla="*/ 1047203 w 4992830"/>
              <a:gd name="connsiteY55" fmla="*/ 386876 h 1653220"/>
              <a:gd name="connsiteX56" fmla="*/ 971003 w 4992830"/>
              <a:gd name="connsiteY56" fmla="*/ 348776 h 1653220"/>
              <a:gd name="connsiteX57" fmla="*/ 805903 w 4992830"/>
              <a:gd name="connsiteY57" fmla="*/ 183676 h 1653220"/>
              <a:gd name="connsiteX58" fmla="*/ 767803 w 4992830"/>
              <a:gd name="connsiteY58" fmla="*/ 145576 h 1653220"/>
              <a:gd name="connsiteX59" fmla="*/ 729703 w 4992830"/>
              <a:gd name="connsiteY59" fmla="*/ 132876 h 1653220"/>
              <a:gd name="connsiteX60" fmla="*/ 678903 w 4992830"/>
              <a:gd name="connsiteY60" fmla="*/ 107476 h 1653220"/>
              <a:gd name="connsiteX61" fmla="*/ 0 w 4992830"/>
              <a:gd name="connsiteY61" fmla="*/ 3858 h 1653220"/>
              <a:gd name="connsiteX0" fmla="*/ 170903 w 4713462"/>
              <a:gd name="connsiteY0" fmla="*/ 424976 h 1669745"/>
              <a:gd name="connsiteX1" fmla="*/ 196303 w 4713462"/>
              <a:gd name="connsiteY1" fmla="*/ 475776 h 1669745"/>
              <a:gd name="connsiteX2" fmla="*/ 209003 w 4713462"/>
              <a:gd name="connsiteY2" fmla="*/ 513876 h 1669745"/>
              <a:gd name="connsiteX3" fmla="*/ 323303 w 4713462"/>
              <a:gd name="connsiteY3" fmla="*/ 577376 h 1669745"/>
              <a:gd name="connsiteX4" fmla="*/ 361403 w 4713462"/>
              <a:gd name="connsiteY4" fmla="*/ 602776 h 1669745"/>
              <a:gd name="connsiteX5" fmla="*/ 437603 w 4713462"/>
              <a:gd name="connsiteY5" fmla="*/ 615476 h 1669745"/>
              <a:gd name="connsiteX6" fmla="*/ 513803 w 4713462"/>
              <a:gd name="connsiteY6" fmla="*/ 640876 h 1669745"/>
              <a:gd name="connsiteX7" fmla="*/ 551903 w 4713462"/>
              <a:gd name="connsiteY7" fmla="*/ 653576 h 1669745"/>
              <a:gd name="connsiteX8" fmla="*/ 590003 w 4713462"/>
              <a:gd name="connsiteY8" fmla="*/ 678976 h 1669745"/>
              <a:gd name="connsiteX9" fmla="*/ 640803 w 4713462"/>
              <a:gd name="connsiteY9" fmla="*/ 691676 h 1669745"/>
              <a:gd name="connsiteX10" fmla="*/ 755103 w 4713462"/>
              <a:gd name="connsiteY10" fmla="*/ 717076 h 1669745"/>
              <a:gd name="connsiteX11" fmla="*/ 805903 w 4713462"/>
              <a:gd name="connsiteY11" fmla="*/ 742476 h 1669745"/>
              <a:gd name="connsiteX12" fmla="*/ 1453603 w 4713462"/>
              <a:gd name="connsiteY12" fmla="*/ 780576 h 1669745"/>
              <a:gd name="connsiteX13" fmla="*/ 1517103 w 4713462"/>
              <a:gd name="connsiteY13" fmla="*/ 793276 h 1669745"/>
              <a:gd name="connsiteX14" fmla="*/ 1606003 w 4713462"/>
              <a:gd name="connsiteY14" fmla="*/ 805976 h 1669745"/>
              <a:gd name="connsiteX15" fmla="*/ 1707603 w 4713462"/>
              <a:gd name="connsiteY15" fmla="*/ 831376 h 1669745"/>
              <a:gd name="connsiteX16" fmla="*/ 1758403 w 4713462"/>
              <a:gd name="connsiteY16" fmla="*/ 844076 h 1669745"/>
              <a:gd name="connsiteX17" fmla="*/ 1834603 w 4713462"/>
              <a:gd name="connsiteY17" fmla="*/ 869476 h 1669745"/>
              <a:gd name="connsiteX18" fmla="*/ 1910803 w 4713462"/>
              <a:gd name="connsiteY18" fmla="*/ 882176 h 1669745"/>
              <a:gd name="connsiteX19" fmla="*/ 1987003 w 4713462"/>
              <a:gd name="connsiteY19" fmla="*/ 920276 h 1669745"/>
              <a:gd name="connsiteX20" fmla="*/ 2025103 w 4713462"/>
              <a:gd name="connsiteY20" fmla="*/ 945676 h 1669745"/>
              <a:gd name="connsiteX21" fmla="*/ 2595714 w 4713462"/>
              <a:gd name="connsiteY21" fmla="*/ 1026863 h 1669745"/>
              <a:gd name="connsiteX22" fmla="*/ 3345903 w 4713462"/>
              <a:gd name="connsiteY22" fmla="*/ 971076 h 1669745"/>
              <a:gd name="connsiteX23" fmla="*/ 3396703 w 4713462"/>
              <a:gd name="connsiteY23" fmla="*/ 996476 h 1669745"/>
              <a:gd name="connsiteX24" fmla="*/ 3485603 w 4713462"/>
              <a:gd name="connsiteY24" fmla="*/ 1021876 h 1669745"/>
              <a:gd name="connsiteX25" fmla="*/ 3561803 w 4713462"/>
              <a:gd name="connsiteY25" fmla="*/ 1072676 h 1669745"/>
              <a:gd name="connsiteX26" fmla="*/ 3650703 w 4713462"/>
              <a:gd name="connsiteY26" fmla="*/ 1110776 h 1669745"/>
              <a:gd name="connsiteX27" fmla="*/ 3701503 w 4713462"/>
              <a:gd name="connsiteY27" fmla="*/ 1148876 h 1669745"/>
              <a:gd name="connsiteX28" fmla="*/ 3815803 w 4713462"/>
              <a:gd name="connsiteY28" fmla="*/ 1186976 h 1669745"/>
              <a:gd name="connsiteX29" fmla="*/ 4133303 w 4713462"/>
              <a:gd name="connsiteY29" fmla="*/ 1212376 h 1669745"/>
              <a:gd name="connsiteX30" fmla="*/ 4171403 w 4713462"/>
              <a:gd name="connsiteY30" fmla="*/ 1199676 h 1669745"/>
              <a:gd name="connsiteX31" fmla="*/ 4476203 w 4713462"/>
              <a:gd name="connsiteY31" fmla="*/ 1212376 h 1669745"/>
              <a:gd name="connsiteX32" fmla="*/ 4514303 w 4713462"/>
              <a:gd name="connsiteY32" fmla="*/ 1225076 h 1669745"/>
              <a:gd name="connsiteX33" fmla="*/ 4535474 w 4713462"/>
              <a:gd name="connsiteY33" fmla="*/ 1366589 h 1669745"/>
              <a:gd name="connsiteX34" fmla="*/ 4711696 w 4713462"/>
              <a:gd name="connsiteY34" fmla="*/ 1662035 h 1669745"/>
              <a:gd name="connsiteX35" fmla="*/ 4603203 w 4713462"/>
              <a:gd name="connsiteY35" fmla="*/ 1021876 h 1669745"/>
              <a:gd name="connsiteX36" fmla="*/ 4501603 w 4713462"/>
              <a:gd name="connsiteY36" fmla="*/ 983776 h 1669745"/>
              <a:gd name="connsiteX37" fmla="*/ 4412703 w 4713462"/>
              <a:gd name="connsiteY37" fmla="*/ 971076 h 1669745"/>
              <a:gd name="connsiteX38" fmla="*/ 4361903 w 4713462"/>
              <a:gd name="connsiteY38" fmla="*/ 958376 h 1669745"/>
              <a:gd name="connsiteX39" fmla="*/ 4323803 w 4713462"/>
              <a:gd name="connsiteY39" fmla="*/ 932976 h 1669745"/>
              <a:gd name="connsiteX40" fmla="*/ 4285703 w 4713462"/>
              <a:gd name="connsiteY40" fmla="*/ 894876 h 1669745"/>
              <a:gd name="connsiteX41" fmla="*/ 4222203 w 4713462"/>
              <a:gd name="connsiteY41" fmla="*/ 882176 h 1669745"/>
              <a:gd name="connsiteX42" fmla="*/ 3955503 w 4713462"/>
              <a:gd name="connsiteY42" fmla="*/ 869476 h 1669745"/>
              <a:gd name="connsiteX43" fmla="*/ 3841203 w 4713462"/>
              <a:gd name="connsiteY43" fmla="*/ 844076 h 1669745"/>
              <a:gd name="connsiteX44" fmla="*/ 3815803 w 4713462"/>
              <a:gd name="connsiteY44" fmla="*/ 805976 h 1669745"/>
              <a:gd name="connsiteX45" fmla="*/ 3777703 w 4713462"/>
              <a:gd name="connsiteY45" fmla="*/ 780576 h 1669745"/>
              <a:gd name="connsiteX46" fmla="*/ 3752303 w 4713462"/>
              <a:gd name="connsiteY46" fmla="*/ 742476 h 1669745"/>
              <a:gd name="connsiteX47" fmla="*/ 3739603 w 4713462"/>
              <a:gd name="connsiteY47" fmla="*/ 704376 h 1669745"/>
              <a:gd name="connsiteX48" fmla="*/ 3676103 w 4713462"/>
              <a:gd name="connsiteY48" fmla="*/ 615476 h 1669745"/>
              <a:gd name="connsiteX49" fmla="*/ 3612603 w 4713462"/>
              <a:gd name="connsiteY49" fmla="*/ 590076 h 1669745"/>
              <a:gd name="connsiteX50" fmla="*/ 2961493 w 4713462"/>
              <a:gd name="connsiteY50" fmla="*/ 343770 h 1669745"/>
              <a:gd name="connsiteX51" fmla="*/ 2026519 w 4713462"/>
              <a:gd name="connsiteY51" fmla="*/ 454388 h 1669745"/>
              <a:gd name="connsiteX52" fmla="*/ 1237703 w 4713462"/>
              <a:gd name="connsiteY52" fmla="*/ 424976 h 1669745"/>
              <a:gd name="connsiteX53" fmla="*/ 1174203 w 4713462"/>
              <a:gd name="connsiteY53" fmla="*/ 412276 h 1669745"/>
              <a:gd name="connsiteX54" fmla="*/ 1085303 w 4713462"/>
              <a:gd name="connsiteY54" fmla="*/ 399576 h 1669745"/>
              <a:gd name="connsiteX55" fmla="*/ 1047203 w 4713462"/>
              <a:gd name="connsiteY55" fmla="*/ 386876 h 1669745"/>
              <a:gd name="connsiteX56" fmla="*/ 971003 w 4713462"/>
              <a:gd name="connsiteY56" fmla="*/ 348776 h 1669745"/>
              <a:gd name="connsiteX57" fmla="*/ 805903 w 4713462"/>
              <a:gd name="connsiteY57" fmla="*/ 183676 h 1669745"/>
              <a:gd name="connsiteX58" fmla="*/ 767803 w 4713462"/>
              <a:gd name="connsiteY58" fmla="*/ 145576 h 1669745"/>
              <a:gd name="connsiteX59" fmla="*/ 729703 w 4713462"/>
              <a:gd name="connsiteY59" fmla="*/ 132876 h 1669745"/>
              <a:gd name="connsiteX60" fmla="*/ 678903 w 4713462"/>
              <a:gd name="connsiteY60" fmla="*/ 107476 h 1669745"/>
              <a:gd name="connsiteX61" fmla="*/ 0 w 4713462"/>
              <a:gd name="connsiteY61" fmla="*/ 3858 h 1669745"/>
              <a:gd name="connsiteX0" fmla="*/ 170903 w 4809268"/>
              <a:gd name="connsiteY0" fmla="*/ 424976 h 1669745"/>
              <a:gd name="connsiteX1" fmla="*/ 196303 w 4809268"/>
              <a:gd name="connsiteY1" fmla="*/ 475776 h 1669745"/>
              <a:gd name="connsiteX2" fmla="*/ 209003 w 4809268"/>
              <a:gd name="connsiteY2" fmla="*/ 513876 h 1669745"/>
              <a:gd name="connsiteX3" fmla="*/ 323303 w 4809268"/>
              <a:gd name="connsiteY3" fmla="*/ 577376 h 1669745"/>
              <a:gd name="connsiteX4" fmla="*/ 361403 w 4809268"/>
              <a:gd name="connsiteY4" fmla="*/ 602776 h 1669745"/>
              <a:gd name="connsiteX5" fmla="*/ 437603 w 4809268"/>
              <a:gd name="connsiteY5" fmla="*/ 615476 h 1669745"/>
              <a:gd name="connsiteX6" fmla="*/ 513803 w 4809268"/>
              <a:gd name="connsiteY6" fmla="*/ 640876 h 1669745"/>
              <a:gd name="connsiteX7" fmla="*/ 551903 w 4809268"/>
              <a:gd name="connsiteY7" fmla="*/ 653576 h 1669745"/>
              <a:gd name="connsiteX8" fmla="*/ 590003 w 4809268"/>
              <a:gd name="connsiteY8" fmla="*/ 678976 h 1669745"/>
              <a:gd name="connsiteX9" fmla="*/ 640803 w 4809268"/>
              <a:gd name="connsiteY9" fmla="*/ 691676 h 1669745"/>
              <a:gd name="connsiteX10" fmla="*/ 755103 w 4809268"/>
              <a:gd name="connsiteY10" fmla="*/ 717076 h 1669745"/>
              <a:gd name="connsiteX11" fmla="*/ 805903 w 4809268"/>
              <a:gd name="connsiteY11" fmla="*/ 742476 h 1669745"/>
              <a:gd name="connsiteX12" fmla="*/ 1453603 w 4809268"/>
              <a:gd name="connsiteY12" fmla="*/ 780576 h 1669745"/>
              <a:gd name="connsiteX13" fmla="*/ 1517103 w 4809268"/>
              <a:gd name="connsiteY13" fmla="*/ 793276 h 1669745"/>
              <a:gd name="connsiteX14" fmla="*/ 1606003 w 4809268"/>
              <a:gd name="connsiteY14" fmla="*/ 805976 h 1669745"/>
              <a:gd name="connsiteX15" fmla="*/ 1707603 w 4809268"/>
              <a:gd name="connsiteY15" fmla="*/ 831376 h 1669745"/>
              <a:gd name="connsiteX16" fmla="*/ 1758403 w 4809268"/>
              <a:gd name="connsiteY16" fmla="*/ 844076 h 1669745"/>
              <a:gd name="connsiteX17" fmla="*/ 1834603 w 4809268"/>
              <a:gd name="connsiteY17" fmla="*/ 869476 h 1669745"/>
              <a:gd name="connsiteX18" fmla="*/ 1910803 w 4809268"/>
              <a:gd name="connsiteY18" fmla="*/ 882176 h 1669745"/>
              <a:gd name="connsiteX19" fmla="*/ 1987003 w 4809268"/>
              <a:gd name="connsiteY19" fmla="*/ 920276 h 1669745"/>
              <a:gd name="connsiteX20" fmla="*/ 2025103 w 4809268"/>
              <a:gd name="connsiteY20" fmla="*/ 945676 h 1669745"/>
              <a:gd name="connsiteX21" fmla="*/ 2595714 w 4809268"/>
              <a:gd name="connsiteY21" fmla="*/ 1026863 h 1669745"/>
              <a:gd name="connsiteX22" fmla="*/ 3345903 w 4809268"/>
              <a:gd name="connsiteY22" fmla="*/ 971076 h 1669745"/>
              <a:gd name="connsiteX23" fmla="*/ 3396703 w 4809268"/>
              <a:gd name="connsiteY23" fmla="*/ 996476 h 1669745"/>
              <a:gd name="connsiteX24" fmla="*/ 3485603 w 4809268"/>
              <a:gd name="connsiteY24" fmla="*/ 1021876 h 1669745"/>
              <a:gd name="connsiteX25" fmla="*/ 3561803 w 4809268"/>
              <a:gd name="connsiteY25" fmla="*/ 1072676 h 1669745"/>
              <a:gd name="connsiteX26" fmla="*/ 3650703 w 4809268"/>
              <a:gd name="connsiteY26" fmla="*/ 1110776 h 1669745"/>
              <a:gd name="connsiteX27" fmla="*/ 3701503 w 4809268"/>
              <a:gd name="connsiteY27" fmla="*/ 1148876 h 1669745"/>
              <a:gd name="connsiteX28" fmla="*/ 3815803 w 4809268"/>
              <a:gd name="connsiteY28" fmla="*/ 1186976 h 1669745"/>
              <a:gd name="connsiteX29" fmla="*/ 4133303 w 4809268"/>
              <a:gd name="connsiteY29" fmla="*/ 1212376 h 1669745"/>
              <a:gd name="connsiteX30" fmla="*/ 4171403 w 4809268"/>
              <a:gd name="connsiteY30" fmla="*/ 1199676 h 1669745"/>
              <a:gd name="connsiteX31" fmla="*/ 4476203 w 4809268"/>
              <a:gd name="connsiteY31" fmla="*/ 1212376 h 1669745"/>
              <a:gd name="connsiteX32" fmla="*/ 4514303 w 4809268"/>
              <a:gd name="connsiteY32" fmla="*/ 1225076 h 1669745"/>
              <a:gd name="connsiteX33" fmla="*/ 4535474 w 4809268"/>
              <a:gd name="connsiteY33" fmla="*/ 1366589 h 1669745"/>
              <a:gd name="connsiteX34" fmla="*/ 4711696 w 4809268"/>
              <a:gd name="connsiteY34" fmla="*/ 1662035 h 1669745"/>
              <a:gd name="connsiteX35" fmla="*/ 4603203 w 4809268"/>
              <a:gd name="connsiteY35" fmla="*/ 1021876 h 1669745"/>
              <a:gd name="connsiteX36" fmla="*/ 4501603 w 4809268"/>
              <a:gd name="connsiteY36" fmla="*/ 983776 h 1669745"/>
              <a:gd name="connsiteX37" fmla="*/ 4412703 w 4809268"/>
              <a:gd name="connsiteY37" fmla="*/ 971076 h 1669745"/>
              <a:gd name="connsiteX38" fmla="*/ 4361903 w 4809268"/>
              <a:gd name="connsiteY38" fmla="*/ 958376 h 1669745"/>
              <a:gd name="connsiteX39" fmla="*/ 4323803 w 4809268"/>
              <a:gd name="connsiteY39" fmla="*/ 932976 h 1669745"/>
              <a:gd name="connsiteX40" fmla="*/ 4285703 w 4809268"/>
              <a:gd name="connsiteY40" fmla="*/ 894876 h 1669745"/>
              <a:gd name="connsiteX41" fmla="*/ 4222203 w 4809268"/>
              <a:gd name="connsiteY41" fmla="*/ 882176 h 1669745"/>
              <a:gd name="connsiteX42" fmla="*/ 3955503 w 4809268"/>
              <a:gd name="connsiteY42" fmla="*/ 869476 h 1669745"/>
              <a:gd name="connsiteX43" fmla="*/ 3841203 w 4809268"/>
              <a:gd name="connsiteY43" fmla="*/ 844076 h 1669745"/>
              <a:gd name="connsiteX44" fmla="*/ 3815803 w 4809268"/>
              <a:gd name="connsiteY44" fmla="*/ 805976 h 1669745"/>
              <a:gd name="connsiteX45" fmla="*/ 3777703 w 4809268"/>
              <a:gd name="connsiteY45" fmla="*/ 780576 h 1669745"/>
              <a:gd name="connsiteX46" fmla="*/ 3752303 w 4809268"/>
              <a:gd name="connsiteY46" fmla="*/ 742476 h 1669745"/>
              <a:gd name="connsiteX47" fmla="*/ 3739603 w 4809268"/>
              <a:gd name="connsiteY47" fmla="*/ 704376 h 1669745"/>
              <a:gd name="connsiteX48" fmla="*/ 3676103 w 4809268"/>
              <a:gd name="connsiteY48" fmla="*/ 615476 h 1669745"/>
              <a:gd name="connsiteX49" fmla="*/ 3612603 w 4809268"/>
              <a:gd name="connsiteY49" fmla="*/ 590076 h 1669745"/>
              <a:gd name="connsiteX50" fmla="*/ 2961493 w 4809268"/>
              <a:gd name="connsiteY50" fmla="*/ 343770 h 1669745"/>
              <a:gd name="connsiteX51" fmla="*/ 2026519 w 4809268"/>
              <a:gd name="connsiteY51" fmla="*/ 454388 h 1669745"/>
              <a:gd name="connsiteX52" fmla="*/ 1237703 w 4809268"/>
              <a:gd name="connsiteY52" fmla="*/ 424976 h 1669745"/>
              <a:gd name="connsiteX53" fmla="*/ 1174203 w 4809268"/>
              <a:gd name="connsiteY53" fmla="*/ 412276 h 1669745"/>
              <a:gd name="connsiteX54" fmla="*/ 1085303 w 4809268"/>
              <a:gd name="connsiteY54" fmla="*/ 399576 h 1669745"/>
              <a:gd name="connsiteX55" fmla="*/ 1047203 w 4809268"/>
              <a:gd name="connsiteY55" fmla="*/ 386876 h 1669745"/>
              <a:gd name="connsiteX56" fmla="*/ 971003 w 4809268"/>
              <a:gd name="connsiteY56" fmla="*/ 348776 h 1669745"/>
              <a:gd name="connsiteX57" fmla="*/ 805903 w 4809268"/>
              <a:gd name="connsiteY57" fmla="*/ 183676 h 1669745"/>
              <a:gd name="connsiteX58" fmla="*/ 767803 w 4809268"/>
              <a:gd name="connsiteY58" fmla="*/ 145576 h 1669745"/>
              <a:gd name="connsiteX59" fmla="*/ 729703 w 4809268"/>
              <a:gd name="connsiteY59" fmla="*/ 132876 h 1669745"/>
              <a:gd name="connsiteX60" fmla="*/ 678903 w 4809268"/>
              <a:gd name="connsiteY60" fmla="*/ 107476 h 1669745"/>
              <a:gd name="connsiteX61" fmla="*/ 0 w 4809268"/>
              <a:gd name="connsiteY61" fmla="*/ 3858 h 1669745"/>
              <a:gd name="connsiteX0" fmla="*/ 170903 w 4866650"/>
              <a:gd name="connsiteY0" fmla="*/ 424976 h 1720317"/>
              <a:gd name="connsiteX1" fmla="*/ 196303 w 4866650"/>
              <a:gd name="connsiteY1" fmla="*/ 475776 h 1720317"/>
              <a:gd name="connsiteX2" fmla="*/ 209003 w 4866650"/>
              <a:gd name="connsiteY2" fmla="*/ 513876 h 1720317"/>
              <a:gd name="connsiteX3" fmla="*/ 323303 w 4866650"/>
              <a:gd name="connsiteY3" fmla="*/ 577376 h 1720317"/>
              <a:gd name="connsiteX4" fmla="*/ 361403 w 4866650"/>
              <a:gd name="connsiteY4" fmla="*/ 602776 h 1720317"/>
              <a:gd name="connsiteX5" fmla="*/ 437603 w 4866650"/>
              <a:gd name="connsiteY5" fmla="*/ 615476 h 1720317"/>
              <a:gd name="connsiteX6" fmla="*/ 513803 w 4866650"/>
              <a:gd name="connsiteY6" fmla="*/ 640876 h 1720317"/>
              <a:gd name="connsiteX7" fmla="*/ 551903 w 4866650"/>
              <a:gd name="connsiteY7" fmla="*/ 653576 h 1720317"/>
              <a:gd name="connsiteX8" fmla="*/ 590003 w 4866650"/>
              <a:gd name="connsiteY8" fmla="*/ 678976 h 1720317"/>
              <a:gd name="connsiteX9" fmla="*/ 640803 w 4866650"/>
              <a:gd name="connsiteY9" fmla="*/ 691676 h 1720317"/>
              <a:gd name="connsiteX10" fmla="*/ 755103 w 4866650"/>
              <a:gd name="connsiteY10" fmla="*/ 717076 h 1720317"/>
              <a:gd name="connsiteX11" fmla="*/ 805903 w 4866650"/>
              <a:gd name="connsiteY11" fmla="*/ 742476 h 1720317"/>
              <a:gd name="connsiteX12" fmla="*/ 1453603 w 4866650"/>
              <a:gd name="connsiteY12" fmla="*/ 780576 h 1720317"/>
              <a:gd name="connsiteX13" fmla="*/ 1517103 w 4866650"/>
              <a:gd name="connsiteY13" fmla="*/ 793276 h 1720317"/>
              <a:gd name="connsiteX14" fmla="*/ 1606003 w 4866650"/>
              <a:gd name="connsiteY14" fmla="*/ 805976 h 1720317"/>
              <a:gd name="connsiteX15" fmla="*/ 1707603 w 4866650"/>
              <a:gd name="connsiteY15" fmla="*/ 831376 h 1720317"/>
              <a:gd name="connsiteX16" fmla="*/ 1758403 w 4866650"/>
              <a:gd name="connsiteY16" fmla="*/ 844076 h 1720317"/>
              <a:gd name="connsiteX17" fmla="*/ 1834603 w 4866650"/>
              <a:gd name="connsiteY17" fmla="*/ 869476 h 1720317"/>
              <a:gd name="connsiteX18" fmla="*/ 1910803 w 4866650"/>
              <a:gd name="connsiteY18" fmla="*/ 882176 h 1720317"/>
              <a:gd name="connsiteX19" fmla="*/ 1987003 w 4866650"/>
              <a:gd name="connsiteY19" fmla="*/ 920276 h 1720317"/>
              <a:gd name="connsiteX20" fmla="*/ 2025103 w 4866650"/>
              <a:gd name="connsiteY20" fmla="*/ 945676 h 1720317"/>
              <a:gd name="connsiteX21" fmla="*/ 2595714 w 4866650"/>
              <a:gd name="connsiteY21" fmla="*/ 1026863 h 1720317"/>
              <a:gd name="connsiteX22" fmla="*/ 3345903 w 4866650"/>
              <a:gd name="connsiteY22" fmla="*/ 971076 h 1720317"/>
              <a:gd name="connsiteX23" fmla="*/ 3396703 w 4866650"/>
              <a:gd name="connsiteY23" fmla="*/ 996476 h 1720317"/>
              <a:gd name="connsiteX24" fmla="*/ 3485603 w 4866650"/>
              <a:gd name="connsiteY24" fmla="*/ 1021876 h 1720317"/>
              <a:gd name="connsiteX25" fmla="*/ 3561803 w 4866650"/>
              <a:gd name="connsiteY25" fmla="*/ 1072676 h 1720317"/>
              <a:gd name="connsiteX26" fmla="*/ 3650703 w 4866650"/>
              <a:gd name="connsiteY26" fmla="*/ 1110776 h 1720317"/>
              <a:gd name="connsiteX27" fmla="*/ 3701503 w 4866650"/>
              <a:gd name="connsiteY27" fmla="*/ 1148876 h 1720317"/>
              <a:gd name="connsiteX28" fmla="*/ 3815803 w 4866650"/>
              <a:gd name="connsiteY28" fmla="*/ 1186976 h 1720317"/>
              <a:gd name="connsiteX29" fmla="*/ 4133303 w 4866650"/>
              <a:gd name="connsiteY29" fmla="*/ 1212376 h 1720317"/>
              <a:gd name="connsiteX30" fmla="*/ 4171403 w 4866650"/>
              <a:gd name="connsiteY30" fmla="*/ 1199676 h 1720317"/>
              <a:gd name="connsiteX31" fmla="*/ 4476203 w 4866650"/>
              <a:gd name="connsiteY31" fmla="*/ 1212376 h 1720317"/>
              <a:gd name="connsiteX32" fmla="*/ 4514303 w 4866650"/>
              <a:gd name="connsiteY32" fmla="*/ 1225076 h 1720317"/>
              <a:gd name="connsiteX33" fmla="*/ 4535474 w 4866650"/>
              <a:gd name="connsiteY33" fmla="*/ 1366589 h 1720317"/>
              <a:gd name="connsiteX34" fmla="*/ 4832232 w 4866650"/>
              <a:gd name="connsiteY34" fmla="*/ 1713514 h 1720317"/>
              <a:gd name="connsiteX35" fmla="*/ 4603203 w 4866650"/>
              <a:gd name="connsiteY35" fmla="*/ 1021876 h 1720317"/>
              <a:gd name="connsiteX36" fmla="*/ 4501603 w 4866650"/>
              <a:gd name="connsiteY36" fmla="*/ 983776 h 1720317"/>
              <a:gd name="connsiteX37" fmla="*/ 4412703 w 4866650"/>
              <a:gd name="connsiteY37" fmla="*/ 971076 h 1720317"/>
              <a:gd name="connsiteX38" fmla="*/ 4361903 w 4866650"/>
              <a:gd name="connsiteY38" fmla="*/ 958376 h 1720317"/>
              <a:gd name="connsiteX39" fmla="*/ 4323803 w 4866650"/>
              <a:gd name="connsiteY39" fmla="*/ 932976 h 1720317"/>
              <a:gd name="connsiteX40" fmla="*/ 4285703 w 4866650"/>
              <a:gd name="connsiteY40" fmla="*/ 894876 h 1720317"/>
              <a:gd name="connsiteX41" fmla="*/ 4222203 w 4866650"/>
              <a:gd name="connsiteY41" fmla="*/ 882176 h 1720317"/>
              <a:gd name="connsiteX42" fmla="*/ 3955503 w 4866650"/>
              <a:gd name="connsiteY42" fmla="*/ 869476 h 1720317"/>
              <a:gd name="connsiteX43" fmla="*/ 3841203 w 4866650"/>
              <a:gd name="connsiteY43" fmla="*/ 844076 h 1720317"/>
              <a:gd name="connsiteX44" fmla="*/ 3815803 w 4866650"/>
              <a:gd name="connsiteY44" fmla="*/ 805976 h 1720317"/>
              <a:gd name="connsiteX45" fmla="*/ 3777703 w 4866650"/>
              <a:gd name="connsiteY45" fmla="*/ 780576 h 1720317"/>
              <a:gd name="connsiteX46" fmla="*/ 3752303 w 4866650"/>
              <a:gd name="connsiteY46" fmla="*/ 742476 h 1720317"/>
              <a:gd name="connsiteX47" fmla="*/ 3739603 w 4866650"/>
              <a:gd name="connsiteY47" fmla="*/ 704376 h 1720317"/>
              <a:gd name="connsiteX48" fmla="*/ 3676103 w 4866650"/>
              <a:gd name="connsiteY48" fmla="*/ 615476 h 1720317"/>
              <a:gd name="connsiteX49" fmla="*/ 3612603 w 4866650"/>
              <a:gd name="connsiteY49" fmla="*/ 590076 h 1720317"/>
              <a:gd name="connsiteX50" fmla="*/ 2961493 w 4866650"/>
              <a:gd name="connsiteY50" fmla="*/ 343770 h 1720317"/>
              <a:gd name="connsiteX51" fmla="*/ 2026519 w 4866650"/>
              <a:gd name="connsiteY51" fmla="*/ 454388 h 1720317"/>
              <a:gd name="connsiteX52" fmla="*/ 1237703 w 4866650"/>
              <a:gd name="connsiteY52" fmla="*/ 424976 h 1720317"/>
              <a:gd name="connsiteX53" fmla="*/ 1174203 w 4866650"/>
              <a:gd name="connsiteY53" fmla="*/ 412276 h 1720317"/>
              <a:gd name="connsiteX54" fmla="*/ 1085303 w 4866650"/>
              <a:gd name="connsiteY54" fmla="*/ 399576 h 1720317"/>
              <a:gd name="connsiteX55" fmla="*/ 1047203 w 4866650"/>
              <a:gd name="connsiteY55" fmla="*/ 386876 h 1720317"/>
              <a:gd name="connsiteX56" fmla="*/ 971003 w 4866650"/>
              <a:gd name="connsiteY56" fmla="*/ 348776 h 1720317"/>
              <a:gd name="connsiteX57" fmla="*/ 805903 w 4866650"/>
              <a:gd name="connsiteY57" fmla="*/ 183676 h 1720317"/>
              <a:gd name="connsiteX58" fmla="*/ 767803 w 4866650"/>
              <a:gd name="connsiteY58" fmla="*/ 145576 h 1720317"/>
              <a:gd name="connsiteX59" fmla="*/ 729703 w 4866650"/>
              <a:gd name="connsiteY59" fmla="*/ 132876 h 1720317"/>
              <a:gd name="connsiteX60" fmla="*/ 678903 w 4866650"/>
              <a:gd name="connsiteY60" fmla="*/ 107476 h 1720317"/>
              <a:gd name="connsiteX61" fmla="*/ 0 w 4866650"/>
              <a:gd name="connsiteY61" fmla="*/ 3858 h 1720317"/>
              <a:gd name="connsiteX0" fmla="*/ 170903 w 4920245"/>
              <a:gd name="connsiteY0" fmla="*/ 424976 h 1831721"/>
              <a:gd name="connsiteX1" fmla="*/ 196303 w 4920245"/>
              <a:gd name="connsiteY1" fmla="*/ 475776 h 1831721"/>
              <a:gd name="connsiteX2" fmla="*/ 209003 w 4920245"/>
              <a:gd name="connsiteY2" fmla="*/ 513876 h 1831721"/>
              <a:gd name="connsiteX3" fmla="*/ 323303 w 4920245"/>
              <a:gd name="connsiteY3" fmla="*/ 577376 h 1831721"/>
              <a:gd name="connsiteX4" fmla="*/ 361403 w 4920245"/>
              <a:gd name="connsiteY4" fmla="*/ 602776 h 1831721"/>
              <a:gd name="connsiteX5" fmla="*/ 437603 w 4920245"/>
              <a:gd name="connsiteY5" fmla="*/ 615476 h 1831721"/>
              <a:gd name="connsiteX6" fmla="*/ 513803 w 4920245"/>
              <a:gd name="connsiteY6" fmla="*/ 640876 h 1831721"/>
              <a:gd name="connsiteX7" fmla="*/ 551903 w 4920245"/>
              <a:gd name="connsiteY7" fmla="*/ 653576 h 1831721"/>
              <a:gd name="connsiteX8" fmla="*/ 590003 w 4920245"/>
              <a:gd name="connsiteY8" fmla="*/ 678976 h 1831721"/>
              <a:gd name="connsiteX9" fmla="*/ 640803 w 4920245"/>
              <a:gd name="connsiteY9" fmla="*/ 691676 h 1831721"/>
              <a:gd name="connsiteX10" fmla="*/ 755103 w 4920245"/>
              <a:gd name="connsiteY10" fmla="*/ 717076 h 1831721"/>
              <a:gd name="connsiteX11" fmla="*/ 805903 w 4920245"/>
              <a:gd name="connsiteY11" fmla="*/ 742476 h 1831721"/>
              <a:gd name="connsiteX12" fmla="*/ 1453603 w 4920245"/>
              <a:gd name="connsiteY12" fmla="*/ 780576 h 1831721"/>
              <a:gd name="connsiteX13" fmla="*/ 1517103 w 4920245"/>
              <a:gd name="connsiteY13" fmla="*/ 793276 h 1831721"/>
              <a:gd name="connsiteX14" fmla="*/ 1606003 w 4920245"/>
              <a:gd name="connsiteY14" fmla="*/ 805976 h 1831721"/>
              <a:gd name="connsiteX15" fmla="*/ 1707603 w 4920245"/>
              <a:gd name="connsiteY15" fmla="*/ 831376 h 1831721"/>
              <a:gd name="connsiteX16" fmla="*/ 1758403 w 4920245"/>
              <a:gd name="connsiteY16" fmla="*/ 844076 h 1831721"/>
              <a:gd name="connsiteX17" fmla="*/ 1834603 w 4920245"/>
              <a:gd name="connsiteY17" fmla="*/ 869476 h 1831721"/>
              <a:gd name="connsiteX18" fmla="*/ 1910803 w 4920245"/>
              <a:gd name="connsiteY18" fmla="*/ 882176 h 1831721"/>
              <a:gd name="connsiteX19" fmla="*/ 1987003 w 4920245"/>
              <a:gd name="connsiteY19" fmla="*/ 920276 h 1831721"/>
              <a:gd name="connsiteX20" fmla="*/ 2025103 w 4920245"/>
              <a:gd name="connsiteY20" fmla="*/ 945676 h 1831721"/>
              <a:gd name="connsiteX21" fmla="*/ 2595714 w 4920245"/>
              <a:gd name="connsiteY21" fmla="*/ 1026863 h 1831721"/>
              <a:gd name="connsiteX22" fmla="*/ 3345903 w 4920245"/>
              <a:gd name="connsiteY22" fmla="*/ 971076 h 1831721"/>
              <a:gd name="connsiteX23" fmla="*/ 3396703 w 4920245"/>
              <a:gd name="connsiteY23" fmla="*/ 996476 h 1831721"/>
              <a:gd name="connsiteX24" fmla="*/ 3485603 w 4920245"/>
              <a:gd name="connsiteY24" fmla="*/ 1021876 h 1831721"/>
              <a:gd name="connsiteX25" fmla="*/ 3561803 w 4920245"/>
              <a:gd name="connsiteY25" fmla="*/ 1072676 h 1831721"/>
              <a:gd name="connsiteX26" fmla="*/ 3650703 w 4920245"/>
              <a:gd name="connsiteY26" fmla="*/ 1110776 h 1831721"/>
              <a:gd name="connsiteX27" fmla="*/ 3701503 w 4920245"/>
              <a:gd name="connsiteY27" fmla="*/ 1148876 h 1831721"/>
              <a:gd name="connsiteX28" fmla="*/ 3815803 w 4920245"/>
              <a:gd name="connsiteY28" fmla="*/ 1186976 h 1831721"/>
              <a:gd name="connsiteX29" fmla="*/ 4133303 w 4920245"/>
              <a:gd name="connsiteY29" fmla="*/ 1212376 h 1831721"/>
              <a:gd name="connsiteX30" fmla="*/ 4171403 w 4920245"/>
              <a:gd name="connsiteY30" fmla="*/ 1199676 h 1831721"/>
              <a:gd name="connsiteX31" fmla="*/ 4476203 w 4920245"/>
              <a:gd name="connsiteY31" fmla="*/ 1212376 h 1831721"/>
              <a:gd name="connsiteX32" fmla="*/ 4514303 w 4920245"/>
              <a:gd name="connsiteY32" fmla="*/ 1225076 h 1831721"/>
              <a:gd name="connsiteX33" fmla="*/ 4535474 w 4920245"/>
              <a:gd name="connsiteY33" fmla="*/ 1366589 h 1831721"/>
              <a:gd name="connsiteX34" fmla="*/ 4909475 w 4920245"/>
              <a:gd name="connsiteY34" fmla="*/ 1826313 h 1831721"/>
              <a:gd name="connsiteX35" fmla="*/ 4603203 w 4920245"/>
              <a:gd name="connsiteY35" fmla="*/ 1021876 h 1831721"/>
              <a:gd name="connsiteX36" fmla="*/ 4501603 w 4920245"/>
              <a:gd name="connsiteY36" fmla="*/ 983776 h 1831721"/>
              <a:gd name="connsiteX37" fmla="*/ 4412703 w 4920245"/>
              <a:gd name="connsiteY37" fmla="*/ 971076 h 1831721"/>
              <a:gd name="connsiteX38" fmla="*/ 4361903 w 4920245"/>
              <a:gd name="connsiteY38" fmla="*/ 958376 h 1831721"/>
              <a:gd name="connsiteX39" fmla="*/ 4323803 w 4920245"/>
              <a:gd name="connsiteY39" fmla="*/ 932976 h 1831721"/>
              <a:gd name="connsiteX40" fmla="*/ 4285703 w 4920245"/>
              <a:gd name="connsiteY40" fmla="*/ 894876 h 1831721"/>
              <a:gd name="connsiteX41" fmla="*/ 4222203 w 4920245"/>
              <a:gd name="connsiteY41" fmla="*/ 882176 h 1831721"/>
              <a:gd name="connsiteX42" fmla="*/ 3955503 w 4920245"/>
              <a:gd name="connsiteY42" fmla="*/ 869476 h 1831721"/>
              <a:gd name="connsiteX43" fmla="*/ 3841203 w 4920245"/>
              <a:gd name="connsiteY43" fmla="*/ 844076 h 1831721"/>
              <a:gd name="connsiteX44" fmla="*/ 3815803 w 4920245"/>
              <a:gd name="connsiteY44" fmla="*/ 805976 h 1831721"/>
              <a:gd name="connsiteX45" fmla="*/ 3777703 w 4920245"/>
              <a:gd name="connsiteY45" fmla="*/ 780576 h 1831721"/>
              <a:gd name="connsiteX46" fmla="*/ 3752303 w 4920245"/>
              <a:gd name="connsiteY46" fmla="*/ 742476 h 1831721"/>
              <a:gd name="connsiteX47" fmla="*/ 3739603 w 4920245"/>
              <a:gd name="connsiteY47" fmla="*/ 704376 h 1831721"/>
              <a:gd name="connsiteX48" fmla="*/ 3676103 w 4920245"/>
              <a:gd name="connsiteY48" fmla="*/ 615476 h 1831721"/>
              <a:gd name="connsiteX49" fmla="*/ 3612603 w 4920245"/>
              <a:gd name="connsiteY49" fmla="*/ 590076 h 1831721"/>
              <a:gd name="connsiteX50" fmla="*/ 2961493 w 4920245"/>
              <a:gd name="connsiteY50" fmla="*/ 343770 h 1831721"/>
              <a:gd name="connsiteX51" fmla="*/ 2026519 w 4920245"/>
              <a:gd name="connsiteY51" fmla="*/ 454388 h 1831721"/>
              <a:gd name="connsiteX52" fmla="*/ 1237703 w 4920245"/>
              <a:gd name="connsiteY52" fmla="*/ 424976 h 1831721"/>
              <a:gd name="connsiteX53" fmla="*/ 1174203 w 4920245"/>
              <a:gd name="connsiteY53" fmla="*/ 412276 h 1831721"/>
              <a:gd name="connsiteX54" fmla="*/ 1085303 w 4920245"/>
              <a:gd name="connsiteY54" fmla="*/ 399576 h 1831721"/>
              <a:gd name="connsiteX55" fmla="*/ 1047203 w 4920245"/>
              <a:gd name="connsiteY55" fmla="*/ 386876 h 1831721"/>
              <a:gd name="connsiteX56" fmla="*/ 971003 w 4920245"/>
              <a:gd name="connsiteY56" fmla="*/ 348776 h 1831721"/>
              <a:gd name="connsiteX57" fmla="*/ 805903 w 4920245"/>
              <a:gd name="connsiteY57" fmla="*/ 183676 h 1831721"/>
              <a:gd name="connsiteX58" fmla="*/ 767803 w 4920245"/>
              <a:gd name="connsiteY58" fmla="*/ 145576 h 1831721"/>
              <a:gd name="connsiteX59" fmla="*/ 729703 w 4920245"/>
              <a:gd name="connsiteY59" fmla="*/ 132876 h 1831721"/>
              <a:gd name="connsiteX60" fmla="*/ 678903 w 4920245"/>
              <a:gd name="connsiteY60" fmla="*/ 107476 h 1831721"/>
              <a:gd name="connsiteX61" fmla="*/ 0 w 4920245"/>
              <a:gd name="connsiteY61" fmla="*/ 3858 h 1831721"/>
              <a:gd name="connsiteX0" fmla="*/ 170903 w 4909550"/>
              <a:gd name="connsiteY0" fmla="*/ 424976 h 1832828"/>
              <a:gd name="connsiteX1" fmla="*/ 196303 w 4909550"/>
              <a:gd name="connsiteY1" fmla="*/ 475776 h 1832828"/>
              <a:gd name="connsiteX2" fmla="*/ 209003 w 4909550"/>
              <a:gd name="connsiteY2" fmla="*/ 513876 h 1832828"/>
              <a:gd name="connsiteX3" fmla="*/ 323303 w 4909550"/>
              <a:gd name="connsiteY3" fmla="*/ 577376 h 1832828"/>
              <a:gd name="connsiteX4" fmla="*/ 361403 w 4909550"/>
              <a:gd name="connsiteY4" fmla="*/ 602776 h 1832828"/>
              <a:gd name="connsiteX5" fmla="*/ 437603 w 4909550"/>
              <a:gd name="connsiteY5" fmla="*/ 615476 h 1832828"/>
              <a:gd name="connsiteX6" fmla="*/ 513803 w 4909550"/>
              <a:gd name="connsiteY6" fmla="*/ 640876 h 1832828"/>
              <a:gd name="connsiteX7" fmla="*/ 551903 w 4909550"/>
              <a:gd name="connsiteY7" fmla="*/ 653576 h 1832828"/>
              <a:gd name="connsiteX8" fmla="*/ 590003 w 4909550"/>
              <a:gd name="connsiteY8" fmla="*/ 678976 h 1832828"/>
              <a:gd name="connsiteX9" fmla="*/ 640803 w 4909550"/>
              <a:gd name="connsiteY9" fmla="*/ 691676 h 1832828"/>
              <a:gd name="connsiteX10" fmla="*/ 755103 w 4909550"/>
              <a:gd name="connsiteY10" fmla="*/ 717076 h 1832828"/>
              <a:gd name="connsiteX11" fmla="*/ 805903 w 4909550"/>
              <a:gd name="connsiteY11" fmla="*/ 742476 h 1832828"/>
              <a:gd name="connsiteX12" fmla="*/ 1453603 w 4909550"/>
              <a:gd name="connsiteY12" fmla="*/ 780576 h 1832828"/>
              <a:gd name="connsiteX13" fmla="*/ 1517103 w 4909550"/>
              <a:gd name="connsiteY13" fmla="*/ 793276 h 1832828"/>
              <a:gd name="connsiteX14" fmla="*/ 1606003 w 4909550"/>
              <a:gd name="connsiteY14" fmla="*/ 805976 h 1832828"/>
              <a:gd name="connsiteX15" fmla="*/ 1707603 w 4909550"/>
              <a:gd name="connsiteY15" fmla="*/ 831376 h 1832828"/>
              <a:gd name="connsiteX16" fmla="*/ 1758403 w 4909550"/>
              <a:gd name="connsiteY16" fmla="*/ 844076 h 1832828"/>
              <a:gd name="connsiteX17" fmla="*/ 1834603 w 4909550"/>
              <a:gd name="connsiteY17" fmla="*/ 869476 h 1832828"/>
              <a:gd name="connsiteX18" fmla="*/ 1910803 w 4909550"/>
              <a:gd name="connsiteY18" fmla="*/ 882176 h 1832828"/>
              <a:gd name="connsiteX19" fmla="*/ 1987003 w 4909550"/>
              <a:gd name="connsiteY19" fmla="*/ 920276 h 1832828"/>
              <a:gd name="connsiteX20" fmla="*/ 2025103 w 4909550"/>
              <a:gd name="connsiteY20" fmla="*/ 945676 h 1832828"/>
              <a:gd name="connsiteX21" fmla="*/ 2595714 w 4909550"/>
              <a:gd name="connsiteY21" fmla="*/ 1026863 h 1832828"/>
              <a:gd name="connsiteX22" fmla="*/ 3345903 w 4909550"/>
              <a:gd name="connsiteY22" fmla="*/ 971076 h 1832828"/>
              <a:gd name="connsiteX23" fmla="*/ 3396703 w 4909550"/>
              <a:gd name="connsiteY23" fmla="*/ 996476 h 1832828"/>
              <a:gd name="connsiteX24" fmla="*/ 3485603 w 4909550"/>
              <a:gd name="connsiteY24" fmla="*/ 1021876 h 1832828"/>
              <a:gd name="connsiteX25" fmla="*/ 3561803 w 4909550"/>
              <a:gd name="connsiteY25" fmla="*/ 1072676 h 1832828"/>
              <a:gd name="connsiteX26" fmla="*/ 3650703 w 4909550"/>
              <a:gd name="connsiteY26" fmla="*/ 1110776 h 1832828"/>
              <a:gd name="connsiteX27" fmla="*/ 3701503 w 4909550"/>
              <a:gd name="connsiteY27" fmla="*/ 1148876 h 1832828"/>
              <a:gd name="connsiteX28" fmla="*/ 3815803 w 4909550"/>
              <a:gd name="connsiteY28" fmla="*/ 1186976 h 1832828"/>
              <a:gd name="connsiteX29" fmla="*/ 4133303 w 4909550"/>
              <a:gd name="connsiteY29" fmla="*/ 1212376 h 1832828"/>
              <a:gd name="connsiteX30" fmla="*/ 4171403 w 4909550"/>
              <a:gd name="connsiteY30" fmla="*/ 1199676 h 1832828"/>
              <a:gd name="connsiteX31" fmla="*/ 4476203 w 4909550"/>
              <a:gd name="connsiteY31" fmla="*/ 1212376 h 1832828"/>
              <a:gd name="connsiteX32" fmla="*/ 4514303 w 4909550"/>
              <a:gd name="connsiteY32" fmla="*/ 1225076 h 1832828"/>
              <a:gd name="connsiteX33" fmla="*/ 4535474 w 4909550"/>
              <a:gd name="connsiteY33" fmla="*/ 1366589 h 1832828"/>
              <a:gd name="connsiteX34" fmla="*/ 4909475 w 4909550"/>
              <a:gd name="connsiteY34" fmla="*/ 1826313 h 1832828"/>
              <a:gd name="connsiteX35" fmla="*/ 4501603 w 4909550"/>
              <a:gd name="connsiteY35" fmla="*/ 983776 h 1832828"/>
              <a:gd name="connsiteX36" fmla="*/ 4412703 w 4909550"/>
              <a:gd name="connsiteY36" fmla="*/ 971076 h 1832828"/>
              <a:gd name="connsiteX37" fmla="*/ 4361903 w 4909550"/>
              <a:gd name="connsiteY37" fmla="*/ 958376 h 1832828"/>
              <a:gd name="connsiteX38" fmla="*/ 4323803 w 4909550"/>
              <a:gd name="connsiteY38" fmla="*/ 932976 h 1832828"/>
              <a:gd name="connsiteX39" fmla="*/ 4285703 w 4909550"/>
              <a:gd name="connsiteY39" fmla="*/ 894876 h 1832828"/>
              <a:gd name="connsiteX40" fmla="*/ 4222203 w 4909550"/>
              <a:gd name="connsiteY40" fmla="*/ 882176 h 1832828"/>
              <a:gd name="connsiteX41" fmla="*/ 3955503 w 4909550"/>
              <a:gd name="connsiteY41" fmla="*/ 869476 h 1832828"/>
              <a:gd name="connsiteX42" fmla="*/ 3841203 w 4909550"/>
              <a:gd name="connsiteY42" fmla="*/ 844076 h 1832828"/>
              <a:gd name="connsiteX43" fmla="*/ 3815803 w 4909550"/>
              <a:gd name="connsiteY43" fmla="*/ 805976 h 1832828"/>
              <a:gd name="connsiteX44" fmla="*/ 3777703 w 4909550"/>
              <a:gd name="connsiteY44" fmla="*/ 780576 h 1832828"/>
              <a:gd name="connsiteX45" fmla="*/ 3752303 w 4909550"/>
              <a:gd name="connsiteY45" fmla="*/ 742476 h 1832828"/>
              <a:gd name="connsiteX46" fmla="*/ 3739603 w 4909550"/>
              <a:gd name="connsiteY46" fmla="*/ 704376 h 1832828"/>
              <a:gd name="connsiteX47" fmla="*/ 3676103 w 4909550"/>
              <a:gd name="connsiteY47" fmla="*/ 615476 h 1832828"/>
              <a:gd name="connsiteX48" fmla="*/ 3612603 w 4909550"/>
              <a:gd name="connsiteY48" fmla="*/ 590076 h 1832828"/>
              <a:gd name="connsiteX49" fmla="*/ 2961493 w 4909550"/>
              <a:gd name="connsiteY49" fmla="*/ 343770 h 1832828"/>
              <a:gd name="connsiteX50" fmla="*/ 2026519 w 4909550"/>
              <a:gd name="connsiteY50" fmla="*/ 454388 h 1832828"/>
              <a:gd name="connsiteX51" fmla="*/ 1237703 w 4909550"/>
              <a:gd name="connsiteY51" fmla="*/ 424976 h 1832828"/>
              <a:gd name="connsiteX52" fmla="*/ 1174203 w 4909550"/>
              <a:gd name="connsiteY52" fmla="*/ 412276 h 1832828"/>
              <a:gd name="connsiteX53" fmla="*/ 1085303 w 4909550"/>
              <a:gd name="connsiteY53" fmla="*/ 399576 h 1832828"/>
              <a:gd name="connsiteX54" fmla="*/ 1047203 w 4909550"/>
              <a:gd name="connsiteY54" fmla="*/ 386876 h 1832828"/>
              <a:gd name="connsiteX55" fmla="*/ 971003 w 4909550"/>
              <a:gd name="connsiteY55" fmla="*/ 348776 h 1832828"/>
              <a:gd name="connsiteX56" fmla="*/ 805903 w 4909550"/>
              <a:gd name="connsiteY56" fmla="*/ 183676 h 1832828"/>
              <a:gd name="connsiteX57" fmla="*/ 767803 w 4909550"/>
              <a:gd name="connsiteY57" fmla="*/ 145576 h 1832828"/>
              <a:gd name="connsiteX58" fmla="*/ 729703 w 4909550"/>
              <a:gd name="connsiteY58" fmla="*/ 132876 h 1832828"/>
              <a:gd name="connsiteX59" fmla="*/ 678903 w 4909550"/>
              <a:gd name="connsiteY59" fmla="*/ 107476 h 1832828"/>
              <a:gd name="connsiteX60" fmla="*/ 0 w 4909550"/>
              <a:gd name="connsiteY60" fmla="*/ 3858 h 1832828"/>
              <a:gd name="connsiteX0" fmla="*/ 170903 w 4909550"/>
              <a:gd name="connsiteY0" fmla="*/ 424976 h 1832828"/>
              <a:gd name="connsiteX1" fmla="*/ 196303 w 4909550"/>
              <a:gd name="connsiteY1" fmla="*/ 475776 h 1832828"/>
              <a:gd name="connsiteX2" fmla="*/ 209003 w 4909550"/>
              <a:gd name="connsiteY2" fmla="*/ 513876 h 1832828"/>
              <a:gd name="connsiteX3" fmla="*/ 323303 w 4909550"/>
              <a:gd name="connsiteY3" fmla="*/ 577376 h 1832828"/>
              <a:gd name="connsiteX4" fmla="*/ 361403 w 4909550"/>
              <a:gd name="connsiteY4" fmla="*/ 602776 h 1832828"/>
              <a:gd name="connsiteX5" fmla="*/ 437603 w 4909550"/>
              <a:gd name="connsiteY5" fmla="*/ 615476 h 1832828"/>
              <a:gd name="connsiteX6" fmla="*/ 513803 w 4909550"/>
              <a:gd name="connsiteY6" fmla="*/ 640876 h 1832828"/>
              <a:gd name="connsiteX7" fmla="*/ 551903 w 4909550"/>
              <a:gd name="connsiteY7" fmla="*/ 653576 h 1832828"/>
              <a:gd name="connsiteX8" fmla="*/ 590003 w 4909550"/>
              <a:gd name="connsiteY8" fmla="*/ 678976 h 1832828"/>
              <a:gd name="connsiteX9" fmla="*/ 640803 w 4909550"/>
              <a:gd name="connsiteY9" fmla="*/ 691676 h 1832828"/>
              <a:gd name="connsiteX10" fmla="*/ 755103 w 4909550"/>
              <a:gd name="connsiteY10" fmla="*/ 717076 h 1832828"/>
              <a:gd name="connsiteX11" fmla="*/ 805903 w 4909550"/>
              <a:gd name="connsiteY11" fmla="*/ 742476 h 1832828"/>
              <a:gd name="connsiteX12" fmla="*/ 1453603 w 4909550"/>
              <a:gd name="connsiteY12" fmla="*/ 780576 h 1832828"/>
              <a:gd name="connsiteX13" fmla="*/ 1517103 w 4909550"/>
              <a:gd name="connsiteY13" fmla="*/ 793276 h 1832828"/>
              <a:gd name="connsiteX14" fmla="*/ 1606003 w 4909550"/>
              <a:gd name="connsiteY14" fmla="*/ 805976 h 1832828"/>
              <a:gd name="connsiteX15" fmla="*/ 1707603 w 4909550"/>
              <a:gd name="connsiteY15" fmla="*/ 831376 h 1832828"/>
              <a:gd name="connsiteX16" fmla="*/ 1758403 w 4909550"/>
              <a:gd name="connsiteY16" fmla="*/ 844076 h 1832828"/>
              <a:gd name="connsiteX17" fmla="*/ 1834603 w 4909550"/>
              <a:gd name="connsiteY17" fmla="*/ 869476 h 1832828"/>
              <a:gd name="connsiteX18" fmla="*/ 1910803 w 4909550"/>
              <a:gd name="connsiteY18" fmla="*/ 882176 h 1832828"/>
              <a:gd name="connsiteX19" fmla="*/ 1987003 w 4909550"/>
              <a:gd name="connsiteY19" fmla="*/ 920276 h 1832828"/>
              <a:gd name="connsiteX20" fmla="*/ 2025103 w 4909550"/>
              <a:gd name="connsiteY20" fmla="*/ 945676 h 1832828"/>
              <a:gd name="connsiteX21" fmla="*/ 2595714 w 4909550"/>
              <a:gd name="connsiteY21" fmla="*/ 1026863 h 1832828"/>
              <a:gd name="connsiteX22" fmla="*/ 3345903 w 4909550"/>
              <a:gd name="connsiteY22" fmla="*/ 971076 h 1832828"/>
              <a:gd name="connsiteX23" fmla="*/ 3396703 w 4909550"/>
              <a:gd name="connsiteY23" fmla="*/ 996476 h 1832828"/>
              <a:gd name="connsiteX24" fmla="*/ 3485603 w 4909550"/>
              <a:gd name="connsiteY24" fmla="*/ 1021876 h 1832828"/>
              <a:gd name="connsiteX25" fmla="*/ 3561803 w 4909550"/>
              <a:gd name="connsiteY25" fmla="*/ 1072676 h 1832828"/>
              <a:gd name="connsiteX26" fmla="*/ 3650703 w 4909550"/>
              <a:gd name="connsiteY26" fmla="*/ 1110776 h 1832828"/>
              <a:gd name="connsiteX27" fmla="*/ 3701503 w 4909550"/>
              <a:gd name="connsiteY27" fmla="*/ 1148876 h 1832828"/>
              <a:gd name="connsiteX28" fmla="*/ 3815803 w 4909550"/>
              <a:gd name="connsiteY28" fmla="*/ 1186976 h 1832828"/>
              <a:gd name="connsiteX29" fmla="*/ 4133303 w 4909550"/>
              <a:gd name="connsiteY29" fmla="*/ 1212376 h 1832828"/>
              <a:gd name="connsiteX30" fmla="*/ 4171403 w 4909550"/>
              <a:gd name="connsiteY30" fmla="*/ 1199676 h 1832828"/>
              <a:gd name="connsiteX31" fmla="*/ 4476203 w 4909550"/>
              <a:gd name="connsiteY31" fmla="*/ 1212376 h 1832828"/>
              <a:gd name="connsiteX32" fmla="*/ 4514303 w 4909550"/>
              <a:gd name="connsiteY32" fmla="*/ 1225076 h 1832828"/>
              <a:gd name="connsiteX33" fmla="*/ 4535474 w 4909550"/>
              <a:gd name="connsiteY33" fmla="*/ 1366589 h 1832828"/>
              <a:gd name="connsiteX34" fmla="*/ 4909475 w 4909550"/>
              <a:gd name="connsiteY34" fmla="*/ 1826313 h 1832828"/>
              <a:gd name="connsiteX35" fmla="*/ 4501603 w 4909550"/>
              <a:gd name="connsiteY35" fmla="*/ 983776 h 1832828"/>
              <a:gd name="connsiteX36" fmla="*/ 4412703 w 4909550"/>
              <a:gd name="connsiteY36" fmla="*/ 971076 h 1832828"/>
              <a:gd name="connsiteX37" fmla="*/ 4361903 w 4909550"/>
              <a:gd name="connsiteY37" fmla="*/ 958376 h 1832828"/>
              <a:gd name="connsiteX38" fmla="*/ 4323803 w 4909550"/>
              <a:gd name="connsiteY38" fmla="*/ 932976 h 1832828"/>
              <a:gd name="connsiteX39" fmla="*/ 4285703 w 4909550"/>
              <a:gd name="connsiteY39" fmla="*/ 894876 h 1832828"/>
              <a:gd name="connsiteX40" fmla="*/ 4222203 w 4909550"/>
              <a:gd name="connsiteY40" fmla="*/ 882176 h 1832828"/>
              <a:gd name="connsiteX41" fmla="*/ 3955503 w 4909550"/>
              <a:gd name="connsiteY41" fmla="*/ 869476 h 1832828"/>
              <a:gd name="connsiteX42" fmla="*/ 3841203 w 4909550"/>
              <a:gd name="connsiteY42" fmla="*/ 844076 h 1832828"/>
              <a:gd name="connsiteX43" fmla="*/ 3815803 w 4909550"/>
              <a:gd name="connsiteY43" fmla="*/ 805976 h 1832828"/>
              <a:gd name="connsiteX44" fmla="*/ 3777703 w 4909550"/>
              <a:gd name="connsiteY44" fmla="*/ 780576 h 1832828"/>
              <a:gd name="connsiteX45" fmla="*/ 3752303 w 4909550"/>
              <a:gd name="connsiteY45" fmla="*/ 742476 h 1832828"/>
              <a:gd name="connsiteX46" fmla="*/ 3739603 w 4909550"/>
              <a:gd name="connsiteY46" fmla="*/ 704376 h 1832828"/>
              <a:gd name="connsiteX47" fmla="*/ 3676103 w 4909550"/>
              <a:gd name="connsiteY47" fmla="*/ 615476 h 1832828"/>
              <a:gd name="connsiteX48" fmla="*/ 3612603 w 4909550"/>
              <a:gd name="connsiteY48" fmla="*/ 590076 h 1832828"/>
              <a:gd name="connsiteX49" fmla="*/ 2961493 w 4909550"/>
              <a:gd name="connsiteY49" fmla="*/ 343770 h 1832828"/>
              <a:gd name="connsiteX50" fmla="*/ 2026519 w 4909550"/>
              <a:gd name="connsiteY50" fmla="*/ 454388 h 1832828"/>
              <a:gd name="connsiteX51" fmla="*/ 1237703 w 4909550"/>
              <a:gd name="connsiteY51" fmla="*/ 424976 h 1832828"/>
              <a:gd name="connsiteX52" fmla="*/ 1174203 w 4909550"/>
              <a:gd name="connsiteY52" fmla="*/ 412276 h 1832828"/>
              <a:gd name="connsiteX53" fmla="*/ 1085303 w 4909550"/>
              <a:gd name="connsiteY53" fmla="*/ 399576 h 1832828"/>
              <a:gd name="connsiteX54" fmla="*/ 1047203 w 4909550"/>
              <a:gd name="connsiteY54" fmla="*/ 386876 h 1832828"/>
              <a:gd name="connsiteX55" fmla="*/ 971003 w 4909550"/>
              <a:gd name="connsiteY55" fmla="*/ 348776 h 1832828"/>
              <a:gd name="connsiteX56" fmla="*/ 805903 w 4909550"/>
              <a:gd name="connsiteY56" fmla="*/ 183676 h 1832828"/>
              <a:gd name="connsiteX57" fmla="*/ 767803 w 4909550"/>
              <a:gd name="connsiteY57" fmla="*/ 145576 h 1832828"/>
              <a:gd name="connsiteX58" fmla="*/ 729703 w 4909550"/>
              <a:gd name="connsiteY58" fmla="*/ 132876 h 1832828"/>
              <a:gd name="connsiteX59" fmla="*/ 678903 w 4909550"/>
              <a:gd name="connsiteY59" fmla="*/ 107476 h 1832828"/>
              <a:gd name="connsiteX60" fmla="*/ 0 w 4909550"/>
              <a:gd name="connsiteY60" fmla="*/ 3858 h 1832828"/>
              <a:gd name="connsiteX0" fmla="*/ 170903 w 4909556"/>
              <a:gd name="connsiteY0" fmla="*/ 424976 h 1832808"/>
              <a:gd name="connsiteX1" fmla="*/ 196303 w 4909556"/>
              <a:gd name="connsiteY1" fmla="*/ 475776 h 1832808"/>
              <a:gd name="connsiteX2" fmla="*/ 209003 w 4909556"/>
              <a:gd name="connsiteY2" fmla="*/ 513876 h 1832808"/>
              <a:gd name="connsiteX3" fmla="*/ 323303 w 4909556"/>
              <a:gd name="connsiteY3" fmla="*/ 577376 h 1832808"/>
              <a:gd name="connsiteX4" fmla="*/ 361403 w 4909556"/>
              <a:gd name="connsiteY4" fmla="*/ 602776 h 1832808"/>
              <a:gd name="connsiteX5" fmla="*/ 437603 w 4909556"/>
              <a:gd name="connsiteY5" fmla="*/ 615476 h 1832808"/>
              <a:gd name="connsiteX6" fmla="*/ 513803 w 4909556"/>
              <a:gd name="connsiteY6" fmla="*/ 640876 h 1832808"/>
              <a:gd name="connsiteX7" fmla="*/ 551903 w 4909556"/>
              <a:gd name="connsiteY7" fmla="*/ 653576 h 1832808"/>
              <a:gd name="connsiteX8" fmla="*/ 590003 w 4909556"/>
              <a:gd name="connsiteY8" fmla="*/ 678976 h 1832808"/>
              <a:gd name="connsiteX9" fmla="*/ 640803 w 4909556"/>
              <a:gd name="connsiteY9" fmla="*/ 691676 h 1832808"/>
              <a:gd name="connsiteX10" fmla="*/ 755103 w 4909556"/>
              <a:gd name="connsiteY10" fmla="*/ 717076 h 1832808"/>
              <a:gd name="connsiteX11" fmla="*/ 805903 w 4909556"/>
              <a:gd name="connsiteY11" fmla="*/ 742476 h 1832808"/>
              <a:gd name="connsiteX12" fmla="*/ 1453603 w 4909556"/>
              <a:gd name="connsiteY12" fmla="*/ 780576 h 1832808"/>
              <a:gd name="connsiteX13" fmla="*/ 1517103 w 4909556"/>
              <a:gd name="connsiteY13" fmla="*/ 793276 h 1832808"/>
              <a:gd name="connsiteX14" fmla="*/ 1606003 w 4909556"/>
              <a:gd name="connsiteY14" fmla="*/ 805976 h 1832808"/>
              <a:gd name="connsiteX15" fmla="*/ 1707603 w 4909556"/>
              <a:gd name="connsiteY15" fmla="*/ 831376 h 1832808"/>
              <a:gd name="connsiteX16" fmla="*/ 1758403 w 4909556"/>
              <a:gd name="connsiteY16" fmla="*/ 844076 h 1832808"/>
              <a:gd name="connsiteX17" fmla="*/ 1834603 w 4909556"/>
              <a:gd name="connsiteY17" fmla="*/ 869476 h 1832808"/>
              <a:gd name="connsiteX18" fmla="*/ 1910803 w 4909556"/>
              <a:gd name="connsiteY18" fmla="*/ 882176 h 1832808"/>
              <a:gd name="connsiteX19" fmla="*/ 1987003 w 4909556"/>
              <a:gd name="connsiteY19" fmla="*/ 920276 h 1832808"/>
              <a:gd name="connsiteX20" fmla="*/ 2025103 w 4909556"/>
              <a:gd name="connsiteY20" fmla="*/ 945676 h 1832808"/>
              <a:gd name="connsiteX21" fmla="*/ 2595714 w 4909556"/>
              <a:gd name="connsiteY21" fmla="*/ 1026863 h 1832808"/>
              <a:gd name="connsiteX22" fmla="*/ 3345903 w 4909556"/>
              <a:gd name="connsiteY22" fmla="*/ 971076 h 1832808"/>
              <a:gd name="connsiteX23" fmla="*/ 3396703 w 4909556"/>
              <a:gd name="connsiteY23" fmla="*/ 996476 h 1832808"/>
              <a:gd name="connsiteX24" fmla="*/ 3485603 w 4909556"/>
              <a:gd name="connsiteY24" fmla="*/ 1021876 h 1832808"/>
              <a:gd name="connsiteX25" fmla="*/ 3561803 w 4909556"/>
              <a:gd name="connsiteY25" fmla="*/ 1072676 h 1832808"/>
              <a:gd name="connsiteX26" fmla="*/ 3650703 w 4909556"/>
              <a:gd name="connsiteY26" fmla="*/ 1110776 h 1832808"/>
              <a:gd name="connsiteX27" fmla="*/ 3701503 w 4909556"/>
              <a:gd name="connsiteY27" fmla="*/ 1148876 h 1832808"/>
              <a:gd name="connsiteX28" fmla="*/ 3815803 w 4909556"/>
              <a:gd name="connsiteY28" fmla="*/ 1186976 h 1832808"/>
              <a:gd name="connsiteX29" fmla="*/ 4133303 w 4909556"/>
              <a:gd name="connsiteY29" fmla="*/ 1212376 h 1832808"/>
              <a:gd name="connsiteX30" fmla="*/ 4171403 w 4909556"/>
              <a:gd name="connsiteY30" fmla="*/ 1199676 h 1832808"/>
              <a:gd name="connsiteX31" fmla="*/ 4476203 w 4909556"/>
              <a:gd name="connsiteY31" fmla="*/ 1212376 h 1832808"/>
              <a:gd name="connsiteX32" fmla="*/ 4362177 w 4909556"/>
              <a:gd name="connsiteY32" fmla="*/ 1234218 h 1832808"/>
              <a:gd name="connsiteX33" fmla="*/ 4535474 w 4909556"/>
              <a:gd name="connsiteY33" fmla="*/ 1366589 h 1832808"/>
              <a:gd name="connsiteX34" fmla="*/ 4909475 w 4909556"/>
              <a:gd name="connsiteY34" fmla="*/ 1826313 h 1832808"/>
              <a:gd name="connsiteX35" fmla="*/ 4501603 w 4909556"/>
              <a:gd name="connsiteY35" fmla="*/ 983776 h 1832808"/>
              <a:gd name="connsiteX36" fmla="*/ 4412703 w 4909556"/>
              <a:gd name="connsiteY36" fmla="*/ 971076 h 1832808"/>
              <a:gd name="connsiteX37" fmla="*/ 4361903 w 4909556"/>
              <a:gd name="connsiteY37" fmla="*/ 958376 h 1832808"/>
              <a:gd name="connsiteX38" fmla="*/ 4323803 w 4909556"/>
              <a:gd name="connsiteY38" fmla="*/ 932976 h 1832808"/>
              <a:gd name="connsiteX39" fmla="*/ 4285703 w 4909556"/>
              <a:gd name="connsiteY39" fmla="*/ 894876 h 1832808"/>
              <a:gd name="connsiteX40" fmla="*/ 4222203 w 4909556"/>
              <a:gd name="connsiteY40" fmla="*/ 882176 h 1832808"/>
              <a:gd name="connsiteX41" fmla="*/ 3955503 w 4909556"/>
              <a:gd name="connsiteY41" fmla="*/ 869476 h 1832808"/>
              <a:gd name="connsiteX42" fmla="*/ 3841203 w 4909556"/>
              <a:gd name="connsiteY42" fmla="*/ 844076 h 1832808"/>
              <a:gd name="connsiteX43" fmla="*/ 3815803 w 4909556"/>
              <a:gd name="connsiteY43" fmla="*/ 805976 h 1832808"/>
              <a:gd name="connsiteX44" fmla="*/ 3777703 w 4909556"/>
              <a:gd name="connsiteY44" fmla="*/ 780576 h 1832808"/>
              <a:gd name="connsiteX45" fmla="*/ 3752303 w 4909556"/>
              <a:gd name="connsiteY45" fmla="*/ 742476 h 1832808"/>
              <a:gd name="connsiteX46" fmla="*/ 3739603 w 4909556"/>
              <a:gd name="connsiteY46" fmla="*/ 704376 h 1832808"/>
              <a:gd name="connsiteX47" fmla="*/ 3676103 w 4909556"/>
              <a:gd name="connsiteY47" fmla="*/ 615476 h 1832808"/>
              <a:gd name="connsiteX48" fmla="*/ 3612603 w 4909556"/>
              <a:gd name="connsiteY48" fmla="*/ 590076 h 1832808"/>
              <a:gd name="connsiteX49" fmla="*/ 2961493 w 4909556"/>
              <a:gd name="connsiteY49" fmla="*/ 343770 h 1832808"/>
              <a:gd name="connsiteX50" fmla="*/ 2026519 w 4909556"/>
              <a:gd name="connsiteY50" fmla="*/ 454388 h 1832808"/>
              <a:gd name="connsiteX51" fmla="*/ 1237703 w 4909556"/>
              <a:gd name="connsiteY51" fmla="*/ 424976 h 1832808"/>
              <a:gd name="connsiteX52" fmla="*/ 1174203 w 4909556"/>
              <a:gd name="connsiteY52" fmla="*/ 412276 h 1832808"/>
              <a:gd name="connsiteX53" fmla="*/ 1085303 w 4909556"/>
              <a:gd name="connsiteY53" fmla="*/ 399576 h 1832808"/>
              <a:gd name="connsiteX54" fmla="*/ 1047203 w 4909556"/>
              <a:gd name="connsiteY54" fmla="*/ 386876 h 1832808"/>
              <a:gd name="connsiteX55" fmla="*/ 971003 w 4909556"/>
              <a:gd name="connsiteY55" fmla="*/ 348776 h 1832808"/>
              <a:gd name="connsiteX56" fmla="*/ 805903 w 4909556"/>
              <a:gd name="connsiteY56" fmla="*/ 183676 h 1832808"/>
              <a:gd name="connsiteX57" fmla="*/ 767803 w 4909556"/>
              <a:gd name="connsiteY57" fmla="*/ 145576 h 1832808"/>
              <a:gd name="connsiteX58" fmla="*/ 729703 w 4909556"/>
              <a:gd name="connsiteY58" fmla="*/ 132876 h 1832808"/>
              <a:gd name="connsiteX59" fmla="*/ 678903 w 4909556"/>
              <a:gd name="connsiteY59" fmla="*/ 107476 h 1832808"/>
              <a:gd name="connsiteX60" fmla="*/ 0 w 4909556"/>
              <a:gd name="connsiteY60" fmla="*/ 3858 h 1832808"/>
              <a:gd name="connsiteX0" fmla="*/ 20899 w 4909556"/>
              <a:gd name="connsiteY0" fmla="*/ 342385 h 1832808"/>
              <a:gd name="connsiteX1" fmla="*/ 196303 w 4909556"/>
              <a:gd name="connsiteY1" fmla="*/ 475776 h 1832808"/>
              <a:gd name="connsiteX2" fmla="*/ 209003 w 4909556"/>
              <a:gd name="connsiteY2" fmla="*/ 513876 h 1832808"/>
              <a:gd name="connsiteX3" fmla="*/ 323303 w 4909556"/>
              <a:gd name="connsiteY3" fmla="*/ 577376 h 1832808"/>
              <a:gd name="connsiteX4" fmla="*/ 361403 w 4909556"/>
              <a:gd name="connsiteY4" fmla="*/ 602776 h 1832808"/>
              <a:gd name="connsiteX5" fmla="*/ 437603 w 4909556"/>
              <a:gd name="connsiteY5" fmla="*/ 615476 h 1832808"/>
              <a:gd name="connsiteX6" fmla="*/ 513803 w 4909556"/>
              <a:gd name="connsiteY6" fmla="*/ 640876 h 1832808"/>
              <a:gd name="connsiteX7" fmla="*/ 551903 w 4909556"/>
              <a:gd name="connsiteY7" fmla="*/ 653576 h 1832808"/>
              <a:gd name="connsiteX8" fmla="*/ 590003 w 4909556"/>
              <a:gd name="connsiteY8" fmla="*/ 678976 h 1832808"/>
              <a:gd name="connsiteX9" fmla="*/ 640803 w 4909556"/>
              <a:gd name="connsiteY9" fmla="*/ 691676 h 1832808"/>
              <a:gd name="connsiteX10" fmla="*/ 755103 w 4909556"/>
              <a:gd name="connsiteY10" fmla="*/ 717076 h 1832808"/>
              <a:gd name="connsiteX11" fmla="*/ 805903 w 4909556"/>
              <a:gd name="connsiteY11" fmla="*/ 742476 h 1832808"/>
              <a:gd name="connsiteX12" fmla="*/ 1453603 w 4909556"/>
              <a:gd name="connsiteY12" fmla="*/ 780576 h 1832808"/>
              <a:gd name="connsiteX13" fmla="*/ 1517103 w 4909556"/>
              <a:gd name="connsiteY13" fmla="*/ 793276 h 1832808"/>
              <a:gd name="connsiteX14" fmla="*/ 1606003 w 4909556"/>
              <a:gd name="connsiteY14" fmla="*/ 805976 h 1832808"/>
              <a:gd name="connsiteX15" fmla="*/ 1707603 w 4909556"/>
              <a:gd name="connsiteY15" fmla="*/ 831376 h 1832808"/>
              <a:gd name="connsiteX16" fmla="*/ 1758403 w 4909556"/>
              <a:gd name="connsiteY16" fmla="*/ 844076 h 1832808"/>
              <a:gd name="connsiteX17" fmla="*/ 1834603 w 4909556"/>
              <a:gd name="connsiteY17" fmla="*/ 869476 h 1832808"/>
              <a:gd name="connsiteX18" fmla="*/ 1910803 w 4909556"/>
              <a:gd name="connsiteY18" fmla="*/ 882176 h 1832808"/>
              <a:gd name="connsiteX19" fmla="*/ 1987003 w 4909556"/>
              <a:gd name="connsiteY19" fmla="*/ 920276 h 1832808"/>
              <a:gd name="connsiteX20" fmla="*/ 2025103 w 4909556"/>
              <a:gd name="connsiteY20" fmla="*/ 945676 h 1832808"/>
              <a:gd name="connsiteX21" fmla="*/ 2595714 w 4909556"/>
              <a:gd name="connsiteY21" fmla="*/ 1026863 h 1832808"/>
              <a:gd name="connsiteX22" fmla="*/ 3345903 w 4909556"/>
              <a:gd name="connsiteY22" fmla="*/ 971076 h 1832808"/>
              <a:gd name="connsiteX23" fmla="*/ 3396703 w 4909556"/>
              <a:gd name="connsiteY23" fmla="*/ 996476 h 1832808"/>
              <a:gd name="connsiteX24" fmla="*/ 3485603 w 4909556"/>
              <a:gd name="connsiteY24" fmla="*/ 1021876 h 1832808"/>
              <a:gd name="connsiteX25" fmla="*/ 3561803 w 4909556"/>
              <a:gd name="connsiteY25" fmla="*/ 1072676 h 1832808"/>
              <a:gd name="connsiteX26" fmla="*/ 3650703 w 4909556"/>
              <a:gd name="connsiteY26" fmla="*/ 1110776 h 1832808"/>
              <a:gd name="connsiteX27" fmla="*/ 3701503 w 4909556"/>
              <a:gd name="connsiteY27" fmla="*/ 1148876 h 1832808"/>
              <a:gd name="connsiteX28" fmla="*/ 3815803 w 4909556"/>
              <a:gd name="connsiteY28" fmla="*/ 1186976 h 1832808"/>
              <a:gd name="connsiteX29" fmla="*/ 4133303 w 4909556"/>
              <a:gd name="connsiteY29" fmla="*/ 1212376 h 1832808"/>
              <a:gd name="connsiteX30" fmla="*/ 4171403 w 4909556"/>
              <a:gd name="connsiteY30" fmla="*/ 1199676 h 1832808"/>
              <a:gd name="connsiteX31" fmla="*/ 4476203 w 4909556"/>
              <a:gd name="connsiteY31" fmla="*/ 1212376 h 1832808"/>
              <a:gd name="connsiteX32" fmla="*/ 4362177 w 4909556"/>
              <a:gd name="connsiteY32" fmla="*/ 1234218 h 1832808"/>
              <a:gd name="connsiteX33" fmla="*/ 4535474 w 4909556"/>
              <a:gd name="connsiteY33" fmla="*/ 1366589 h 1832808"/>
              <a:gd name="connsiteX34" fmla="*/ 4909475 w 4909556"/>
              <a:gd name="connsiteY34" fmla="*/ 1826313 h 1832808"/>
              <a:gd name="connsiteX35" fmla="*/ 4501603 w 4909556"/>
              <a:gd name="connsiteY35" fmla="*/ 983776 h 1832808"/>
              <a:gd name="connsiteX36" fmla="*/ 4412703 w 4909556"/>
              <a:gd name="connsiteY36" fmla="*/ 971076 h 1832808"/>
              <a:gd name="connsiteX37" fmla="*/ 4361903 w 4909556"/>
              <a:gd name="connsiteY37" fmla="*/ 958376 h 1832808"/>
              <a:gd name="connsiteX38" fmla="*/ 4323803 w 4909556"/>
              <a:gd name="connsiteY38" fmla="*/ 932976 h 1832808"/>
              <a:gd name="connsiteX39" fmla="*/ 4285703 w 4909556"/>
              <a:gd name="connsiteY39" fmla="*/ 894876 h 1832808"/>
              <a:gd name="connsiteX40" fmla="*/ 4222203 w 4909556"/>
              <a:gd name="connsiteY40" fmla="*/ 882176 h 1832808"/>
              <a:gd name="connsiteX41" fmla="*/ 3955503 w 4909556"/>
              <a:gd name="connsiteY41" fmla="*/ 869476 h 1832808"/>
              <a:gd name="connsiteX42" fmla="*/ 3841203 w 4909556"/>
              <a:gd name="connsiteY42" fmla="*/ 844076 h 1832808"/>
              <a:gd name="connsiteX43" fmla="*/ 3815803 w 4909556"/>
              <a:gd name="connsiteY43" fmla="*/ 805976 h 1832808"/>
              <a:gd name="connsiteX44" fmla="*/ 3777703 w 4909556"/>
              <a:gd name="connsiteY44" fmla="*/ 780576 h 1832808"/>
              <a:gd name="connsiteX45" fmla="*/ 3752303 w 4909556"/>
              <a:gd name="connsiteY45" fmla="*/ 742476 h 1832808"/>
              <a:gd name="connsiteX46" fmla="*/ 3739603 w 4909556"/>
              <a:gd name="connsiteY46" fmla="*/ 704376 h 1832808"/>
              <a:gd name="connsiteX47" fmla="*/ 3676103 w 4909556"/>
              <a:gd name="connsiteY47" fmla="*/ 615476 h 1832808"/>
              <a:gd name="connsiteX48" fmla="*/ 3612603 w 4909556"/>
              <a:gd name="connsiteY48" fmla="*/ 590076 h 1832808"/>
              <a:gd name="connsiteX49" fmla="*/ 2961493 w 4909556"/>
              <a:gd name="connsiteY49" fmla="*/ 343770 h 1832808"/>
              <a:gd name="connsiteX50" fmla="*/ 2026519 w 4909556"/>
              <a:gd name="connsiteY50" fmla="*/ 454388 h 1832808"/>
              <a:gd name="connsiteX51" fmla="*/ 1237703 w 4909556"/>
              <a:gd name="connsiteY51" fmla="*/ 424976 h 1832808"/>
              <a:gd name="connsiteX52" fmla="*/ 1174203 w 4909556"/>
              <a:gd name="connsiteY52" fmla="*/ 412276 h 1832808"/>
              <a:gd name="connsiteX53" fmla="*/ 1085303 w 4909556"/>
              <a:gd name="connsiteY53" fmla="*/ 399576 h 1832808"/>
              <a:gd name="connsiteX54" fmla="*/ 1047203 w 4909556"/>
              <a:gd name="connsiteY54" fmla="*/ 386876 h 1832808"/>
              <a:gd name="connsiteX55" fmla="*/ 971003 w 4909556"/>
              <a:gd name="connsiteY55" fmla="*/ 348776 h 1832808"/>
              <a:gd name="connsiteX56" fmla="*/ 805903 w 4909556"/>
              <a:gd name="connsiteY56" fmla="*/ 183676 h 1832808"/>
              <a:gd name="connsiteX57" fmla="*/ 767803 w 4909556"/>
              <a:gd name="connsiteY57" fmla="*/ 145576 h 1832808"/>
              <a:gd name="connsiteX58" fmla="*/ 729703 w 4909556"/>
              <a:gd name="connsiteY58" fmla="*/ 132876 h 1832808"/>
              <a:gd name="connsiteX59" fmla="*/ 678903 w 4909556"/>
              <a:gd name="connsiteY59" fmla="*/ 107476 h 1832808"/>
              <a:gd name="connsiteX60" fmla="*/ 0 w 4909556"/>
              <a:gd name="connsiteY60" fmla="*/ 3858 h 1832808"/>
              <a:gd name="connsiteX0" fmla="*/ 196303 w 4909556"/>
              <a:gd name="connsiteY0" fmla="*/ 475776 h 1832808"/>
              <a:gd name="connsiteX1" fmla="*/ 209003 w 4909556"/>
              <a:gd name="connsiteY1" fmla="*/ 513876 h 1832808"/>
              <a:gd name="connsiteX2" fmla="*/ 323303 w 4909556"/>
              <a:gd name="connsiteY2" fmla="*/ 577376 h 1832808"/>
              <a:gd name="connsiteX3" fmla="*/ 361403 w 4909556"/>
              <a:gd name="connsiteY3" fmla="*/ 602776 h 1832808"/>
              <a:gd name="connsiteX4" fmla="*/ 437603 w 4909556"/>
              <a:gd name="connsiteY4" fmla="*/ 615476 h 1832808"/>
              <a:gd name="connsiteX5" fmla="*/ 513803 w 4909556"/>
              <a:gd name="connsiteY5" fmla="*/ 640876 h 1832808"/>
              <a:gd name="connsiteX6" fmla="*/ 551903 w 4909556"/>
              <a:gd name="connsiteY6" fmla="*/ 653576 h 1832808"/>
              <a:gd name="connsiteX7" fmla="*/ 590003 w 4909556"/>
              <a:gd name="connsiteY7" fmla="*/ 678976 h 1832808"/>
              <a:gd name="connsiteX8" fmla="*/ 640803 w 4909556"/>
              <a:gd name="connsiteY8" fmla="*/ 691676 h 1832808"/>
              <a:gd name="connsiteX9" fmla="*/ 755103 w 4909556"/>
              <a:gd name="connsiteY9" fmla="*/ 717076 h 1832808"/>
              <a:gd name="connsiteX10" fmla="*/ 805903 w 4909556"/>
              <a:gd name="connsiteY10" fmla="*/ 742476 h 1832808"/>
              <a:gd name="connsiteX11" fmla="*/ 1453603 w 4909556"/>
              <a:gd name="connsiteY11" fmla="*/ 780576 h 1832808"/>
              <a:gd name="connsiteX12" fmla="*/ 1517103 w 4909556"/>
              <a:gd name="connsiteY12" fmla="*/ 793276 h 1832808"/>
              <a:gd name="connsiteX13" fmla="*/ 1606003 w 4909556"/>
              <a:gd name="connsiteY13" fmla="*/ 805976 h 1832808"/>
              <a:gd name="connsiteX14" fmla="*/ 1707603 w 4909556"/>
              <a:gd name="connsiteY14" fmla="*/ 831376 h 1832808"/>
              <a:gd name="connsiteX15" fmla="*/ 1758403 w 4909556"/>
              <a:gd name="connsiteY15" fmla="*/ 844076 h 1832808"/>
              <a:gd name="connsiteX16" fmla="*/ 1834603 w 4909556"/>
              <a:gd name="connsiteY16" fmla="*/ 869476 h 1832808"/>
              <a:gd name="connsiteX17" fmla="*/ 1910803 w 4909556"/>
              <a:gd name="connsiteY17" fmla="*/ 882176 h 1832808"/>
              <a:gd name="connsiteX18" fmla="*/ 1987003 w 4909556"/>
              <a:gd name="connsiteY18" fmla="*/ 920276 h 1832808"/>
              <a:gd name="connsiteX19" fmla="*/ 2025103 w 4909556"/>
              <a:gd name="connsiteY19" fmla="*/ 945676 h 1832808"/>
              <a:gd name="connsiteX20" fmla="*/ 2595714 w 4909556"/>
              <a:gd name="connsiteY20" fmla="*/ 1026863 h 1832808"/>
              <a:gd name="connsiteX21" fmla="*/ 3345903 w 4909556"/>
              <a:gd name="connsiteY21" fmla="*/ 971076 h 1832808"/>
              <a:gd name="connsiteX22" fmla="*/ 3396703 w 4909556"/>
              <a:gd name="connsiteY22" fmla="*/ 996476 h 1832808"/>
              <a:gd name="connsiteX23" fmla="*/ 3485603 w 4909556"/>
              <a:gd name="connsiteY23" fmla="*/ 1021876 h 1832808"/>
              <a:gd name="connsiteX24" fmla="*/ 3561803 w 4909556"/>
              <a:gd name="connsiteY24" fmla="*/ 1072676 h 1832808"/>
              <a:gd name="connsiteX25" fmla="*/ 3650703 w 4909556"/>
              <a:gd name="connsiteY25" fmla="*/ 1110776 h 1832808"/>
              <a:gd name="connsiteX26" fmla="*/ 3701503 w 4909556"/>
              <a:gd name="connsiteY26" fmla="*/ 1148876 h 1832808"/>
              <a:gd name="connsiteX27" fmla="*/ 3815803 w 4909556"/>
              <a:gd name="connsiteY27" fmla="*/ 1186976 h 1832808"/>
              <a:gd name="connsiteX28" fmla="*/ 4133303 w 4909556"/>
              <a:gd name="connsiteY28" fmla="*/ 1212376 h 1832808"/>
              <a:gd name="connsiteX29" fmla="*/ 4171403 w 4909556"/>
              <a:gd name="connsiteY29" fmla="*/ 1199676 h 1832808"/>
              <a:gd name="connsiteX30" fmla="*/ 4476203 w 4909556"/>
              <a:gd name="connsiteY30" fmla="*/ 1212376 h 1832808"/>
              <a:gd name="connsiteX31" fmla="*/ 4362177 w 4909556"/>
              <a:gd name="connsiteY31" fmla="*/ 1234218 h 1832808"/>
              <a:gd name="connsiteX32" fmla="*/ 4535474 w 4909556"/>
              <a:gd name="connsiteY32" fmla="*/ 1366589 h 1832808"/>
              <a:gd name="connsiteX33" fmla="*/ 4909475 w 4909556"/>
              <a:gd name="connsiteY33" fmla="*/ 1826313 h 1832808"/>
              <a:gd name="connsiteX34" fmla="*/ 4501603 w 4909556"/>
              <a:gd name="connsiteY34" fmla="*/ 983776 h 1832808"/>
              <a:gd name="connsiteX35" fmla="*/ 4412703 w 4909556"/>
              <a:gd name="connsiteY35" fmla="*/ 971076 h 1832808"/>
              <a:gd name="connsiteX36" fmla="*/ 4361903 w 4909556"/>
              <a:gd name="connsiteY36" fmla="*/ 958376 h 1832808"/>
              <a:gd name="connsiteX37" fmla="*/ 4323803 w 4909556"/>
              <a:gd name="connsiteY37" fmla="*/ 932976 h 1832808"/>
              <a:gd name="connsiteX38" fmla="*/ 4285703 w 4909556"/>
              <a:gd name="connsiteY38" fmla="*/ 894876 h 1832808"/>
              <a:gd name="connsiteX39" fmla="*/ 4222203 w 4909556"/>
              <a:gd name="connsiteY39" fmla="*/ 882176 h 1832808"/>
              <a:gd name="connsiteX40" fmla="*/ 3955503 w 4909556"/>
              <a:gd name="connsiteY40" fmla="*/ 869476 h 1832808"/>
              <a:gd name="connsiteX41" fmla="*/ 3841203 w 4909556"/>
              <a:gd name="connsiteY41" fmla="*/ 844076 h 1832808"/>
              <a:gd name="connsiteX42" fmla="*/ 3815803 w 4909556"/>
              <a:gd name="connsiteY42" fmla="*/ 805976 h 1832808"/>
              <a:gd name="connsiteX43" fmla="*/ 3777703 w 4909556"/>
              <a:gd name="connsiteY43" fmla="*/ 780576 h 1832808"/>
              <a:gd name="connsiteX44" fmla="*/ 3752303 w 4909556"/>
              <a:gd name="connsiteY44" fmla="*/ 742476 h 1832808"/>
              <a:gd name="connsiteX45" fmla="*/ 3739603 w 4909556"/>
              <a:gd name="connsiteY45" fmla="*/ 704376 h 1832808"/>
              <a:gd name="connsiteX46" fmla="*/ 3676103 w 4909556"/>
              <a:gd name="connsiteY46" fmla="*/ 615476 h 1832808"/>
              <a:gd name="connsiteX47" fmla="*/ 3612603 w 4909556"/>
              <a:gd name="connsiteY47" fmla="*/ 590076 h 1832808"/>
              <a:gd name="connsiteX48" fmla="*/ 2961493 w 4909556"/>
              <a:gd name="connsiteY48" fmla="*/ 343770 h 1832808"/>
              <a:gd name="connsiteX49" fmla="*/ 2026519 w 4909556"/>
              <a:gd name="connsiteY49" fmla="*/ 454388 h 1832808"/>
              <a:gd name="connsiteX50" fmla="*/ 1237703 w 4909556"/>
              <a:gd name="connsiteY50" fmla="*/ 424976 h 1832808"/>
              <a:gd name="connsiteX51" fmla="*/ 1174203 w 4909556"/>
              <a:gd name="connsiteY51" fmla="*/ 412276 h 1832808"/>
              <a:gd name="connsiteX52" fmla="*/ 1085303 w 4909556"/>
              <a:gd name="connsiteY52" fmla="*/ 399576 h 1832808"/>
              <a:gd name="connsiteX53" fmla="*/ 1047203 w 4909556"/>
              <a:gd name="connsiteY53" fmla="*/ 386876 h 1832808"/>
              <a:gd name="connsiteX54" fmla="*/ 971003 w 4909556"/>
              <a:gd name="connsiteY54" fmla="*/ 348776 h 1832808"/>
              <a:gd name="connsiteX55" fmla="*/ 805903 w 4909556"/>
              <a:gd name="connsiteY55" fmla="*/ 183676 h 1832808"/>
              <a:gd name="connsiteX56" fmla="*/ 767803 w 4909556"/>
              <a:gd name="connsiteY56" fmla="*/ 145576 h 1832808"/>
              <a:gd name="connsiteX57" fmla="*/ 729703 w 4909556"/>
              <a:gd name="connsiteY57" fmla="*/ 132876 h 1832808"/>
              <a:gd name="connsiteX58" fmla="*/ 678903 w 4909556"/>
              <a:gd name="connsiteY58" fmla="*/ 107476 h 1832808"/>
              <a:gd name="connsiteX59" fmla="*/ 0 w 4909556"/>
              <a:gd name="connsiteY59" fmla="*/ 3858 h 1832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4909556" h="1832808">
                <a:moveTo>
                  <a:pt x="196303" y="475776"/>
                </a:moveTo>
                <a:cubicBezTo>
                  <a:pt x="227654" y="504358"/>
                  <a:pt x="199537" y="504410"/>
                  <a:pt x="209003" y="513876"/>
                </a:cubicBezTo>
                <a:cubicBezTo>
                  <a:pt x="289090" y="593963"/>
                  <a:pt x="259423" y="545436"/>
                  <a:pt x="323303" y="577376"/>
                </a:cubicBezTo>
                <a:cubicBezTo>
                  <a:pt x="336955" y="584202"/>
                  <a:pt x="346923" y="597949"/>
                  <a:pt x="361403" y="602776"/>
                </a:cubicBezTo>
                <a:cubicBezTo>
                  <a:pt x="385832" y="610919"/>
                  <a:pt x="412621" y="609231"/>
                  <a:pt x="437603" y="615476"/>
                </a:cubicBezTo>
                <a:cubicBezTo>
                  <a:pt x="463578" y="621970"/>
                  <a:pt x="488403" y="632409"/>
                  <a:pt x="513803" y="640876"/>
                </a:cubicBezTo>
                <a:cubicBezTo>
                  <a:pt x="526503" y="645109"/>
                  <a:pt x="540764" y="646150"/>
                  <a:pt x="551903" y="653576"/>
                </a:cubicBezTo>
                <a:cubicBezTo>
                  <a:pt x="564603" y="662043"/>
                  <a:pt x="575974" y="672963"/>
                  <a:pt x="590003" y="678976"/>
                </a:cubicBezTo>
                <a:cubicBezTo>
                  <a:pt x="606046" y="685852"/>
                  <a:pt x="623764" y="687890"/>
                  <a:pt x="640803" y="691676"/>
                </a:cubicBezTo>
                <a:cubicBezTo>
                  <a:pt x="660554" y="696065"/>
                  <a:pt x="732577" y="708629"/>
                  <a:pt x="755103" y="717076"/>
                </a:cubicBezTo>
                <a:cubicBezTo>
                  <a:pt x="772830" y="723723"/>
                  <a:pt x="689486" y="731893"/>
                  <a:pt x="805903" y="742476"/>
                </a:cubicBezTo>
                <a:cubicBezTo>
                  <a:pt x="922320" y="753059"/>
                  <a:pt x="1335070" y="772109"/>
                  <a:pt x="1453603" y="780576"/>
                </a:cubicBezTo>
                <a:cubicBezTo>
                  <a:pt x="1474770" y="784809"/>
                  <a:pt x="1495811" y="789727"/>
                  <a:pt x="1517103" y="793276"/>
                </a:cubicBezTo>
                <a:cubicBezTo>
                  <a:pt x="1546630" y="798197"/>
                  <a:pt x="1576650" y="800105"/>
                  <a:pt x="1606003" y="805976"/>
                </a:cubicBezTo>
                <a:cubicBezTo>
                  <a:pt x="1640234" y="812822"/>
                  <a:pt x="1673736" y="822909"/>
                  <a:pt x="1707603" y="831376"/>
                </a:cubicBezTo>
                <a:cubicBezTo>
                  <a:pt x="1724536" y="835609"/>
                  <a:pt x="1741844" y="838556"/>
                  <a:pt x="1758403" y="844076"/>
                </a:cubicBezTo>
                <a:cubicBezTo>
                  <a:pt x="1783803" y="852543"/>
                  <a:pt x="1808193" y="865074"/>
                  <a:pt x="1834603" y="869476"/>
                </a:cubicBezTo>
                <a:lnTo>
                  <a:pt x="1910803" y="882176"/>
                </a:lnTo>
                <a:cubicBezTo>
                  <a:pt x="2019992" y="954969"/>
                  <a:pt x="1881843" y="867696"/>
                  <a:pt x="1987003" y="920276"/>
                </a:cubicBezTo>
                <a:cubicBezTo>
                  <a:pt x="2000655" y="927102"/>
                  <a:pt x="1923651" y="927912"/>
                  <a:pt x="2025103" y="945676"/>
                </a:cubicBezTo>
                <a:cubicBezTo>
                  <a:pt x="2126555" y="963441"/>
                  <a:pt x="2595714" y="1026863"/>
                  <a:pt x="2595714" y="1026863"/>
                </a:cubicBezTo>
                <a:cubicBezTo>
                  <a:pt x="3062365" y="1015752"/>
                  <a:pt x="3212405" y="976140"/>
                  <a:pt x="3345903" y="971076"/>
                </a:cubicBezTo>
                <a:cubicBezTo>
                  <a:pt x="3479401" y="966012"/>
                  <a:pt x="3378976" y="989829"/>
                  <a:pt x="3396703" y="996476"/>
                </a:cubicBezTo>
                <a:cubicBezTo>
                  <a:pt x="3416938" y="1004064"/>
                  <a:pt x="3464347" y="1010067"/>
                  <a:pt x="3485603" y="1021876"/>
                </a:cubicBezTo>
                <a:cubicBezTo>
                  <a:pt x="3512288" y="1036701"/>
                  <a:pt x="3532843" y="1063023"/>
                  <a:pt x="3561803" y="1072676"/>
                </a:cubicBezTo>
                <a:cubicBezTo>
                  <a:pt x="3598840" y="1085022"/>
                  <a:pt x="3614832" y="1088357"/>
                  <a:pt x="3650703" y="1110776"/>
                </a:cubicBezTo>
                <a:cubicBezTo>
                  <a:pt x="3668652" y="1121994"/>
                  <a:pt x="3682285" y="1140006"/>
                  <a:pt x="3701503" y="1148876"/>
                </a:cubicBezTo>
                <a:cubicBezTo>
                  <a:pt x="3737967" y="1165706"/>
                  <a:pt x="3743836" y="1176393"/>
                  <a:pt x="3815803" y="1186976"/>
                </a:cubicBezTo>
                <a:cubicBezTo>
                  <a:pt x="3887770" y="1197559"/>
                  <a:pt x="4074036" y="1210259"/>
                  <a:pt x="4133303" y="1212376"/>
                </a:cubicBezTo>
                <a:cubicBezTo>
                  <a:pt x="4192570" y="1214493"/>
                  <a:pt x="4158016" y="1199676"/>
                  <a:pt x="4171403" y="1199676"/>
                </a:cubicBezTo>
                <a:cubicBezTo>
                  <a:pt x="4273091" y="1199676"/>
                  <a:pt x="4374603" y="1208143"/>
                  <a:pt x="4476203" y="1212376"/>
                </a:cubicBezTo>
                <a:cubicBezTo>
                  <a:pt x="4488903" y="1216609"/>
                  <a:pt x="4352299" y="1208516"/>
                  <a:pt x="4362177" y="1234218"/>
                </a:cubicBezTo>
                <a:cubicBezTo>
                  <a:pt x="4372056" y="1259920"/>
                  <a:pt x="4444258" y="1267907"/>
                  <a:pt x="4535474" y="1366589"/>
                </a:cubicBezTo>
                <a:cubicBezTo>
                  <a:pt x="4626690" y="1465271"/>
                  <a:pt x="4915120" y="1890115"/>
                  <a:pt x="4909475" y="1826313"/>
                </a:cubicBezTo>
                <a:cubicBezTo>
                  <a:pt x="4903830" y="1762511"/>
                  <a:pt x="4780520" y="1067553"/>
                  <a:pt x="4501603" y="983776"/>
                </a:cubicBezTo>
                <a:cubicBezTo>
                  <a:pt x="4343730" y="936357"/>
                  <a:pt x="4442154" y="976431"/>
                  <a:pt x="4412703" y="971076"/>
                </a:cubicBezTo>
                <a:cubicBezTo>
                  <a:pt x="4395530" y="967954"/>
                  <a:pt x="4378836" y="962609"/>
                  <a:pt x="4361903" y="958376"/>
                </a:cubicBezTo>
                <a:cubicBezTo>
                  <a:pt x="4349203" y="949909"/>
                  <a:pt x="4335529" y="942747"/>
                  <a:pt x="4323803" y="932976"/>
                </a:cubicBezTo>
                <a:cubicBezTo>
                  <a:pt x="4310005" y="921478"/>
                  <a:pt x="4301767" y="902908"/>
                  <a:pt x="4285703" y="894876"/>
                </a:cubicBezTo>
                <a:cubicBezTo>
                  <a:pt x="4266396" y="885223"/>
                  <a:pt x="4243725" y="883832"/>
                  <a:pt x="4222203" y="882176"/>
                </a:cubicBezTo>
                <a:cubicBezTo>
                  <a:pt x="4133464" y="875350"/>
                  <a:pt x="4044403" y="873709"/>
                  <a:pt x="3955503" y="869476"/>
                </a:cubicBezTo>
                <a:cubicBezTo>
                  <a:pt x="3954723" y="869346"/>
                  <a:pt x="3857658" y="857240"/>
                  <a:pt x="3841203" y="844076"/>
                </a:cubicBezTo>
                <a:cubicBezTo>
                  <a:pt x="3829284" y="834541"/>
                  <a:pt x="3826596" y="816769"/>
                  <a:pt x="3815803" y="805976"/>
                </a:cubicBezTo>
                <a:cubicBezTo>
                  <a:pt x="3805010" y="795183"/>
                  <a:pt x="3790403" y="789043"/>
                  <a:pt x="3777703" y="780576"/>
                </a:cubicBezTo>
                <a:cubicBezTo>
                  <a:pt x="3769236" y="767876"/>
                  <a:pt x="3759129" y="756128"/>
                  <a:pt x="3752303" y="742476"/>
                </a:cubicBezTo>
                <a:cubicBezTo>
                  <a:pt x="3746316" y="730502"/>
                  <a:pt x="3744876" y="716681"/>
                  <a:pt x="3739603" y="704376"/>
                </a:cubicBezTo>
                <a:cubicBezTo>
                  <a:pt x="3724608" y="669387"/>
                  <a:pt x="3710099" y="636724"/>
                  <a:pt x="3676103" y="615476"/>
                </a:cubicBezTo>
                <a:cubicBezTo>
                  <a:pt x="3656771" y="603394"/>
                  <a:pt x="3731705" y="635360"/>
                  <a:pt x="3612603" y="590076"/>
                </a:cubicBezTo>
                <a:cubicBezTo>
                  <a:pt x="3493501" y="544792"/>
                  <a:pt x="3225840" y="366385"/>
                  <a:pt x="2961493" y="343770"/>
                </a:cubicBezTo>
                <a:cubicBezTo>
                  <a:pt x="2697146" y="321155"/>
                  <a:pt x="2313817" y="440854"/>
                  <a:pt x="2026519" y="454388"/>
                </a:cubicBezTo>
                <a:lnTo>
                  <a:pt x="1237703" y="424976"/>
                </a:lnTo>
                <a:cubicBezTo>
                  <a:pt x="1095650" y="417957"/>
                  <a:pt x="1195495" y="415825"/>
                  <a:pt x="1174203" y="412276"/>
                </a:cubicBezTo>
                <a:cubicBezTo>
                  <a:pt x="1144676" y="407355"/>
                  <a:pt x="1114936" y="403809"/>
                  <a:pt x="1085303" y="399576"/>
                </a:cubicBezTo>
                <a:cubicBezTo>
                  <a:pt x="1072603" y="395343"/>
                  <a:pt x="1059177" y="392863"/>
                  <a:pt x="1047203" y="386876"/>
                </a:cubicBezTo>
                <a:cubicBezTo>
                  <a:pt x="948726" y="337637"/>
                  <a:pt x="1066768" y="380698"/>
                  <a:pt x="971003" y="348776"/>
                </a:cubicBezTo>
                <a:cubicBezTo>
                  <a:pt x="930786" y="314909"/>
                  <a:pt x="839770" y="217543"/>
                  <a:pt x="805903" y="183676"/>
                </a:cubicBezTo>
                <a:cubicBezTo>
                  <a:pt x="793203" y="170976"/>
                  <a:pt x="782747" y="155539"/>
                  <a:pt x="767803" y="145576"/>
                </a:cubicBezTo>
                <a:cubicBezTo>
                  <a:pt x="756664" y="138150"/>
                  <a:pt x="742008" y="138149"/>
                  <a:pt x="729703" y="132876"/>
                </a:cubicBezTo>
                <a:cubicBezTo>
                  <a:pt x="712302" y="125418"/>
                  <a:pt x="800520" y="128979"/>
                  <a:pt x="678903" y="107476"/>
                </a:cubicBezTo>
                <a:cubicBezTo>
                  <a:pt x="557286" y="85973"/>
                  <a:pt x="88900" y="-21542"/>
                  <a:pt x="0" y="3858"/>
                </a:cubicBezTo>
              </a:path>
            </a:pathLst>
          </a:custGeom>
          <a:gradFill>
            <a:gsLst>
              <a:gs pos="0">
                <a:srgbClr val="00B0F0"/>
              </a:gs>
              <a:gs pos="74000">
                <a:srgbClr val="5BB0E6"/>
              </a:gs>
              <a:gs pos="34000">
                <a:srgbClr val="5EC4F0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746" y="741664"/>
            <a:ext cx="1849167" cy="1069618"/>
          </a:xfrm>
          <a:prstGeom prst="rect">
            <a:avLst/>
          </a:prstGeom>
        </p:spPr>
      </p:pic>
      <p:sp>
        <p:nvSpPr>
          <p:cNvPr id="57" name="Rounded Rectangle 56"/>
          <p:cNvSpPr/>
          <p:nvPr/>
        </p:nvSpPr>
        <p:spPr>
          <a:xfrm>
            <a:off x="110674" y="476940"/>
            <a:ext cx="7507727" cy="408623"/>
          </a:xfrm>
          <a:prstGeom prst="roundRect">
            <a:avLst/>
          </a:prstGeom>
          <a:solidFill>
            <a:schemeClr val="bg1">
              <a:lumMod val="95000"/>
              <a:alpha val="58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effectLst>
                  <a:glow rad="127000">
                    <a:schemeClr val="bg1">
                      <a:alpha val="78000"/>
                    </a:schemeClr>
                  </a:glow>
                </a:effectLst>
                <a:latin typeface="Bookman Old Style" panose="02050604050505020204" pitchFamily="18" charset="0"/>
              </a:rPr>
              <a:t>You have seen how the water evaporates from the water </a:t>
            </a:r>
            <a:r>
              <a:rPr lang="en-US" dirty="0" smtClean="0">
                <a:effectLst>
                  <a:glow rad="127000">
                    <a:schemeClr val="bg1">
                      <a:alpha val="78000"/>
                    </a:schemeClr>
                  </a:glow>
                </a:effectLst>
                <a:latin typeface="Bookman Old Style" panose="02050604050505020204" pitchFamily="18" charset="0"/>
              </a:rPr>
              <a:t>bodies.</a:t>
            </a:r>
            <a:endParaRPr lang="en-US" dirty="0">
              <a:effectLst>
                <a:glow rad="127000">
                  <a:schemeClr val="bg1">
                    <a:alpha val="78000"/>
                  </a:schemeClr>
                </a:glow>
              </a:effectLst>
              <a:latin typeface="Bookman Old Style" panose="02050604050505020204" pitchFamily="18" charset="0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110674" y="476940"/>
            <a:ext cx="6267716" cy="408623"/>
          </a:xfrm>
          <a:prstGeom prst="roundRect">
            <a:avLst/>
          </a:prstGeom>
          <a:solidFill>
            <a:schemeClr val="bg1">
              <a:lumMod val="95000"/>
              <a:alpha val="58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effectLst>
                  <a:glow rad="127000">
                    <a:schemeClr val="bg1">
                      <a:alpha val="78000"/>
                    </a:schemeClr>
                  </a:glow>
                </a:effectLst>
                <a:latin typeface="Bookman Old Style" panose="02050604050505020204" pitchFamily="18" charset="0"/>
              </a:rPr>
              <a:t>But we don’t see the seas and oceans drying up. </a:t>
            </a:r>
          </a:p>
        </p:txBody>
      </p:sp>
      <p:grpSp>
        <p:nvGrpSpPr>
          <p:cNvPr id="14340" name="Group 14339"/>
          <p:cNvGrpSpPr/>
          <p:nvPr/>
        </p:nvGrpSpPr>
        <p:grpSpPr>
          <a:xfrm>
            <a:off x="806340" y="1866216"/>
            <a:ext cx="5934919" cy="2433726"/>
            <a:chOff x="-354807" y="-2612826"/>
            <a:chExt cx="5934919" cy="2433726"/>
          </a:xfrm>
        </p:grpSpPr>
        <p:sp>
          <p:nvSpPr>
            <p:cNvPr id="60" name="Title 1"/>
            <p:cNvSpPr txBox="1">
              <a:spLocks/>
            </p:cNvSpPr>
            <p:nvPr/>
          </p:nvSpPr>
          <p:spPr>
            <a:xfrm>
              <a:off x="1436337" y="-1532706"/>
              <a:ext cx="4143775" cy="1152128"/>
            </a:xfrm>
            <a:prstGeom prst="round2SameRect">
              <a:avLst/>
            </a:prstGeom>
          </p:spPr>
          <p:txBody>
            <a:bodyPr/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400" b="1" spc="50" dirty="0">
                  <a:ln w="12700" cmpd="sng">
                    <a:solidFill>
                      <a:srgbClr val="421C16"/>
                    </a:solidFill>
                    <a:prstDash val="solid"/>
                  </a:ln>
                  <a:solidFill>
                    <a:srgbClr val="FFFF00"/>
                  </a:solidFill>
                  <a:effectLst>
                    <a:glow rad="53100">
                      <a:schemeClr val="accent6">
                        <a:satMod val="180000"/>
                        <a:alpha val="30000"/>
                      </a:schemeClr>
                    </a:glow>
                  </a:effectLst>
                  <a:latin typeface="Bookman Old Style" panose="02050604050505020204" pitchFamily="18" charset="0"/>
                </a:rPr>
                <a:t>So, how is </a:t>
              </a:r>
              <a:r>
                <a:rPr lang="en-US" sz="2400" b="1" spc="50" dirty="0" smtClean="0">
                  <a:ln w="12700" cmpd="sng">
                    <a:solidFill>
                      <a:srgbClr val="421C16"/>
                    </a:solidFill>
                    <a:prstDash val="solid"/>
                  </a:ln>
                  <a:solidFill>
                    <a:srgbClr val="FFFF00"/>
                  </a:solidFill>
                  <a:effectLst>
                    <a:glow rad="53100">
                      <a:schemeClr val="accent6">
                        <a:satMod val="180000"/>
                        <a:alpha val="30000"/>
                      </a:schemeClr>
                    </a:glow>
                  </a:effectLst>
                  <a:latin typeface="Bookman Old Style" panose="02050604050505020204" pitchFamily="18" charset="0"/>
                </a:rPr>
                <a:t>water </a:t>
              </a:r>
              <a:r>
                <a:rPr lang="en-US" sz="2400" b="1" spc="50" dirty="0">
                  <a:ln w="12700" cmpd="sng">
                    <a:solidFill>
                      <a:srgbClr val="421C16"/>
                    </a:solidFill>
                    <a:prstDash val="solid"/>
                  </a:ln>
                  <a:solidFill>
                    <a:srgbClr val="FFFF00"/>
                  </a:solidFill>
                  <a:effectLst>
                    <a:glow rad="53100">
                      <a:schemeClr val="accent6">
                        <a:satMod val="180000"/>
                        <a:alpha val="30000"/>
                      </a:schemeClr>
                    </a:glow>
                  </a:effectLst>
                  <a:latin typeface="Bookman Old Style" panose="02050604050505020204" pitchFamily="18" charset="0"/>
                </a:rPr>
                <a:t>returning to these water bodies? </a:t>
              </a:r>
            </a:p>
          </p:txBody>
        </p:sp>
        <p:pic>
          <p:nvPicPr>
            <p:cNvPr id="14337" name="Picture 14336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083"/>
            <a:stretch/>
          </p:blipFill>
          <p:spPr>
            <a:xfrm>
              <a:off x="-354807" y="-2612826"/>
              <a:ext cx="2281753" cy="2433726"/>
            </a:xfrm>
            <a:prstGeom prst="rect">
              <a:avLst/>
            </a:prstGeom>
          </p:spPr>
        </p:pic>
      </p:grpSp>
      <p:sp>
        <p:nvSpPr>
          <p:cNvPr id="63" name="Rounded Rectangle 62"/>
          <p:cNvSpPr/>
          <p:nvPr/>
        </p:nvSpPr>
        <p:spPr>
          <a:xfrm>
            <a:off x="110674" y="476940"/>
            <a:ext cx="5588827" cy="715089"/>
          </a:xfrm>
          <a:prstGeom prst="roundRect">
            <a:avLst/>
          </a:prstGeom>
          <a:solidFill>
            <a:schemeClr val="bg1">
              <a:lumMod val="95000"/>
              <a:alpha val="58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effectLst>
                  <a:glow rad="127000">
                    <a:schemeClr val="bg1">
                      <a:alpha val="78000"/>
                    </a:schemeClr>
                  </a:glow>
                </a:effectLst>
                <a:latin typeface="Bookman Old Style" panose="02050604050505020204" pitchFamily="18" charset="0"/>
              </a:rPr>
              <a:t>When water evaporates, it condenses to form clouds which ultimately give rain.</a:t>
            </a:r>
            <a:endParaRPr lang="en-US" dirty="0">
              <a:effectLst>
                <a:glow rad="127000">
                  <a:schemeClr val="bg1">
                    <a:alpha val="78000"/>
                  </a:schemeClr>
                </a:glow>
              </a:effectLst>
              <a:latin typeface="Bookman Old Style" panose="02050604050505020204" pitchFamily="18" charset="0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110674" y="476940"/>
            <a:ext cx="5588825" cy="715089"/>
          </a:xfrm>
          <a:prstGeom prst="roundRect">
            <a:avLst/>
          </a:prstGeom>
          <a:solidFill>
            <a:schemeClr val="bg1">
              <a:lumMod val="95000"/>
              <a:alpha val="58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effectLst>
                  <a:glow rad="127000">
                    <a:schemeClr val="bg1">
                      <a:alpha val="78000"/>
                    </a:schemeClr>
                  </a:glow>
                </a:effectLst>
                <a:latin typeface="Bookman Old Style" panose="02050604050505020204" pitchFamily="18" charset="0"/>
              </a:rPr>
              <a:t>Most of this rain water is carried by small water bodies like rivers into oceans and seas.</a:t>
            </a:r>
            <a:endParaRPr lang="en-US" dirty="0">
              <a:effectLst>
                <a:glow rad="127000">
                  <a:schemeClr val="bg1">
                    <a:alpha val="78000"/>
                  </a:schemeClr>
                </a:glow>
              </a:effectLst>
              <a:latin typeface="Bookman Old Style" panose="02050604050505020204" pitchFamily="18" charset="0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110674" y="476940"/>
            <a:ext cx="5588826" cy="715089"/>
          </a:xfrm>
          <a:prstGeom prst="roundRect">
            <a:avLst/>
          </a:prstGeom>
          <a:solidFill>
            <a:schemeClr val="bg1">
              <a:lumMod val="95000"/>
              <a:alpha val="58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effectLst>
                  <a:glow rad="127000">
                    <a:schemeClr val="bg1">
                      <a:alpha val="78000"/>
                    </a:schemeClr>
                  </a:glow>
                </a:effectLst>
                <a:latin typeface="Bookman Old Style" panose="02050604050505020204" pitchFamily="18" charset="0"/>
              </a:rPr>
              <a:t>But all of the water that flows on the land does not immediately  flow  back into the sea.</a:t>
            </a:r>
            <a:endParaRPr lang="en-US" dirty="0">
              <a:effectLst>
                <a:glow rad="127000">
                  <a:schemeClr val="bg1">
                    <a:alpha val="78000"/>
                  </a:schemeClr>
                </a:glow>
              </a:effectLst>
              <a:latin typeface="Bookman Old Style" panose="02050604050505020204" pitchFamily="18" charset="0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110674" y="476940"/>
            <a:ext cx="5588826" cy="715089"/>
          </a:xfrm>
          <a:prstGeom prst="roundRect">
            <a:avLst/>
          </a:prstGeom>
          <a:solidFill>
            <a:schemeClr val="bg1">
              <a:lumMod val="95000"/>
              <a:alpha val="58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effectLst>
                  <a:glow rad="127000">
                    <a:schemeClr val="bg1">
                      <a:alpha val="78000"/>
                    </a:schemeClr>
                  </a:glow>
                </a:effectLst>
                <a:latin typeface="Bookman Old Style" panose="02050604050505020204" pitchFamily="18" charset="0"/>
              </a:rPr>
              <a:t>Some of it seeps into the soil and become part of the underground reservoir of fresh water.</a:t>
            </a:r>
            <a:endParaRPr lang="en-US" dirty="0">
              <a:effectLst>
                <a:glow rad="127000">
                  <a:schemeClr val="bg1">
                    <a:alpha val="78000"/>
                  </a:schemeClr>
                </a:glow>
              </a:effectLst>
              <a:latin typeface="Bookman Old Style" panose="020506040505050202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689151" y="20985"/>
            <a:ext cx="3960440" cy="419695"/>
          </a:xfrm>
          <a:prstGeom prst="rect">
            <a:avLst/>
          </a:prstGeom>
          <a:solidFill>
            <a:schemeClr val="bg1"/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Bookman Old Style" panose="02050604050505020204" pitchFamily="18" charset="0"/>
              </a:rPr>
              <a:t>Water cycle</a:t>
            </a:r>
            <a:endParaRPr lang="en-IN" sz="24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802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-21600000">
                                      <p:cBhvr>
                                        <p:cTn id="9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5" presetClass="path" presetSubtype="0" accel="50000" decel="5000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77778E-7 3.33333E-6 L -0.55729 0.00432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865" y="216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35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77778E-7 3.33333E-6 L -0.55729 0.00432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865" y="216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25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1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1250"/>
                                        <p:tgtEl>
                                          <p:spTgt spid="14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50" grpId="0" animBg="1"/>
      <p:bldP spid="14336" grpId="0" animBg="1"/>
      <p:bldP spid="48" grpId="0" animBg="1"/>
      <p:bldP spid="57" grpId="0" animBg="1"/>
      <p:bldP spid="57" grpId="1" animBg="1"/>
      <p:bldP spid="59" grpId="0" animBg="1"/>
      <p:bldP spid="59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75919" y="195485"/>
            <a:ext cx="2975537" cy="461665"/>
          </a:xfrm>
          <a:prstGeom prst="rect">
            <a:avLst/>
          </a:prstGeom>
          <a:solidFill>
            <a:schemeClr val="bg1"/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Bookman Old Style" panose="02050604050505020204" pitchFamily="18" charset="0"/>
              </a:rPr>
              <a:t>The water cycle</a:t>
            </a:r>
            <a:endParaRPr lang="en-IN" sz="2400" b="1" dirty="0">
              <a:latin typeface="Bookman Old Style" panose="02050604050505020204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42871" y="843558"/>
            <a:ext cx="8212770" cy="715089"/>
          </a:xfrm>
          <a:prstGeom prst="roundRect">
            <a:avLst/>
          </a:prstGeom>
          <a:solidFill>
            <a:schemeClr val="accent6">
              <a:lumMod val="75000"/>
              <a:alpha val="43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dk1"/>
                </a:solidFill>
                <a:effectLst>
                  <a:glow rad="127000">
                    <a:schemeClr val="bg1"/>
                  </a:glow>
                </a:effectLst>
                <a:latin typeface="Bookman Old Style" pitchFamily="18" charset="0"/>
              </a:rPr>
              <a:t>Some </a:t>
            </a:r>
            <a:r>
              <a:rPr lang="en-US" dirty="0">
                <a:solidFill>
                  <a:schemeClr val="dk1"/>
                </a:solidFill>
                <a:effectLst>
                  <a:glow rad="127000">
                    <a:schemeClr val="bg1"/>
                  </a:glow>
                </a:effectLst>
                <a:latin typeface="Bookman Old Style" pitchFamily="18" charset="0"/>
              </a:rPr>
              <a:t>of this underground water finds its way to the surface through springs. 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009869" y="1616541"/>
            <a:ext cx="4845772" cy="715089"/>
          </a:xfrm>
          <a:prstGeom prst="roundRect">
            <a:avLst/>
          </a:prstGeom>
          <a:solidFill>
            <a:schemeClr val="accent6">
              <a:lumMod val="75000"/>
              <a:alpha val="43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chemeClr val="dk1"/>
                </a:solidFill>
                <a:effectLst>
                  <a:glow rad="127000">
                    <a:schemeClr val="bg1"/>
                  </a:glow>
                </a:effectLst>
                <a:latin typeface="Bookman Old Style" pitchFamily="18" charset="0"/>
              </a:rPr>
              <a:t>Or we bring it to the surface for our use through wells or tube wells.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995935" y="2388984"/>
            <a:ext cx="4859705" cy="715089"/>
          </a:xfrm>
          <a:prstGeom prst="roundRect">
            <a:avLst/>
          </a:prstGeom>
          <a:solidFill>
            <a:schemeClr val="accent6">
              <a:lumMod val="75000"/>
              <a:alpha val="43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chemeClr val="dk1"/>
                </a:solidFill>
                <a:effectLst>
                  <a:glow rad="127000">
                    <a:schemeClr val="bg1"/>
                  </a:glow>
                </a:effectLst>
                <a:latin typeface="Bookman Old Style" pitchFamily="18" charset="0"/>
              </a:rPr>
              <a:t>Water is also </a:t>
            </a:r>
            <a:r>
              <a:rPr lang="en-US">
                <a:solidFill>
                  <a:schemeClr val="dk1"/>
                </a:solidFill>
                <a:effectLst>
                  <a:glow rad="127000">
                    <a:schemeClr val="bg1"/>
                  </a:glow>
                </a:effectLst>
                <a:latin typeface="Bookman Old Style" pitchFamily="18" charset="0"/>
              </a:rPr>
              <a:t>used </a:t>
            </a:r>
            <a:r>
              <a:rPr lang="en-US" smtClean="0">
                <a:solidFill>
                  <a:schemeClr val="dk1"/>
                </a:solidFill>
                <a:effectLst>
                  <a:glow rad="127000">
                    <a:schemeClr val="bg1"/>
                  </a:glow>
                </a:effectLst>
                <a:latin typeface="Bookman Old Style" pitchFamily="18" charset="0"/>
              </a:rPr>
              <a:t>by </a:t>
            </a:r>
            <a:r>
              <a:rPr lang="en-US" dirty="0">
                <a:solidFill>
                  <a:schemeClr val="dk1"/>
                </a:solidFill>
                <a:effectLst>
                  <a:glow rad="127000">
                    <a:schemeClr val="bg1"/>
                  </a:glow>
                </a:effectLst>
                <a:latin typeface="Bookman Old Style" pitchFamily="18" charset="0"/>
              </a:rPr>
              <a:t>terrestrial animals and plants for various life </a:t>
            </a:r>
            <a:r>
              <a:rPr lang="en-US" dirty="0" smtClean="0">
                <a:solidFill>
                  <a:schemeClr val="dk1"/>
                </a:solidFill>
                <a:effectLst>
                  <a:glow rad="127000">
                    <a:schemeClr val="bg1"/>
                  </a:glow>
                </a:effectLst>
                <a:latin typeface="Bookman Old Style" pitchFamily="18" charset="0"/>
              </a:rPr>
              <a:t>process.</a:t>
            </a:r>
            <a:endParaRPr lang="en-US" dirty="0">
              <a:solidFill>
                <a:schemeClr val="dk1"/>
              </a:solidFill>
              <a:effectLst>
                <a:glow rad="127000">
                  <a:schemeClr val="bg1"/>
                </a:glow>
              </a:effectLst>
              <a:latin typeface="Bookman Old Style" pitchFamily="18" charset="0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7584" y="1616541"/>
            <a:ext cx="3024336" cy="330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7584" y="1616541"/>
            <a:ext cx="3024336" cy="2419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296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75919" y="195485"/>
            <a:ext cx="2975537" cy="461665"/>
          </a:xfrm>
          <a:prstGeom prst="rect">
            <a:avLst/>
          </a:prstGeom>
          <a:solidFill>
            <a:schemeClr val="bg1"/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Bookman Old Style" panose="02050604050505020204" pitchFamily="18" charset="0"/>
              </a:rPr>
              <a:t>The water cycle</a:t>
            </a:r>
            <a:endParaRPr lang="en-IN" sz="2400" b="1" dirty="0">
              <a:latin typeface="Bookman Old Style" panose="020506040505050202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3149" y="778052"/>
            <a:ext cx="2982370" cy="2220914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2795246" y="771550"/>
            <a:ext cx="3456384" cy="1318373"/>
            <a:chOff x="2483768" y="1275606"/>
            <a:chExt cx="3456384" cy="1318373"/>
          </a:xfrm>
        </p:grpSpPr>
        <p:sp>
          <p:nvSpPr>
            <p:cNvPr id="8" name="Rounded Rectangular Callout 7"/>
            <p:cNvSpPr/>
            <p:nvPr/>
          </p:nvSpPr>
          <p:spPr>
            <a:xfrm>
              <a:off x="2483768" y="1275606"/>
              <a:ext cx="3456384" cy="1318373"/>
            </a:xfrm>
            <a:prstGeom prst="wedgeRoundRectCallout">
              <a:avLst>
                <a:gd name="adj1" fmla="val -66800"/>
                <a:gd name="adj2" fmla="val 56314"/>
                <a:gd name="adj3" fmla="val 16667"/>
              </a:avLst>
            </a:prstGeom>
            <a:gradFill>
              <a:gsLst>
                <a:gs pos="95000">
                  <a:srgbClr val="5277AF"/>
                </a:gs>
                <a:gs pos="59000">
                  <a:srgbClr val="2E5B9F"/>
                </a:gs>
                <a:gs pos="2000">
                  <a:srgbClr val="002060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itle 1"/>
            <p:cNvSpPr txBox="1">
              <a:spLocks/>
            </p:cNvSpPr>
            <p:nvPr/>
          </p:nvSpPr>
          <p:spPr>
            <a:xfrm>
              <a:off x="2491799" y="1275606"/>
              <a:ext cx="3448353" cy="1152128"/>
            </a:xfrm>
            <a:prstGeom prst="round2SameRect">
              <a:avLst/>
            </a:prstGeom>
          </p:spPr>
          <p:txBody>
            <a:bodyPr/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400" b="1" i="1" spc="50" dirty="0">
                  <a:ln w="12700" cmpd="sng">
                    <a:solidFill>
                      <a:srgbClr val="421C16"/>
                    </a:solidFill>
                    <a:prstDash val="solid"/>
                  </a:ln>
                  <a:solidFill>
                    <a:srgbClr val="FFFF00"/>
                  </a:solidFill>
                  <a:effectLst>
                    <a:glow rad="53100">
                      <a:schemeClr val="accent6">
                        <a:satMod val="180000"/>
                        <a:alpha val="30000"/>
                      </a:schemeClr>
                    </a:glow>
                  </a:effectLst>
                  <a:latin typeface="Bookman Old Style" panose="02050604050505020204" pitchFamily="18" charset="0"/>
                </a:rPr>
                <a:t>So, how </a:t>
              </a:r>
              <a:r>
                <a:rPr lang="en-US" sz="2400" b="1" i="1" spc="50" dirty="0" smtClean="0">
                  <a:ln w="12700" cmpd="sng">
                    <a:solidFill>
                      <a:srgbClr val="421C16"/>
                    </a:solidFill>
                    <a:prstDash val="solid"/>
                  </a:ln>
                  <a:solidFill>
                    <a:srgbClr val="FFFF00"/>
                  </a:solidFill>
                  <a:effectLst>
                    <a:glow rad="53100">
                      <a:schemeClr val="accent6">
                        <a:satMod val="180000"/>
                        <a:alpha val="30000"/>
                      </a:schemeClr>
                    </a:glow>
                  </a:effectLst>
                  <a:latin typeface="Bookman Old Style" panose="02050604050505020204" pitchFamily="18" charset="0"/>
                </a:rPr>
                <a:t>do we define water cycle?</a:t>
              </a:r>
              <a:endParaRPr lang="en-US" sz="2400" b="1" i="1" spc="50" dirty="0">
                <a:ln w="12700" cmpd="sng">
                  <a:solidFill>
                    <a:srgbClr val="421C16"/>
                  </a:solidFill>
                  <a:prstDash val="solid"/>
                </a:ln>
                <a:solidFill>
                  <a:srgbClr val="FFFF00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Bookman Old Style" panose="02050604050505020204" pitchFamily="18" charset="0"/>
              </a:endParaRPr>
            </a:p>
          </p:txBody>
        </p:sp>
      </p:grpSp>
      <p:sp>
        <p:nvSpPr>
          <p:cNvPr id="11" name="Rounded Rectangle 10"/>
          <p:cNvSpPr/>
          <p:nvPr/>
        </p:nvSpPr>
        <p:spPr>
          <a:xfrm>
            <a:off x="625982" y="2691642"/>
            <a:ext cx="7990512" cy="1021556"/>
          </a:xfrm>
          <a:prstGeom prst="roundRect">
            <a:avLst/>
          </a:prstGeom>
          <a:solidFill>
            <a:schemeClr val="accent6">
              <a:lumMod val="75000"/>
              <a:alpha val="43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effectLst>
                  <a:glow rad="127000">
                    <a:schemeClr val="bg1"/>
                  </a:glow>
                </a:effectLst>
                <a:latin typeface="Bookman Old Style" pitchFamily="18" charset="0"/>
              </a:rPr>
              <a:t>The whole process </a:t>
            </a:r>
            <a:r>
              <a:rPr lang="en-US" dirty="0" smtClean="0">
                <a:effectLst>
                  <a:glow rad="127000">
                    <a:schemeClr val="bg1"/>
                  </a:glow>
                </a:effectLst>
                <a:latin typeface="Bookman Old Style" pitchFamily="18" charset="0"/>
              </a:rPr>
              <a:t>in which </a:t>
            </a:r>
            <a:r>
              <a:rPr lang="en-US" dirty="0">
                <a:effectLst>
                  <a:glow rad="127000">
                    <a:schemeClr val="bg1"/>
                  </a:glow>
                </a:effectLst>
                <a:latin typeface="Bookman Old Style" pitchFamily="18" charset="0"/>
              </a:rPr>
              <a:t>water evaporates and falls on the </a:t>
            </a:r>
            <a:r>
              <a:rPr lang="en-US" dirty="0" smtClean="0">
                <a:effectLst>
                  <a:glow rad="127000">
                    <a:schemeClr val="bg1"/>
                  </a:glow>
                </a:effectLst>
                <a:latin typeface="Bookman Old Style" pitchFamily="18" charset="0"/>
              </a:rPr>
              <a:t>land as </a:t>
            </a:r>
            <a:r>
              <a:rPr lang="en-US" dirty="0">
                <a:effectLst>
                  <a:glow rad="127000">
                    <a:schemeClr val="bg1"/>
                  </a:glow>
                </a:effectLst>
                <a:latin typeface="Bookman Old Style" pitchFamily="18" charset="0"/>
              </a:rPr>
              <a:t>rain and later flows back into the sea </a:t>
            </a:r>
            <a:r>
              <a:rPr lang="en-US" dirty="0" smtClean="0">
                <a:effectLst>
                  <a:glow rad="127000">
                    <a:schemeClr val="bg1"/>
                  </a:glow>
                </a:effectLst>
                <a:latin typeface="Bookman Old Style" pitchFamily="18" charset="0"/>
              </a:rPr>
              <a:t>via rivers </a:t>
            </a:r>
            <a:r>
              <a:rPr lang="en-US" dirty="0">
                <a:effectLst>
                  <a:glow rad="127000">
                    <a:schemeClr val="bg1"/>
                  </a:glow>
                </a:effectLst>
                <a:latin typeface="Bookman Old Style" pitchFamily="18" charset="0"/>
              </a:rPr>
              <a:t>is known as the water-cycle. </a:t>
            </a:r>
            <a:endParaRPr lang="en-US" dirty="0">
              <a:solidFill>
                <a:schemeClr val="dk1"/>
              </a:solidFill>
              <a:effectLst>
                <a:glow rad="127000">
                  <a:schemeClr val="bg1"/>
                </a:glow>
              </a:effectLst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306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6230</TotalTime>
  <Words>291</Words>
  <Application>Microsoft Office PowerPoint</Application>
  <PresentationFormat>On-screen Show (16:9)</PresentationFormat>
  <Paragraphs>49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PC-21</dc:creator>
  <cp:lastModifiedBy>ADMIN</cp:lastModifiedBy>
  <cp:revision>535</cp:revision>
  <dcterms:created xsi:type="dcterms:W3CDTF">2013-09-27T10:29:20Z</dcterms:created>
  <dcterms:modified xsi:type="dcterms:W3CDTF">2015-03-12T09:13:25Z</dcterms:modified>
</cp:coreProperties>
</file>