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347" r:id="rId3"/>
    <p:sldId id="353" r:id="rId4"/>
    <p:sldId id="354" r:id="rId5"/>
    <p:sldId id="355" r:id="rId6"/>
    <p:sldId id="35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9E0000"/>
    <a:srgbClr val="B12421"/>
    <a:srgbClr val="679E2A"/>
    <a:srgbClr val="82C836"/>
    <a:srgbClr val="C0E9FC"/>
    <a:srgbClr val="CE751C"/>
    <a:srgbClr val="E1801F"/>
    <a:srgbClr val="764120"/>
    <a:srgbClr val="D2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>
      <p:cViewPr varScale="1">
        <p:scale>
          <a:sx n="98" d="100"/>
          <a:sy n="98" d="100"/>
        </p:scale>
        <p:origin x="-102" y="-654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114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AAAF-AA28-485D-A0D0-EE450329EC1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9BE6-D79C-4B11-B03C-8466406B4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7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60654-74AB-480A-8478-36B3567D269C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0D2AC-C8EE-4265-97AF-4D41F7C98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9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0D2AC-C8EE-4265-97AF-4D41F7C98A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4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65175" y="1471484"/>
            <a:ext cx="3378200" cy="3081466"/>
            <a:chOff x="584200" y="1047750"/>
            <a:chExt cx="3644900" cy="3632200"/>
          </a:xfrm>
        </p:grpSpPr>
        <p:sp>
          <p:nvSpPr>
            <p:cNvPr id="8" name="Hexagon 7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 Single Corner Rectangle 10"/>
          <p:cNvSpPr/>
          <p:nvPr userDrawn="1"/>
        </p:nvSpPr>
        <p:spPr>
          <a:xfrm>
            <a:off x="696133" y="260687"/>
            <a:ext cx="6829004" cy="553998"/>
          </a:xfrm>
          <a:prstGeom prst="round1Rect">
            <a:avLst>
              <a:gd name="adj" fmla="val 335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3000" b="1" kern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Andalus" pitchFamily="18" charset="-78"/>
              </a:rPr>
              <a:t>14. Natural resources</a:t>
            </a:r>
            <a:endParaRPr lang="en-IN" sz="3000" b="1" kern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20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9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531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9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7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2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2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9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8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7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8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microsoft.com/office/2007/relationships/hdphoto" Target="../media/hdphoto1.wdp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13" Type="http://schemas.openxmlformats.org/officeDocument/2006/relationships/image" Target="../media/image21.jpeg"/><Relationship Id="rId3" Type="http://schemas.microsoft.com/office/2007/relationships/hdphoto" Target="../media/hdphoto1.wdp"/><Relationship Id="rId7" Type="http://schemas.openxmlformats.org/officeDocument/2006/relationships/image" Target="../media/image15.gif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gif"/><Relationship Id="rId11" Type="http://schemas.openxmlformats.org/officeDocument/2006/relationships/image" Target="../media/image19.jpeg"/><Relationship Id="rId5" Type="http://schemas.openxmlformats.org/officeDocument/2006/relationships/image" Target="../media/image13.gif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4" Type="http://schemas.openxmlformats.org/officeDocument/2006/relationships/image" Target="../media/image7.jpeg"/><Relationship Id="rId9" Type="http://schemas.openxmlformats.org/officeDocument/2006/relationships/image" Target="../media/image17.gif"/><Relationship Id="rId1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3347" y="1657350"/>
            <a:ext cx="351731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M13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0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33398" y="296024"/>
            <a:ext cx="6846914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Greenhouse effect and global warming :</a:t>
            </a:r>
            <a:endParaRPr lang="en-IN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19200" y="1279376"/>
            <a:ext cx="3179079" cy="1990725"/>
            <a:chOff x="3932109" y="1703949"/>
            <a:chExt cx="3178266" cy="199114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402" y="1703949"/>
              <a:ext cx="1489973" cy="199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Callout 5"/>
            <p:cNvSpPr/>
            <p:nvPr/>
          </p:nvSpPr>
          <p:spPr>
            <a:xfrm>
              <a:off x="3932109" y="1903335"/>
              <a:ext cx="2133054" cy="854255"/>
            </a:xfrm>
            <a:prstGeom prst="wedgeEllipseCallout">
              <a:avLst>
                <a:gd name="adj1" fmla="val 49753"/>
                <a:gd name="adj2" fmla="val 43994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What is a greenhouse?</a:t>
              </a:r>
              <a:endParaRPr lang="en-US" sz="16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399" y="795030"/>
            <a:ext cx="792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ookman Old Style" panose="02050604050505020204" pitchFamily="18" charset="0"/>
              </a:rPr>
              <a:t>Greenhouses are small glass houses constructed to grow plants </a:t>
            </a:r>
          </a:p>
          <a:p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 particularly during cold winters.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ookman Old Style" pitchFamily="18" charset="0"/>
              </a:rPr>
              <a:t>The glass panel all around lets the sunlight enter but does not </a:t>
            </a:r>
          </a:p>
          <a:p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 allow heat to escape.</a:t>
            </a:r>
          </a:p>
        </p:txBody>
      </p:sp>
      <p:pic>
        <p:nvPicPr>
          <p:cNvPr id="2050" name="Picture 2" descr="C:\Users\ADMIN\Desktop\Images\greenhous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384276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9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85750"/>
            <a:ext cx="3886200" cy="454532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7" b="99329" l="9914" r="89871">
                        <a14:foregroundMark x1="47198" y1="4362" x2="54310" y2="117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8046"/>
          <a:stretch/>
        </p:blipFill>
        <p:spPr>
          <a:xfrm>
            <a:off x="1894542" y="3103121"/>
            <a:ext cx="1133475" cy="112995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251670" y="2506361"/>
            <a:ext cx="2349686" cy="1705012"/>
            <a:chOff x="762000" y="3076613"/>
            <a:chExt cx="2454592" cy="1781137"/>
          </a:xfrm>
        </p:grpSpPr>
        <p:pic>
          <p:nvPicPr>
            <p:cNvPr id="5" name="Picture 4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6200000">
              <a:off x="569303" y="3904133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6" name="Picture 5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7100000">
              <a:off x="702653" y="3609035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7" name="Picture 6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8000000">
              <a:off x="734404" y="3421710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8" name="Picture 7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8900000">
              <a:off x="867754" y="3282010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9" name="Picture 8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9800000">
              <a:off x="985228" y="3180409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0" name="Picture 9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20700000">
              <a:off x="1229703" y="3097859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1" name="Picture 10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1451952" y="3081985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2" name="Picture 11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800000">
              <a:off x="1837527" y="3081985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3" name="Picture 12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2700000">
              <a:off x="2005802" y="3269310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4" name="Picture 13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3600000">
              <a:off x="2148676" y="3491560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5" name="Picture 14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4500000">
              <a:off x="2250275" y="3704285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6" name="Picture 15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5400000">
              <a:off x="2262975" y="3863035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</p:grpSp>
      <p:sp>
        <p:nvSpPr>
          <p:cNvPr id="17" name="Freeform 16"/>
          <p:cNvSpPr/>
          <p:nvPr/>
        </p:nvSpPr>
        <p:spPr>
          <a:xfrm>
            <a:off x="2509959" y="1657349"/>
            <a:ext cx="140114" cy="1524475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114" h="1308100">
                <a:moveTo>
                  <a:pt x="6721" y="0"/>
                </a:moveTo>
                <a:cubicBezTo>
                  <a:pt x="-3333" y="46566"/>
                  <a:pt x="-2804" y="98816"/>
                  <a:pt x="13071" y="152400"/>
                </a:cubicBezTo>
                <a:cubicBezTo>
                  <a:pt x="28946" y="205984"/>
                  <a:pt x="97738" y="260511"/>
                  <a:pt x="101971" y="321503"/>
                </a:cubicBezTo>
                <a:cubicBezTo>
                  <a:pt x="106204" y="382495"/>
                  <a:pt x="36354" y="450178"/>
                  <a:pt x="38471" y="518353"/>
                </a:cubicBezTo>
                <a:cubicBezTo>
                  <a:pt x="40588" y="586528"/>
                  <a:pt x="114671" y="667518"/>
                  <a:pt x="114671" y="730551"/>
                </a:cubicBezTo>
                <a:cubicBezTo>
                  <a:pt x="114671" y="793584"/>
                  <a:pt x="34238" y="837363"/>
                  <a:pt x="38471" y="896554"/>
                </a:cubicBezTo>
                <a:cubicBezTo>
                  <a:pt x="42704" y="955746"/>
                  <a:pt x="139013" y="1017109"/>
                  <a:pt x="140071" y="1085700"/>
                </a:cubicBezTo>
                <a:cubicBezTo>
                  <a:pt x="141129" y="1154291"/>
                  <a:pt x="123137" y="1223962"/>
                  <a:pt x="44821" y="1308100"/>
                </a:cubicBez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 17"/>
          <p:cNvSpPr/>
          <p:nvPr/>
        </p:nvSpPr>
        <p:spPr>
          <a:xfrm>
            <a:off x="2292125" y="1631950"/>
            <a:ext cx="172181" cy="1556988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478 w 204142"/>
              <a:gd name="connsiteY0" fmla="*/ 0 h 1308100"/>
              <a:gd name="connsiteX1" fmla="*/ 19828 w 204142"/>
              <a:gd name="connsiteY1" fmla="*/ 152400 h 1308100"/>
              <a:gd name="connsiteX2" fmla="*/ 115078 w 204142"/>
              <a:gd name="connsiteY2" fmla="*/ 337390 h 1308100"/>
              <a:gd name="connsiteX3" fmla="*/ 778 w 204142"/>
              <a:gd name="connsiteY3" fmla="*/ 552450 h 1308100"/>
              <a:gd name="connsiteX4" fmla="*/ 184928 w 204142"/>
              <a:gd name="connsiteY4" fmla="*/ 742950 h 1308100"/>
              <a:gd name="connsiteX5" fmla="*/ 26178 w 204142"/>
              <a:gd name="connsiteY5" fmla="*/ 946150 h 1308100"/>
              <a:gd name="connsiteX6" fmla="*/ 203978 w 204142"/>
              <a:gd name="connsiteY6" fmla="*/ 1079500 h 1308100"/>
              <a:gd name="connsiteX7" fmla="*/ 51578 w 204142"/>
              <a:gd name="connsiteY7" fmla="*/ 1308100 h 1308100"/>
              <a:gd name="connsiteX0" fmla="*/ 12746 w 203410"/>
              <a:gd name="connsiteY0" fmla="*/ 0 h 1308100"/>
              <a:gd name="connsiteX1" fmla="*/ 19096 w 203410"/>
              <a:gd name="connsiteY1" fmla="*/ 152400 h 1308100"/>
              <a:gd name="connsiteX2" fmla="*/ 114346 w 203410"/>
              <a:gd name="connsiteY2" fmla="*/ 337390 h 1308100"/>
              <a:gd name="connsiteX3" fmla="*/ 46 w 203410"/>
              <a:gd name="connsiteY3" fmla="*/ 552450 h 1308100"/>
              <a:gd name="connsiteX4" fmla="*/ 130221 w 203410"/>
              <a:gd name="connsiteY4" fmla="*/ 745985 h 1308100"/>
              <a:gd name="connsiteX5" fmla="*/ 25446 w 203410"/>
              <a:gd name="connsiteY5" fmla="*/ 946150 h 1308100"/>
              <a:gd name="connsiteX6" fmla="*/ 203246 w 203410"/>
              <a:gd name="connsiteY6" fmla="*/ 1079500 h 1308100"/>
              <a:gd name="connsiteX7" fmla="*/ 50846 w 203410"/>
              <a:gd name="connsiteY7" fmla="*/ 1308100 h 1308100"/>
              <a:gd name="connsiteX0" fmla="*/ 7065 w 197729"/>
              <a:gd name="connsiteY0" fmla="*/ 0 h 1308100"/>
              <a:gd name="connsiteX1" fmla="*/ 13415 w 197729"/>
              <a:gd name="connsiteY1" fmla="*/ 152400 h 1308100"/>
              <a:gd name="connsiteX2" fmla="*/ 108665 w 197729"/>
              <a:gd name="connsiteY2" fmla="*/ 337390 h 1308100"/>
              <a:gd name="connsiteX3" fmla="*/ 13415 w 197729"/>
              <a:gd name="connsiteY3" fmla="*/ 516030 h 1308100"/>
              <a:gd name="connsiteX4" fmla="*/ 124540 w 197729"/>
              <a:gd name="connsiteY4" fmla="*/ 745985 h 1308100"/>
              <a:gd name="connsiteX5" fmla="*/ 19765 w 197729"/>
              <a:gd name="connsiteY5" fmla="*/ 946150 h 1308100"/>
              <a:gd name="connsiteX6" fmla="*/ 197565 w 197729"/>
              <a:gd name="connsiteY6" fmla="*/ 1079500 h 1308100"/>
              <a:gd name="connsiteX7" fmla="*/ 45165 w 197729"/>
              <a:gd name="connsiteY7" fmla="*/ 1308100 h 1308100"/>
              <a:gd name="connsiteX0" fmla="*/ 7065 w 197576"/>
              <a:gd name="connsiteY0" fmla="*/ 0 h 1308100"/>
              <a:gd name="connsiteX1" fmla="*/ 13415 w 197576"/>
              <a:gd name="connsiteY1" fmla="*/ 152400 h 1308100"/>
              <a:gd name="connsiteX2" fmla="*/ 108665 w 197576"/>
              <a:gd name="connsiteY2" fmla="*/ 337390 h 1308100"/>
              <a:gd name="connsiteX3" fmla="*/ 13415 w 197576"/>
              <a:gd name="connsiteY3" fmla="*/ 516030 h 1308100"/>
              <a:gd name="connsiteX4" fmla="*/ 124540 w 197576"/>
              <a:gd name="connsiteY4" fmla="*/ 745985 h 1308100"/>
              <a:gd name="connsiteX5" fmla="*/ 38815 w 197576"/>
              <a:gd name="connsiteY5" fmla="*/ 900624 h 1308100"/>
              <a:gd name="connsiteX6" fmla="*/ 197565 w 197576"/>
              <a:gd name="connsiteY6" fmla="*/ 1079500 h 1308100"/>
              <a:gd name="connsiteX7" fmla="*/ 45165 w 197576"/>
              <a:gd name="connsiteY7" fmla="*/ 1308100 h 1308100"/>
              <a:gd name="connsiteX0" fmla="*/ 7065 w 197576"/>
              <a:gd name="connsiteY0" fmla="*/ 0 h 1308100"/>
              <a:gd name="connsiteX1" fmla="*/ 13415 w 197576"/>
              <a:gd name="connsiteY1" fmla="*/ 152400 h 1308100"/>
              <a:gd name="connsiteX2" fmla="*/ 108665 w 197576"/>
              <a:gd name="connsiteY2" fmla="*/ 337390 h 1308100"/>
              <a:gd name="connsiteX3" fmla="*/ 13415 w 197576"/>
              <a:gd name="connsiteY3" fmla="*/ 516030 h 1308100"/>
              <a:gd name="connsiteX4" fmla="*/ 143590 w 197576"/>
              <a:gd name="connsiteY4" fmla="*/ 724740 h 1308100"/>
              <a:gd name="connsiteX5" fmla="*/ 38815 w 197576"/>
              <a:gd name="connsiteY5" fmla="*/ 900624 h 1308100"/>
              <a:gd name="connsiteX6" fmla="*/ 197565 w 197576"/>
              <a:gd name="connsiteY6" fmla="*/ 1079500 h 1308100"/>
              <a:gd name="connsiteX7" fmla="*/ 45165 w 197576"/>
              <a:gd name="connsiteY7" fmla="*/ 1308100 h 1308100"/>
              <a:gd name="connsiteX0" fmla="*/ 7065 w 172181"/>
              <a:gd name="connsiteY0" fmla="*/ 0 h 1308100"/>
              <a:gd name="connsiteX1" fmla="*/ 13415 w 172181"/>
              <a:gd name="connsiteY1" fmla="*/ 152400 h 1308100"/>
              <a:gd name="connsiteX2" fmla="*/ 108665 w 172181"/>
              <a:gd name="connsiteY2" fmla="*/ 337390 h 1308100"/>
              <a:gd name="connsiteX3" fmla="*/ 13415 w 172181"/>
              <a:gd name="connsiteY3" fmla="*/ 516030 h 1308100"/>
              <a:gd name="connsiteX4" fmla="*/ 143590 w 172181"/>
              <a:gd name="connsiteY4" fmla="*/ 724740 h 1308100"/>
              <a:gd name="connsiteX5" fmla="*/ 38815 w 172181"/>
              <a:gd name="connsiteY5" fmla="*/ 900624 h 1308100"/>
              <a:gd name="connsiteX6" fmla="*/ 172165 w 172181"/>
              <a:gd name="connsiteY6" fmla="*/ 1076465 h 1308100"/>
              <a:gd name="connsiteX7" fmla="*/ 45165 w 172181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181" h="1308100">
                <a:moveTo>
                  <a:pt x="7065" y="0"/>
                </a:moveTo>
                <a:cubicBezTo>
                  <a:pt x="-2989" y="46566"/>
                  <a:pt x="-3518" y="96168"/>
                  <a:pt x="13415" y="152400"/>
                </a:cubicBezTo>
                <a:cubicBezTo>
                  <a:pt x="30348" y="208632"/>
                  <a:pt x="108665" y="276785"/>
                  <a:pt x="108665" y="337390"/>
                </a:cubicBezTo>
                <a:cubicBezTo>
                  <a:pt x="108665" y="397995"/>
                  <a:pt x="7594" y="451472"/>
                  <a:pt x="13415" y="516030"/>
                </a:cubicBezTo>
                <a:cubicBezTo>
                  <a:pt x="19236" y="580588"/>
                  <a:pt x="139357" y="660641"/>
                  <a:pt x="143590" y="724740"/>
                </a:cubicBezTo>
                <a:cubicBezTo>
                  <a:pt x="147823" y="788839"/>
                  <a:pt x="34053" y="842003"/>
                  <a:pt x="38815" y="900624"/>
                </a:cubicBezTo>
                <a:cubicBezTo>
                  <a:pt x="43577" y="959245"/>
                  <a:pt x="171107" y="1008552"/>
                  <a:pt x="172165" y="1076465"/>
                </a:cubicBezTo>
                <a:cubicBezTo>
                  <a:pt x="173223" y="1144378"/>
                  <a:pt x="123481" y="1223962"/>
                  <a:pt x="45165" y="1308100"/>
                </a:cubicBez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2732528" y="1476374"/>
            <a:ext cx="137329" cy="1773739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321 w 203985"/>
              <a:gd name="connsiteY0" fmla="*/ 0 h 1308100"/>
              <a:gd name="connsiteX1" fmla="*/ 19671 w 203985"/>
              <a:gd name="connsiteY1" fmla="*/ 152400 h 1308100"/>
              <a:gd name="connsiteX2" fmla="*/ 121271 w 203985"/>
              <a:gd name="connsiteY2" fmla="*/ 347608 h 1308100"/>
              <a:gd name="connsiteX3" fmla="*/ 621 w 203985"/>
              <a:gd name="connsiteY3" fmla="*/ 552450 h 1308100"/>
              <a:gd name="connsiteX4" fmla="*/ 184771 w 203985"/>
              <a:gd name="connsiteY4" fmla="*/ 742950 h 1308100"/>
              <a:gd name="connsiteX5" fmla="*/ 26021 w 203985"/>
              <a:gd name="connsiteY5" fmla="*/ 946150 h 1308100"/>
              <a:gd name="connsiteX6" fmla="*/ 203821 w 203985"/>
              <a:gd name="connsiteY6" fmla="*/ 1079500 h 1308100"/>
              <a:gd name="connsiteX7" fmla="*/ 51421 w 203985"/>
              <a:gd name="connsiteY7" fmla="*/ 1308100 h 1308100"/>
              <a:gd name="connsiteX0" fmla="*/ 12751 w 203415"/>
              <a:gd name="connsiteY0" fmla="*/ 0 h 1308100"/>
              <a:gd name="connsiteX1" fmla="*/ 19101 w 203415"/>
              <a:gd name="connsiteY1" fmla="*/ 152400 h 1308100"/>
              <a:gd name="connsiteX2" fmla="*/ 120701 w 203415"/>
              <a:gd name="connsiteY2" fmla="*/ 347608 h 1308100"/>
              <a:gd name="connsiteX3" fmla="*/ 51 w 203415"/>
              <a:gd name="connsiteY3" fmla="*/ 552450 h 1308100"/>
              <a:gd name="connsiteX4" fmla="*/ 104826 w 203415"/>
              <a:gd name="connsiteY4" fmla="*/ 740285 h 1308100"/>
              <a:gd name="connsiteX5" fmla="*/ 25451 w 203415"/>
              <a:gd name="connsiteY5" fmla="*/ 946150 h 1308100"/>
              <a:gd name="connsiteX6" fmla="*/ 203251 w 203415"/>
              <a:gd name="connsiteY6" fmla="*/ 1079500 h 1308100"/>
              <a:gd name="connsiteX7" fmla="*/ 50851 w 203415"/>
              <a:gd name="connsiteY7" fmla="*/ 1308100 h 1308100"/>
              <a:gd name="connsiteX0" fmla="*/ 12751 w 120785"/>
              <a:gd name="connsiteY0" fmla="*/ 0 h 1308100"/>
              <a:gd name="connsiteX1" fmla="*/ 19101 w 120785"/>
              <a:gd name="connsiteY1" fmla="*/ 152400 h 1308100"/>
              <a:gd name="connsiteX2" fmla="*/ 120701 w 120785"/>
              <a:gd name="connsiteY2" fmla="*/ 347608 h 1308100"/>
              <a:gd name="connsiteX3" fmla="*/ 51 w 120785"/>
              <a:gd name="connsiteY3" fmla="*/ 552450 h 1308100"/>
              <a:gd name="connsiteX4" fmla="*/ 104826 w 120785"/>
              <a:gd name="connsiteY4" fmla="*/ 740285 h 1308100"/>
              <a:gd name="connsiteX5" fmla="*/ 25451 w 120785"/>
              <a:gd name="connsiteY5" fmla="*/ 946150 h 1308100"/>
              <a:gd name="connsiteX6" fmla="*/ 95301 w 120785"/>
              <a:gd name="connsiteY6" fmla="*/ 1079500 h 1308100"/>
              <a:gd name="connsiteX7" fmla="*/ 50851 w 120785"/>
              <a:gd name="connsiteY7" fmla="*/ 1308100 h 1308100"/>
              <a:gd name="connsiteX0" fmla="*/ 12751 w 125425"/>
              <a:gd name="connsiteY0" fmla="*/ 0 h 1308100"/>
              <a:gd name="connsiteX1" fmla="*/ 19101 w 125425"/>
              <a:gd name="connsiteY1" fmla="*/ 152400 h 1308100"/>
              <a:gd name="connsiteX2" fmla="*/ 120701 w 125425"/>
              <a:gd name="connsiteY2" fmla="*/ 347608 h 1308100"/>
              <a:gd name="connsiteX3" fmla="*/ 51 w 125425"/>
              <a:gd name="connsiteY3" fmla="*/ 552450 h 1308100"/>
              <a:gd name="connsiteX4" fmla="*/ 104826 w 125425"/>
              <a:gd name="connsiteY4" fmla="*/ 740285 h 1308100"/>
              <a:gd name="connsiteX5" fmla="*/ 25451 w 125425"/>
              <a:gd name="connsiteY5" fmla="*/ 946150 h 1308100"/>
              <a:gd name="connsiteX6" fmla="*/ 123876 w 125425"/>
              <a:gd name="connsiteY6" fmla="*/ 1087492 h 1308100"/>
              <a:gd name="connsiteX7" fmla="*/ 50851 w 125425"/>
              <a:gd name="connsiteY7" fmla="*/ 1308100 h 1308100"/>
              <a:gd name="connsiteX0" fmla="*/ 12751 w 137329"/>
              <a:gd name="connsiteY0" fmla="*/ 0 h 1308100"/>
              <a:gd name="connsiteX1" fmla="*/ 19101 w 137329"/>
              <a:gd name="connsiteY1" fmla="*/ 152400 h 1308100"/>
              <a:gd name="connsiteX2" fmla="*/ 120701 w 137329"/>
              <a:gd name="connsiteY2" fmla="*/ 347608 h 1308100"/>
              <a:gd name="connsiteX3" fmla="*/ 51 w 137329"/>
              <a:gd name="connsiteY3" fmla="*/ 552450 h 1308100"/>
              <a:gd name="connsiteX4" fmla="*/ 104826 w 137329"/>
              <a:gd name="connsiteY4" fmla="*/ 740285 h 1308100"/>
              <a:gd name="connsiteX5" fmla="*/ 25451 w 137329"/>
              <a:gd name="connsiteY5" fmla="*/ 946150 h 1308100"/>
              <a:gd name="connsiteX6" fmla="*/ 136576 w 137329"/>
              <a:gd name="connsiteY6" fmla="*/ 1132783 h 1308100"/>
              <a:gd name="connsiteX7" fmla="*/ 50851 w 137329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29" h="1308100">
                <a:moveTo>
                  <a:pt x="12751" y="0"/>
                </a:moveTo>
                <a:cubicBezTo>
                  <a:pt x="2697" y="46566"/>
                  <a:pt x="1109" y="94465"/>
                  <a:pt x="19101" y="152400"/>
                </a:cubicBezTo>
                <a:cubicBezTo>
                  <a:pt x="37093" y="210335"/>
                  <a:pt x="123876" y="280933"/>
                  <a:pt x="120701" y="347608"/>
                </a:cubicBezTo>
                <a:cubicBezTo>
                  <a:pt x="117526" y="414283"/>
                  <a:pt x="2697" y="487004"/>
                  <a:pt x="51" y="552450"/>
                </a:cubicBezTo>
                <a:cubicBezTo>
                  <a:pt x="-2595" y="617896"/>
                  <a:pt x="100593" y="674668"/>
                  <a:pt x="104826" y="740285"/>
                </a:cubicBezTo>
                <a:cubicBezTo>
                  <a:pt x="109059" y="805902"/>
                  <a:pt x="20159" y="880734"/>
                  <a:pt x="25451" y="946150"/>
                </a:cubicBezTo>
                <a:cubicBezTo>
                  <a:pt x="30743" y="1011566"/>
                  <a:pt x="132343" y="1072458"/>
                  <a:pt x="136576" y="1132783"/>
                </a:cubicBezTo>
                <a:cubicBezTo>
                  <a:pt x="140809" y="1193108"/>
                  <a:pt x="129167" y="1223962"/>
                  <a:pt x="50851" y="1308100"/>
                </a:cubicBez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 19"/>
          <p:cNvSpPr/>
          <p:nvPr/>
        </p:nvSpPr>
        <p:spPr>
          <a:xfrm>
            <a:off x="2056169" y="1422400"/>
            <a:ext cx="203687" cy="1835150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565 w 204229"/>
              <a:gd name="connsiteY0" fmla="*/ 0 h 1308100"/>
              <a:gd name="connsiteX1" fmla="*/ 19915 w 204229"/>
              <a:gd name="connsiteY1" fmla="*/ 152400 h 1308100"/>
              <a:gd name="connsiteX2" fmla="*/ 111990 w 204229"/>
              <a:gd name="connsiteY2" fmla="*/ 355600 h 1308100"/>
              <a:gd name="connsiteX3" fmla="*/ 865 w 204229"/>
              <a:gd name="connsiteY3" fmla="*/ 552450 h 1308100"/>
              <a:gd name="connsiteX4" fmla="*/ 185015 w 204229"/>
              <a:gd name="connsiteY4" fmla="*/ 742950 h 1308100"/>
              <a:gd name="connsiteX5" fmla="*/ 26265 w 204229"/>
              <a:gd name="connsiteY5" fmla="*/ 946150 h 1308100"/>
              <a:gd name="connsiteX6" fmla="*/ 204065 w 204229"/>
              <a:gd name="connsiteY6" fmla="*/ 1079500 h 1308100"/>
              <a:gd name="connsiteX7" fmla="*/ 51665 w 204229"/>
              <a:gd name="connsiteY7" fmla="*/ 1308100 h 1308100"/>
              <a:gd name="connsiteX0" fmla="*/ 13565 w 204229"/>
              <a:gd name="connsiteY0" fmla="*/ 0 h 1308100"/>
              <a:gd name="connsiteX1" fmla="*/ 19915 w 204229"/>
              <a:gd name="connsiteY1" fmla="*/ 152400 h 1308100"/>
              <a:gd name="connsiteX2" fmla="*/ 111990 w 204229"/>
              <a:gd name="connsiteY2" fmla="*/ 355600 h 1308100"/>
              <a:gd name="connsiteX3" fmla="*/ 865 w 204229"/>
              <a:gd name="connsiteY3" fmla="*/ 488075 h 1308100"/>
              <a:gd name="connsiteX4" fmla="*/ 185015 w 204229"/>
              <a:gd name="connsiteY4" fmla="*/ 742950 h 1308100"/>
              <a:gd name="connsiteX5" fmla="*/ 26265 w 204229"/>
              <a:gd name="connsiteY5" fmla="*/ 946150 h 1308100"/>
              <a:gd name="connsiteX6" fmla="*/ 204065 w 204229"/>
              <a:gd name="connsiteY6" fmla="*/ 1079500 h 1308100"/>
              <a:gd name="connsiteX7" fmla="*/ 51665 w 204229"/>
              <a:gd name="connsiteY7" fmla="*/ 1308100 h 1308100"/>
              <a:gd name="connsiteX0" fmla="*/ 13322 w 203986"/>
              <a:gd name="connsiteY0" fmla="*/ 0 h 1308100"/>
              <a:gd name="connsiteX1" fmla="*/ 19672 w 203986"/>
              <a:gd name="connsiteY1" fmla="*/ 152400 h 1308100"/>
              <a:gd name="connsiteX2" fmla="*/ 121272 w 203986"/>
              <a:gd name="connsiteY2" fmla="*/ 304100 h 1308100"/>
              <a:gd name="connsiteX3" fmla="*/ 622 w 203986"/>
              <a:gd name="connsiteY3" fmla="*/ 488075 h 1308100"/>
              <a:gd name="connsiteX4" fmla="*/ 184772 w 203986"/>
              <a:gd name="connsiteY4" fmla="*/ 742950 h 1308100"/>
              <a:gd name="connsiteX5" fmla="*/ 26022 w 203986"/>
              <a:gd name="connsiteY5" fmla="*/ 946150 h 1308100"/>
              <a:gd name="connsiteX6" fmla="*/ 203822 w 203986"/>
              <a:gd name="connsiteY6" fmla="*/ 1079500 h 1308100"/>
              <a:gd name="connsiteX7" fmla="*/ 51422 w 203986"/>
              <a:gd name="connsiteY7" fmla="*/ 1308100 h 1308100"/>
              <a:gd name="connsiteX0" fmla="*/ 12708 w 203372"/>
              <a:gd name="connsiteY0" fmla="*/ 0 h 1308100"/>
              <a:gd name="connsiteX1" fmla="*/ 19058 w 203372"/>
              <a:gd name="connsiteY1" fmla="*/ 152400 h 1308100"/>
              <a:gd name="connsiteX2" fmla="*/ 120658 w 203372"/>
              <a:gd name="connsiteY2" fmla="*/ 304100 h 1308100"/>
              <a:gd name="connsiteX3" fmla="*/ 8 w 203372"/>
              <a:gd name="connsiteY3" fmla="*/ 488075 h 1308100"/>
              <a:gd name="connsiteX4" fmla="*/ 127008 w 203372"/>
              <a:gd name="connsiteY4" fmla="*/ 668275 h 1308100"/>
              <a:gd name="connsiteX5" fmla="*/ 25408 w 203372"/>
              <a:gd name="connsiteY5" fmla="*/ 946150 h 1308100"/>
              <a:gd name="connsiteX6" fmla="*/ 203208 w 203372"/>
              <a:gd name="connsiteY6" fmla="*/ 1079500 h 1308100"/>
              <a:gd name="connsiteX7" fmla="*/ 50808 w 203372"/>
              <a:gd name="connsiteY7" fmla="*/ 1308100 h 1308100"/>
              <a:gd name="connsiteX0" fmla="*/ 12835 w 203499"/>
              <a:gd name="connsiteY0" fmla="*/ 0 h 1308100"/>
              <a:gd name="connsiteX1" fmla="*/ 19185 w 203499"/>
              <a:gd name="connsiteY1" fmla="*/ 152400 h 1308100"/>
              <a:gd name="connsiteX2" fmla="*/ 120785 w 203499"/>
              <a:gd name="connsiteY2" fmla="*/ 304100 h 1308100"/>
              <a:gd name="connsiteX3" fmla="*/ 135 w 203499"/>
              <a:gd name="connsiteY3" fmla="*/ 488075 h 1308100"/>
              <a:gd name="connsiteX4" fmla="*/ 149360 w 203499"/>
              <a:gd name="connsiteY4" fmla="*/ 704325 h 1308100"/>
              <a:gd name="connsiteX5" fmla="*/ 25535 w 203499"/>
              <a:gd name="connsiteY5" fmla="*/ 946150 h 1308100"/>
              <a:gd name="connsiteX6" fmla="*/ 203335 w 203499"/>
              <a:gd name="connsiteY6" fmla="*/ 1079500 h 1308100"/>
              <a:gd name="connsiteX7" fmla="*/ 50935 w 203499"/>
              <a:gd name="connsiteY7" fmla="*/ 1308100 h 1308100"/>
              <a:gd name="connsiteX0" fmla="*/ 12835 w 203687"/>
              <a:gd name="connsiteY0" fmla="*/ 0 h 1308100"/>
              <a:gd name="connsiteX1" fmla="*/ 19185 w 203687"/>
              <a:gd name="connsiteY1" fmla="*/ 152400 h 1308100"/>
              <a:gd name="connsiteX2" fmla="*/ 120785 w 203687"/>
              <a:gd name="connsiteY2" fmla="*/ 304100 h 1308100"/>
              <a:gd name="connsiteX3" fmla="*/ 135 w 203687"/>
              <a:gd name="connsiteY3" fmla="*/ 488075 h 1308100"/>
              <a:gd name="connsiteX4" fmla="*/ 149360 w 203687"/>
              <a:gd name="connsiteY4" fmla="*/ 704325 h 1308100"/>
              <a:gd name="connsiteX5" fmla="*/ 12835 w 203687"/>
              <a:gd name="connsiteY5" fmla="*/ 917825 h 1308100"/>
              <a:gd name="connsiteX6" fmla="*/ 203335 w 203687"/>
              <a:gd name="connsiteY6" fmla="*/ 1079500 h 1308100"/>
              <a:gd name="connsiteX7" fmla="*/ 50935 w 203687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7" h="1308100">
                <a:moveTo>
                  <a:pt x="12835" y="0"/>
                </a:moveTo>
                <a:cubicBezTo>
                  <a:pt x="2781" y="46566"/>
                  <a:pt x="1193" y="101717"/>
                  <a:pt x="19185" y="152400"/>
                </a:cubicBezTo>
                <a:cubicBezTo>
                  <a:pt x="37177" y="203083"/>
                  <a:pt x="123960" y="248154"/>
                  <a:pt x="120785" y="304100"/>
                </a:cubicBezTo>
                <a:cubicBezTo>
                  <a:pt x="117610" y="360046"/>
                  <a:pt x="-4627" y="421371"/>
                  <a:pt x="135" y="488075"/>
                </a:cubicBezTo>
                <a:cubicBezTo>
                  <a:pt x="4897" y="554779"/>
                  <a:pt x="147243" y="632700"/>
                  <a:pt x="149360" y="704325"/>
                </a:cubicBezTo>
                <a:cubicBezTo>
                  <a:pt x="151477" y="775950"/>
                  <a:pt x="3839" y="855296"/>
                  <a:pt x="12835" y="917825"/>
                </a:cubicBezTo>
                <a:cubicBezTo>
                  <a:pt x="21831" y="980354"/>
                  <a:pt x="196985" y="1014454"/>
                  <a:pt x="203335" y="1079500"/>
                </a:cubicBezTo>
                <a:cubicBezTo>
                  <a:pt x="209685" y="1144546"/>
                  <a:pt x="129251" y="1223962"/>
                  <a:pt x="50935" y="1308100"/>
                </a:cubicBez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1968083" y="776968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939800">
              <a:srgbClr val="FFFF00">
                <a:alpha val="88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SUN</a:t>
            </a:r>
            <a:endParaRPr lang="en-IN" sz="14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4" name="Freeform 33"/>
          <p:cNvSpPr/>
          <p:nvPr/>
        </p:nvSpPr>
        <p:spPr>
          <a:xfrm rot="12600000">
            <a:off x="2831766" y="1735774"/>
            <a:ext cx="140114" cy="1524475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114" h="1308100">
                <a:moveTo>
                  <a:pt x="6721" y="0"/>
                </a:moveTo>
                <a:cubicBezTo>
                  <a:pt x="-3333" y="46566"/>
                  <a:pt x="-2804" y="98816"/>
                  <a:pt x="13071" y="152400"/>
                </a:cubicBezTo>
                <a:cubicBezTo>
                  <a:pt x="28946" y="205984"/>
                  <a:pt x="97738" y="260511"/>
                  <a:pt x="101971" y="321503"/>
                </a:cubicBezTo>
                <a:cubicBezTo>
                  <a:pt x="106204" y="382495"/>
                  <a:pt x="36354" y="450178"/>
                  <a:pt x="38471" y="518353"/>
                </a:cubicBezTo>
                <a:cubicBezTo>
                  <a:pt x="40588" y="586528"/>
                  <a:pt x="114671" y="667518"/>
                  <a:pt x="114671" y="730551"/>
                </a:cubicBezTo>
                <a:cubicBezTo>
                  <a:pt x="114671" y="793584"/>
                  <a:pt x="34238" y="837363"/>
                  <a:pt x="38471" y="896554"/>
                </a:cubicBezTo>
                <a:cubicBezTo>
                  <a:pt x="42704" y="955746"/>
                  <a:pt x="139013" y="1017109"/>
                  <a:pt x="140071" y="1085700"/>
                </a:cubicBezTo>
                <a:cubicBezTo>
                  <a:pt x="141129" y="1154291"/>
                  <a:pt x="123137" y="1223962"/>
                  <a:pt x="44821" y="1308100"/>
                </a:cubicBez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 34"/>
          <p:cNvSpPr/>
          <p:nvPr/>
        </p:nvSpPr>
        <p:spPr>
          <a:xfrm rot="9000000">
            <a:off x="1797002" y="1789070"/>
            <a:ext cx="172181" cy="1556988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478 w 204142"/>
              <a:gd name="connsiteY0" fmla="*/ 0 h 1308100"/>
              <a:gd name="connsiteX1" fmla="*/ 19828 w 204142"/>
              <a:gd name="connsiteY1" fmla="*/ 152400 h 1308100"/>
              <a:gd name="connsiteX2" fmla="*/ 115078 w 204142"/>
              <a:gd name="connsiteY2" fmla="*/ 337390 h 1308100"/>
              <a:gd name="connsiteX3" fmla="*/ 778 w 204142"/>
              <a:gd name="connsiteY3" fmla="*/ 552450 h 1308100"/>
              <a:gd name="connsiteX4" fmla="*/ 184928 w 204142"/>
              <a:gd name="connsiteY4" fmla="*/ 742950 h 1308100"/>
              <a:gd name="connsiteX5" fmla="*/ 26178 w 204142"/>
              <a:gd name="connsiteY5" fmla="*/ 946150 h 1308100"/>
              <a:gd name="connsiteX6" fmla="*/ 203978 w 204142"/>
              <a:gd name="connsiteY6" fmla="*/ 1079500 h 1308100"/>
              <a:gd name="connsiteX7" fmla="*/ 51578 w 204142"/>
              <a:gd name="connsiteY7" fmla="*/ 1308100 h 1308100"/>
              <a:gd name="connsiteX0" fmla="*/ 12746 w 203410"/>
              <a:gd name="connsiteY0" fmla="*/ 0 h 1308100"/>
              <a:gd name="connsiteX1" fmla="*/ 19096 w 203410"/>
              <a:gd name="connsiteY1" fmla="*/ 152400 h 1308100"/>
              <a:gd name="connsiteX2" fmla="*/ 114346 w 203410"/>
              <a:gd name="connsiteY2" fmla="*/ 337390 h 1308100"/>
              <a:gd name="connsiteX3" fmla="*/ 46 w 203410"/>
              <a:gd name="connsiteY3" fmla="*/ 552450 h 1308100"/>
              <a:gd name="connsiteX4" fmla="*/ 130221 w 203410"/>
              <a:gd name="connsiteY4" fmla="*/ 745985 h 1308100"/>
              <a:gd name="connsiteX5" fmla="*/ 25446 w 203410"/>
              <a:gd name="connsiteY5" fmla="*/ 946150 h 1308100"/>
              <a:gd name="connsiteX6" fmla="*/ 203246 w 203410"/>
              <a:gd name="connsiteY6" fmla="*/ 1079500 h 1308100"/>
              <a:gd name="connsiteX7" fmla="*/ 50846 w 203410"/>
              <a:gd name="connsiteY7" fmla="*/ 1308100 h 1308100"/>
              <a:gd name="connsiteX0" fmla="*/ 7065 w 197729"/>
              <a:gd name="connsiteY0" fmla="*/ 0 h 1308100"/>
              <a:gd name="connsiteX1" fmla="*/ 13415 w 197729"/>
              <a:gd name="connsiteY1" fmla="*/ 152400 h 1308100"/>
              <a:gd name="connsiteX2" fmla="*/ 108665 w 197729"/>
              <a:gd name="connsiteY2" fmla="*/ 337390 h 1308100"/>
              <a:gd name="connsiteX3" fmla="*/ 13415 w 197729"/>
              <a:gd name="connsiteY3" fmla="*/ 516030 h 1308100"/>
              <a:gd name="connsiteX4" fmla="*/ 124540 w 197729"/>
              <a:gd name="connsiteY4" fmla="*/ 745985 h 1308100"/>
              <a:gd name="connsiteX5" fmla="*/ 19765 w 197729"/>
              <a:gd name="connsiteY5" fmla="*/ 946150 h 1308100"/>
              <a:gd name="connsiteX6" fmla="*/ 197565 w 197729"/>
              <a:gd name="connsiteY6" fmla="*/ 1079500 h 1308100"/>
              <a:gd name="connsiteX7" fmla="*/ 45165 w 197729"/>
              <a:gd name="connsiteY7" fmla="*/ 1308100 h 1308100"/>
              <a:gd name="connsiteX0" fmla="*/ 7065 w 197576"/>
              <a:gd name="connsiteY0" fmla="*/ 0 h 1308100"/>
              <a:gd name="connsiteX1" fmla="*/ 13415 w 197576"/>
              <a:gd name="connsiteY1" fmla="*/ 152400 h 1308100"/>
              <a:gd name="connsiteX2" fmla="*/ 108665 w 197576"/>
              <a:gd name="connsiteY2" fmla="*/ 337390 h 1308100"/>
              <a:gd name="connsiteX3" fmla="*/ 13415 w 197576"/>
              <a:gd name="connsiteY3" fmla="*/ 516030 h 1308100"/>
              <a:gd name="connsiteX4" fmla="*/ 124540 w 197576"/>
              <a:gd name="connsiteY4" fmla="*/ 745985 h 1308100"/>
              <a:gd name="connsiteX5" fmla="*/ 38815 w 197576"/>
              <a:gd name="connsiteY5" fmla="*/ 900624 h 1308100"/>
              <a:gd name="connsiteX6" fmla="*/ 197565 w 197576"/>
              <a:gd name="connsiteY6" fmla="*/ 1079500 h 1308100"/>
              <a:gd name="connsiteX7" fmla="*/ 45165 w 197576"/>
              <a:gd name="connsiteY7" fmla="*/ 1308100 h 1308100"/>
              <a:gd name="connsiteX0" fmla="*/ 7065 w 197576"/>
              <a:gd name="connsiteY0" fmla="*/ 0 h 1308100"/>
              <a:gd name="connsiteX1" fmla="*/ 13415 w 197576"/>
              <a:gd name="connsiteY1" fmla="*/ 152400 h 1308100"/>
              <a:gd name="connsiteX2" fmla="*/ 108665 w 197576"/>
              <a:gd name="connsiteY2" fmla="*/ 337390 h 1308100"/>
              <a:gd name="connsiteX3" fmla="*/ 13415 w 197576"/>
              <a:gd name="connsiteY3" fmla="*/ 516030 h 1308100"/>
              <a:gd name="connsiteX4" fmla="*/ 143590 w 197576"/>
              <a:gd name="connsiteY4" fmla="*/ 724740 h 1308100"/>
              <a:gd name="connsiteX5" fmla="*/ 38815 w 197576"/>
              <a:gd name="connsiteY5" fmla="*/ 900624 h 1308100"/>
              <a:gd name="connsiteX6" fmla="*/ 197565 w 197576"/>
              <a:gd name="connsiteY6" fmla="*/ 1079500 h 1308100"/>
              <a:gd name="connsiteX7" fmla="*/ 45165 w 197576"/>
              <a:gd name="connsiteY7" fmla="*/ 1308100 h 1308100"/>
              <a:gd name="connsiteX0" fmla="*/ 7065 w 172181"/>
              <a:gd name="connsiteY0" fmla="*/ 0 h 1308100"/>
              <a:gd name="connsiteX1" fmla="*/ 13415 w 172181"/>
              <a:gd name="connsiteY1" fmla="*/ 152400 h 1308100"/>
              <a:gd name="connsiteX2" fmla="*/ 108665 w 172181"/>
              <a:gd name="connsiteY2" fmla="*/ 337390 h 1308100"/>
              <a:gd name="connsiteX3" fmla="*/ 13415 w 172181"/>
              <a:gd name="connsiteY3" fmla="*/ 516030 h 1308100"/>
              <a:gd name="connsiteX4" fmla="*/ 143590 w 172181"/>
              <a:gd name="connsiteY4" fmla="*/ 724740 h 1308100"/>
              <a:gd name="connsiteX5" fmla="*/ 38815 w 172181"/>
              <a:gd name="connsiteY5" fmla="*/ 900624 h 1308100"/>
              <a:gd name="connsiteX6" fmla="*/ 172165 w 172181"/>
              <a:gd name="connsiteY6" fmla="*/ 1076465 h 1308100"/>
              <a:gd name="connsiteX7" fmla="*/ 45165 w 172181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181" h="1308100">
                <a:moveTo>
                  <a:pt x="7065" y="0"/>
                </a:moveTo>
                <a:cubicBezTo>
                  <a:pt x="-2989" y="46566"/>
                  <a:pt x="-3518" y="96168"/>
                  <a:pt x="13415" y="152400"/>
                </a:cubicBezTo>
                <a:cubicBezTo>
                  <a:pt x="30348" y="208632"/>
                  <a:pt x="108665" y="276785"/>
                  <a:pt x="108665" y="337390"/>
                </a:cubicBezTo>
                <a:cubicBezTo>
                  <a:pt x="108665" y="397995"/>
                  <a:pt x="7594" y="451472"/>
                  <a:pt x="13415" y="516030"/>
                </a:cubicBezTo>
                <a:cubicBezTo>
                  <a:pt x="19236" y="580588"/>
                  <a:pt x="139357" y="660641"/>
                  <a:pt x="143590" y="724740"/>
                </a:cubicBezTo>
                <a:cubicBezTo>
                  <a:pt x="147823" y="788839"/>
                  <a:pt x="34053" y="842003"/>
                  <a:pt x="38815" y="900624"/>
                </a:cubicBezTo>
                <a:cubicBezTo>
                  <a:pt x="43577" y="959245"/>
                  <a:pt x="171107" y="1008552"/>
                  <a:pt x="172165" y="1076465"/>
                </a:cubicBezTo>
                <a:cubicBezTo>
                  <a:pt x="173223" y="1144378"/>
                  <a:pt x="123481" y="1223962"/>
                  <a:pt x="45165" y="1308100"/>
                </a:cubicBez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 35"/>
          <p:cNvSpPr/>
          <p:nvPr/>
        </p:nvSpPr>
        <p:spPr>
          <a:xfrm rot="13500000">
            <a:off x="3322332" y="1680393"/>
            <a:ext cx="137329" cy="1773739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321 w 203985"/>
              <a:gd name="connsiteY0" fmla="*/ 0 h 1308100"/>
              <a:gd name="connsiteX1" fmla="*/ 19671 w 203985"/>
              <a:gd name="connsiteY1" fmla="*/ 152400 h 1308100"/>
              <a:gd name="connsiteX2" fmla="*/ 121271 w 203985"/>
              <a:gd name="connsiteY2" fmla="*/ 347608 h 1308100"/>
              <a:gd name="connsiteX3" fmla="*/ 621 w 203985"/>
              <a:gd name="connsiteY3" fmla="*/ 552450 h 1308100"/>
              <a:gd name="connsiteX4" fmla="*/ 184771 w 203985"/>
              <a:gd name="connsiteY4" fmla="*/ 742950 h 1308100"/>
              <a:gd name="connsiteX5" fmla="*/ 26021 w 203985"/>
              <a:gd name="connsiteY5" fmla="*/ 946150 h 1308100"/>
              <a:gd name="connsiteX6" fmla="*/ 203821 w 203985"/>
              <a:gd name="connsiteY6" fmla="*/ 1079500 h 1308100"/>
              <a:gd name="connsiteX7" fmla="*/ 51421 w 203985"/>
              <a:gd name="connsiteY7" fmla="*/ 1308100 h 1308100"/>
              <a:gd name="connsiteX0" fmla="*/ 12751 w 203415"/>
              <a:gd name="connsiteY0" fmla="*/ 0 h 1308100"/>
              <a:gd name="connsiteX1" fmla="*/ 19101 w 203415"/>
              <a:gd name="connsiteY1" fmla="*/ 152400 h 1308100"/>
              <a:gd name="connsiteX2" fmla="*/ 120701 w 203415"/>
              <a:gd name="connsiteY2" fmla="*/ 347608 h 1308100"/>
              <a:gd name="connsiteX3" fmla="*/ 51 w 203415"/>
              <a:gd name="connsiteY3" fmla="*/ 552450 h 1308100"/>
              <a:gd name="connsiteX4" fmla="*/ 104826 w 203415"/>
              <a:gd name="connsiteY4" fmla="*/ 740285 h 1308100"/>
              <a:gd name="connsiteX5" fmla="*/ 25451 w 203415"/>
              <a:gd name="connsiteY5" fmla="*/ 946150 h 1308100"/>
              <a:gd name="connsiteX6" fmla="*/ 203251 w 203415"/>
              <a:gd name="connsiteY6" fmla="*/ 1079500 h 1308100"/>
              <a:gd name="connsiteX7" fmla="*/ 50851 w 203415"/>
              <a:gd name="connsiteY7" fmla="*/ 1308100 h 1308100"/>
              <a:gd name="connsiteX0" fmla="*/ 12751 w 120785"/>
              <a:gd name="connsiteY0" fmla="*/ 0 h 1308100"/>
              <a:gd name="connsiteX1" fmla="*/ 19101 w 120785"/>
              <a:gd name="connsiteY1" fmla="*/ 152400 h 1308100"/>
              <a:gd name="connsiteX2" fmla="*/ 120701 w 120785"/>
              <a:gd name="connsiteY2" fmla="*/ 347608 h 1308100"/>
              <a:gd name="connsiteX3" fmla="*/ 51 w 120785"/>
              <a:gd name="connsiteY3" fmla="*/ 552450 h 1308100"/>
              <a:gd name="connsiteX4" fmla="*/ 104826 w 120785"/>
              <a:gd name="connsiteY4" fmla="*/ 740285 h 1308100"/>
              <a:gd name="connsiteX5" fmla="*/ 25451 w 120785"/>
              <a:gd name="connsiteY5" fmla="*/ 946150 h 1308100"/>
              <a:gd name="connsiteX6" fmla="*/ 95301 w 120785"/>
              <a:gd name="connsiteY6" fmla="*/ 1079500 h 1308100"/>
              <a:gd name="connsiteX7" fmla="*/ 50851 w 120785"/>
              <a:gd name="connsiteY7" fmla="*/ 1308100 h 1308100"/>
              <a:gd name="connsiteX0" fmla="*/ 12751 w 125425"/>
              <a:gd name="connsiteY0" fmla="*/ 0 h 1308100"/>
              <a:gd name="connsiteX1" fmla="*/ 19101 w 125425"/>
              <a:gd name="connsiteY1" fmla="*/ 152400 h 1308100"/>
              <a:gd name="connsiteX2" fmla="*/ 120701 w 125425"/>
              <a:gd name="connsiteY2" fmla="*/ 347608 h 1308100"/>
              <a:gd name="connsiteX3" fmla="*/ 51 w 125425"/>
              <a:gd name="connsiteY3" fmla="*/ 552450 h 1308100"/>
              <a:gd name="connsiteX4" fmla="*/ 104826 w 125425"/>
              <a:gd name="connsiteY4" fmla="*/ 740285 h 1308100"/>
              <a:gd name="connsiteX5" fmla="*/ 25451 w 125425"/>
              <a:gd name="connsiteY5" fmla="*/ 946150 h 1308100"/>
              <a:gd name="connsiteX6" fmla="*/ 123876 w 125425"/>
              <a:gd name="connsiteY6" fmla="*/ 1087492 h 1308100"/>
              <a:gd name="connsiteX7" fmla="*/ 50851 w 125425"/>
              <a:gd name="connsiteY7" fmla="*/ 1308100 h 1308100"/>
              <a:gd name="connsiteX0" fmla="*/ 12751 w 137329"/>
              <a:gd name="connsiteY0" fmla="*/ 0 h 1308100"/>
              <a:gd name="connsiteX1" fmla="*/ 19101 w 137329"/>
              <a:gd name="connsiteY1" fmla="*/ 152400 h 1308100"/>
              <a:gd name="connsiteX2" fmla="*/ 120701 w 137329"/>
              <a:gd name="connsiteY2" fmla="*/ 347608 h 1308100"/>
              <a:gd name="connsiteX3" fmla="*/ 51 w 137329"/>
              <a:gd name="connsiteY3" fmla="*/ 552450 h 1308100"/>
              <a:gd name="connsiteX4" fmla="*/ 104826 w 137329"/>
              <a:gd name="connsiteY4" fmla="*/ 740285 h 1308100"/>
              <a:gd name="connsiteX5" fmla="*/ 25451 w 137329"/>
              <a:gd name="connsiteY5" fmla="*/ 946150 h 1308100"/>
              <a:gd name="connsiteX6" fmla="*/ 136576 w 137329"/>
              <a:gd name="connsiteY6" fmla="*/ 1132783 h 1308100"/>
              <a:gd name="connsiteX7" fmla="*/ 50851 w 137329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29" h="1308100">
                <a:moveTo>
                  <a:pt x="12751" y="0"/>
                </a:moveTo>
                <a:cubicBezTo>
                  <a:pt x="2697" y="46566"/>
                  <a:pt x="1109" y="94465"/>
                  <a:pt x="19101" y="152400"/>
                </a:cubicBezTo>
                <a:cubicBezTo>
                  <a:pt x="37093" y="210335"/>
                  <a:pt x="123876" y="280933"/>
                  <a:pt x="120701" y="347608"/>
                </a:cubicBezTo>
                <a:cubicBezTo>
                  <a:pt x="117526" y="414283"/>
                  <a:pt x="2697" y="487004"/>
                  <a:pt x="51" y="552450"/>
                </a:cubicBezTo>
                <a:cubicBezTo>
                  <a:pt x="-2595" y="617896"/>
                  <a:pt x="100593" y="674668"/>
                  <a:pt x="104826" y="740285"/>
                </a:cubicBezTo>
                <a:cubicBezTo>
                  <a:pt x="109059" y="805902"/>
                  <a:pt x="20159" y="880734"/>
                  <a:pt x="25451" y="946150"/>
                </a:cubicBezTo>
                <a:cubicBezTo>
                  <a:pt x="30743" y="1011566"/>
                  <a:pt x="132343" y="1072458"/>
                  <a:pt x="136576" y="1132783"/>
                </a:cubicBezTo>
                <a:cubicBezTo>
                  <a:pt x="140809" y="1193108"/>
                  <a:pt x="129167" y="1223962"/>
                  <a:pt x="50851" y="1308100"/>
                </a:cubicBez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reeform 36"/>
          <p:cNvSpPr/>
          <p:nvPr/>
        </p:nvSpPr>
        <p:spPr>
          <a:xfrm rot="8100000">
            <a:off x="1295270" y="1727806"/>
            <a:ext cx="203687" cy="1835150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565 w 204229"/>
              <a:gd name="connsiteY0" fmla="*/ 0 h 1308100"/>
              <a:gd name="connsiteX1" fmla="*/ 19915 w 204229"/>
              <a:gd name="connsiteY1" fmla="*/ 152400 h 1308100"/>
              <a:gd name="connsiteX2" fmla="*/ 111990 w 204229"/>
              <a:gd name="connsiteY2" fmla="*/ 355600 h 1308100"/>
              <a:gd name="connsiteX3" fmla="*/ 865 w 204229"/>
              <a:gd name="connsiteY3" fmla="*/ 552450 h 1308100"/>
              <a:gd name="connsiteX4" fmla="*/ 185015 w 204229"/>
              <a:gd name="connsiteY4" fmla="*/ 742950 h 1308100"/>
              <a:gd name="connsiteX5" fmla="*/ 26265 w 204229"/>
              <a:gd name="connsiteY5" fmla="*/ 946150 h 1308100"/>
              <a:gd name="connsiteX6" fmla="*/ 204065 w 204229"/>
              <a:gd name="connsiteY6" fmla="*/ 1079500 h 1308100"/>
              <a:gd name="connsiteX7" fmla="*/ 51665 w 204229"/>
              <a:gd name="connsiteY7" fmla="*/ 1308100 h 1308100"/>
              <a:gd name="connsiteX0" fmla="*/ 13565 w 204229"/>
              <a:gd name="connsiteY0" fmla="*/ 0 h 1308100"/>
              <a:gd name="connsiteX1" fmla="*/ 19915 w 204229"/>
              <a:gd name="connsiteY1" fmla="*/ 152400 h 1308100"/>
              <a:gd name="connsiteX2" fmla="*/ 111990 w 204229"/>
              <a:gd name="connsiteY2" fmla="*/ 355600 h 1308100"/>
              <a:gd name="connsiteX3" fmla="*/ 865 w 204229"/>
              <a:gd name="connsiteY3" fmla="*/ 488075 h 1308100"/>
              <a:gd name="connsiteX4" fmla="*/ 185015 w 204229"/>
              <a:gd name="connsiteY4" fmla="*/ 742950 h 1308100"/>
              <a:gd name="connsiteX5" fmla="*/ 26265 w 204229"/>
              <a:gd name="connsiteY5" fmla="*/ 946150 h 1308100"/>
              <a:gd name="connsiteX6" fmla="*/ 204065 w 204229"/>
              <a:gd name="connsiteY6" fmla="*/ 1079500 h 1308100"/>
              <a:gd name="connsiteX7" fmla="*/ 51665 w 204229"/>
              <a:gd name="connsiteY7" fmla="*/ 1308100 h 1308100"/>
              <a:gd name="connsiteX0" fmla="*/ 13322 w 203986"/>
              <a:gd name="connsiteY0" fmla="*/ 0 h 1308100"/>
              <a:gd name="connsiteX1" fmla="*/ 19672 w 203986"/>
              <a:gd name="connsiteY1" fmla="*/ 152400 h 1308100"/>
              <a:gd name="connsiteX2" fmla="*/ 121272 w 203986"/>
              <a:gd name="connsiteY2" fmla="*/ 304100 h 1308100"/>
              <a:gd name="connsiteX3" fmla="*/ 622 w 203986"/>
              <a:gd name="connsiteY3" fmla="*/ 488075 h 1308100"/>
              <a:gd name="connsiteX4" fmla="*/ 184772 w 203986"/>
              <a:gd name="connsiteY4" fmla="*/ 742950 h 1308100"/>
              <a:gd name="connsiteX5" fmla="*/ 26022 w 203986"/>
              <a:gd name="connsiteY5" fmla="*/ 946150 h 1308100"/>
              <a:gd name="connsiteX6" fmla="*/ 203822 w 203986"/>
              <a:gd name="connsiteY6" fmla="*/ 1079500 h 1308100"/>
              <a:gd name="connsiteX7" fmla="*/ 51422 w 203986"/>
              <a:gd name="connsiteY7" fmla="*/ 1308100 h 1308100"/>
              <a:gd name="connsiteX0" fmla="*/ 12708 w 203372"/>
              <a:gd name="connsiteY0" fmla="*/ 0 h 1308100"/>
              <a:gd name="connsiteX1" fmla="*/ 19058 w 203372"/>
              <a:gd name="connsiteY1" fmla="*/ 152400 h 1308100"/>
              <a:gd name="connsiteX2" fmla="*/ 120658 w 203372"/>
              <a:gd name="connsiteY2" fmla="*/ 304100 h 1308100"/>
              <a:gd name="connsiteX3" fmla="*/ 8 w 203372"/>
              <a:gd name="connsiteY3" fmla="*/ 488075 h 1308100"/>
              <a:gd name="connsiteX4" fmla="*/ 127008 w 203372"/>
              <a:gd name="connsiteY4" fmla="*/ 668275 h 1308100"/>
              <a:gd name="connsiteX5" fmla="*/ 25408 w 203372"/>
              <a:gd name="connsiteY5" fmla="*/ 946150 h 1308100"/>
              <a:gd name="connsiteX6" fmla="*/ 203208 w 203372"/>
              <a:gd name="connsiteY6" fmla="*/ 1079500 h 1308100"/>
              <a:gd name="connsiteX7" fmla="*/ 50808 w 203372"/>
              <a:gd name="connsiteY7" fmla="*/ 1308100 h 1308100"/>
              <a:gd name="connsiteX0" fmla="*/ 12835 w 203499"/>
              <a:gd name="connsiteY0" fmla="*/ 0 h 1308100"/>
              <a:gd name="connsiteX1" fmla="*/ 19185 w 203499"/>
              <a:gd name="connsiteY1" fmla="*/ 152400 h 1308100"/>
              <a:gd name="connsiteX2" fmla="*/ 120785 w 203499"/>
              <a:gd name="connsiteY2" fmla="*/ 304100 h 1308100"/>
              <a:gd name="connsiteX3" fmla="*/ 135 w 203499"/>
              <a:gd name="connsiteY3" fmla="*/ 488075 h 1308100"/>
              <a:gd name="connsiteX4" fmla="*/ 149360 w 203499"/>
              <a:gd name="connsiteY4" fmla="*/ 704325 h 1308100"/>
              <a:gd name="connsiteX5" fmla="*/ 25535 w 203499"/>
              <a:gd name="connsiteY5" fmla="*/ 946150 h 1308100"/>
              <a:gd name="connsiteX6" fmla="*/ 203335 w 203499"/>
              <a:gd name="connsiteY6" fmla="*/ 1079500 h 1308100"/>
              <a:gd name="connsiteX7" fmla="*/ 50935 w 203499"/>
              <a:gd name="connsiteY7" fmla="*/ 1308100 h 1308100"/>
              <a:gd name="connsiteX0" fmla="*/ 12835 w 203687"/>
              <a:gd name="connsiteY0" fmla="*/ 0 h 1308100"/>
              <a:gd name="connsiteX1" fmla="*/ 19185 w 203687"/>
              <a:gd name="connsiteY1" fmla="*/ 152400 h 1308100"/>
              <a:gd name="connsiteX2" fmla="*/ 120785 w 203687"/>
              <a:gd name="connsiteY2" fmla="*/ 304100 h 1308100"/>
              <a:gd name="connsiteX3" fmla="*/ 135 w 203687"/>
              <a:gd name="connsiteY3" fmla="*/ 488075 h 1308100"/>
              <a:gd name="connsiteX4" fmla="*/ 149360 w 203687"/>
              <a:gd name="connsiteY4" fmla="*/ 704325 h 1308100"/>
              <a:gd name="connsiteX5" fmla="*/ 12835 w 203687"/>
              <a:gd name="connsiteY5" fmla="*/ 917825 h 1308100"/>
              <a:gd name="connsiteX6" fmla="*/ 203335 w 203687"/>
              <a:gd name="connsiteY6" fmla="*/ 1079500 h 1308100"/>
              <a:gd name="connsiteX7" fmla="*/ 50935 w 203687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7" h="1308100">
                <a:moveTo>
                  <a:pt x="12835" y="0"/>
                </a:moveTo>
                <a:cubicBezTo>
                  <a:pt x="2781" y="46566"/>
                  <a:pt x="1193" y="101717"/>
                  <a:pt x="19185" y="152400"/>
                </a:cubicBezTo>
                <a:cubicBezTo>
                  <a:pt x="37177" y="203083"/>
                  <a:pt x="123960" y="248154"/>
                  <a:pt x="120785" y="304100"/>
                </a:cubicBezTo>
                <a:cubicBezTo>
                  <a:pt x="117610" y="360046"/>
                  <a:pt x="-4627" y="421371"/>
                  <a:pt x="135" y="488075"/>
                </a:cubicBezTo>
                <a:cubicBezTo>
                  <a:pt x="4897" y="554779"/>
                  <a:pt x="147243" y="632700"/>
                  <a:pt x="149360" y="704325"/>
                </a:cubicBezTo>
                <a:cubicBezTo>
                  <a:pt x="151477" y="775950"/>
                  <a:pt x="3839" y="855296"/>
                  <a:pt x="12835" y="917825"/>
                </a:cubicBezTo>
                <a:cubicBezTo>
                  <a:pt x="21831" y="980354"/>
                  <a:pt x="196985" y="1014454"/>
                  <a:pt x="203335" y="1079500"/>
                </a:cubicBezTo>
                <a:cubicBezTo>
                  <a:pt x="209685" y="1144546"/>
                  <a:pt x="129251" y="1223962"/>
                  <a:pt x="50935" y="1308100"/>
                </a:cubicBez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4419600" y="66675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Earth receives energy from the sun.</a:t>
            </a:r>
          </a:p>
          <a:p>
            <a:r>
              <a:rPr lang="en-US" sz="2000" dirty="0" smtClean="0">
                <a:latin typeface="Bookman Old Style" pitchFamily="18" charset="0"/>
              </a:rPr>
              <a:t>The earth </a:t>
            </a:r>
            <a:r>
              <a:rPr lang="en-US" sz="2000" dirty="0">
                <a:latin typeface="Bookman Old Style" pitchFamily="18" charset="0"/>
              </a:rPr>
              <a:t>surface absorb solar </a:t>
            </a:r>
            <a:r>
              <a:rPr lang="en-US" sz="2000" dirty="0" smtClean="0">
                <a:latin typeface="Bookman Old Style" pitchFamily="18" charset="0"/>
              </a:rPr>
              <a:t>energy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19600" y="158877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           and releases back to the atmosphere as infrared radiation.</a:t>
            </a:r>
          </a:p>
        </p:txBody>
      </p:sp>
      <p:sp>
        <p:nvSpPr>
          <p:cNvPr id="40" name="Freeform 39"/>
          <p:cNvSpPr/>
          <p:nvPr/>
        </p:nvSpPr>
        <p:spPr>
          <a:xfrm rot="10800000">
            <a:off x="2324216" y="1683381"/>
            <a:ext cx="140114" cy="1524475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114" h="1308100">
                <a:moveTo>
                  <a:pt x="6721" y="0"/>
                </a:moveTo>
                <a:cubicBezTo>
                  <a:pt x="-3333" y="46566"/>
                  <a:pt x="-2804" y="98816"/>
                  <a:pt x="13071" y="152400"/>
                </a:cubicBezTo>
                <a:cubicBezTo>
                  <a:pt x="28946" y="205984"/>
                  <a:pt x="97738" y="260511"/>
                  <a:pt x="101971" y="321503"/>
                </a:cubicBezTo>
                <a:cubicBezTo>
                  <a:pt x="106204" y="382495"/>
                  <a:pt x="36354" y="450178"/>
                  <a:pt x="38471" y="518353"/>
                </a:cubicBezTo>
                <a:cubicBezTo>
                  <a:pt x="40588" y="586528"/>
                  <a:pt x="114671" y="667518"/>
                  <a:pt x="114671" y="730551"/>
                </a:cubicBezTo>
                <a:cubicBezTo>
                  <a:pt x="114671" y="793584"/>
                  <a:pt x="34238" y="837363"/>
                  <a:pt x="38471" y="896554"/>
                </a:cubicBezTo>
                <a:cubicBezTo>
                  <a:pt x="42704" y="955746"/>
                  <a:pt x="139013" y="1017109"/>
                  <a:pt x="140071" y="1085700"/>
                </a:cubicBezTo>
                <a:cubicBezTo>
                  <a:pt x="141129" y="1154291"/>
                  <a:pt x="123137" y="1223962"/>
                  <a:pt x="44821" y="1308100"/>
                </a:cubicBez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56" y="3828554"/>
            <a:ext cx="1425151" cy="965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5" t="12248" r="9596" b="13232"/>
          <a:stretch/>
        </p:blipFill>
        <p:spPr>
          <a:xfrm>
            <a:off x="533400" y="3828553"/>
            <a:ext cx="1397966" cy="96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" r="14709"/>
          <a:stretch/>
        </p:blipFill>
        <p:spPr>
          <a:xfrm>
            <a:off x="1959893" y="4001301"/>
            <a:ext cx="1008536" cy="793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3" name="Group 52"/>
          <p:cNvGrpSpPr/>
          <p:nvPr/>
        </p:nvGrpSpPr>
        <p:grpSpPr>
          <a:xfrm>
            <a:off x="998030" y="4375017"/>
            <a:ext cx="343364" cy="221482"/>
            <a:chOff x="4953000" y="3279229"/>
            <a:chExt cx="343364" cy="221482"/>
          </a:xfrm>
        </p:grpSpPr>
        <p:sp>
          <p:nvSpPr>
            <p:cNvPr id="48" name="Oval 47"/>
            <p:cNvSpPr/>
            <p:nvPr/>
          </p:nvSpPr>
          <p:spPr>
            <a:xfrm>
              <a:off x="5013941" y="3279229"/>
              <a:ext cx="221482" cy="2214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53000" y="3280774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>
                  <a:latin typeface="+mj-lt"/>
                </a:rPr>
                <a:t>CO</a:t>
              </a:r>
              <a:r>
                <a:rPr lang="en-US" sz="800" b="1" baseline="-25000" dirty="0" smtClean="0">
                  <a:latin typeface="+mj-lt"/>
                </a:rPr>
                <a:t>2</a:t>
              </a:r>
              <a:endParaRPr lang="en-US" sz="800" b="1" dirty="0">
                <a:latin typeface="+mj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090579" y="4041967"/>
            <a:ext cx="338554" cy="224700"/>
            <a:chOff x="5600700" y="3166474"/>
            <a:chExt cx="338554" cy="224700"/>
          </a:xfrm>
        </p:grpSpPr>
        <p:sp>
          <p:nvSpPr>
            <p:cNvPr id="51" name="Oval 50"/>
            <p:cNvSpPr/>
            <p:nvPr/>
          </p:nvSpPr>
          <p:spPr>
            <a:xfrm>
              <a:off x="5661641" y="3169692"/>
              <a:ext cx="221482" cy="2214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00700" y="3166474"/>
              <a:ext cx="3385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>
                  <a:latin typeface="+mj-lt"/>
                </a:rPr>
                <a:t>CH</a:t>
              </a:r>
              <a:r>
                <a:rPr lang="en-US" sz="800" b="1" baseline="-25000" dirty="0" smtClean="0">
                  <a:latin typeface="+mj-lt"/>
                </a:rPr>
                <a:t>4</a:t>
              </a:r>
              <a:endParaRPr lang="en-US" sz="800" b="1" dirty="0">
                <a:latin typeface="+mj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83573" y="4094902"/>
            <a:ext cx="338554" cy="224700"/>
            <a:chOff x="5600700" y="3166474"/>
            <a:chExt cx="338554" cy="224700"/>
          </a:xfrm>
        </p:grpSpPr>
        <p:sp>
          <p:nvSpPr>
            <p:cNvPr id="55" name="Oval 54"/>
            <p:cNvSpPr/>
            <p:nvPr/>
          </p:nvSpPr>
          <p:spPr>
            <a:xfrm>
              <a:off x="5661641" y="3169692"/>
              <a:ext cx="221482" cy="2214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00700" y="3166474"/>
              <a:ext cx="3385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>
                  <a:latin typeface="+mj-lt"/>
                </a:rPr>
                <a:t>CH</a:t>
              </a:r>
              <a:r>
                <a:rPr lang="en-US" sz="800" b="1" baseline="-25000" dirty="0" smtClean="0">
                  <a:latin typeface="+mj-lt"/>
                </a:rPr>
                <a:t>4</a:t>
              </a:r>
              <a:endParaRPr lang="en-US" sz="800" b="1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41080" y="4074980"/>
            <a:ext cx="343364" cy="221482"/>
            <a:chOff x="4953000" y="3279229"/>
            <a:chExt cx="343364" cy="221482"/>
          </a:xfrm>
        </p:grpSpPr>
        <p:sp>
          <p:nvSpPr>
            <p:cNvPr id="58" name="Oval 57"/>
            <p:cNvSpPr/>
            <p:nvPr/>
          </p:nvSpPr>
          <p:spPr>
            <a:xfrm>
              <a:off x="5013941" y="3279229"/>
              <a:ext cx="221482" cy="2214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53000" y="3280774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>
                  <a:latin typeface="+mj-lt"/>
                </a:rPr>
                <a:t>CO</a:t>
              </a:r>
              <a:r>
                <a:rPr lang="en-US" sz="800" b="1" baseline="-25000" dirty="0" smtClean="0">
                  <a:latin typeface="+mj-lt"/>
                </a:rPr>
                <a:t>2</a:t>
              </a:r>
              <a:endParaRPr lang="en-US" sz="800" b="1" dirty="0">
                <a:latin typeface="+mj-l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65042" y="4079743"/>
            <a:ext cx="343364" cy="221482"/>
            <a:chOff x="4953000" y="3279229"/>
            <a:chExt cx="343364" cy="221482"/>
          </a:xfrm>
        </p:grpSpPr>
        <p:sp>
          <p:nvSpPr>
            <p:cNvPr id="61" name="Oval 60"/>
            <p:cNvSpPr/>
            <p:nvPr/>
          </p:nvSpPr>
          <p:spPr>
            <a:xfrm>
              <a:off x="5013941" y="3279229"/>
              <a:ext cx="221482" cy="2214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53000" y="3280774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>
                  <a:latin typeface="+mj-lt"/>
                </a:rPr>
                <a:t>CO</a:t>
              </a:r>
              <a:r>
                <a:rPr lang="en-US" sz="800" b="1" baseline="-25000" dirty="0" smtClean="0">
                  <a:latin typeface="+mj-lt"/>
                </a:rPr>
                <a:t>2</a:t>
              </a:r>
              <a:endParaRPr lang="en-US" sz="800" b="1" dirty="0">
                <a:latin typeface="+mj-lt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422107" y="675739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But some of the infrared radiations emitted by the earth is absorbed by CO</a:t>
            </a:r>
            <a:r>
              <a:rPr lang="en-US" sz="2000" baseline="-25000" dirty="0" smtClean="0">
                <a:latin typeface="Bookman Old Style" pitchFamily="18" charset="0"/>
              </a:rPr>
              <a:t>2</a:t>
            </a:r>
            <a:r>
              <a:rPr lang="en-US" sz="2000" dirty="0" smtClean="0">
                <a:latin typeface="Bookman Old Style" pitchFamily="18" charset="0"/>
              </a:rPr>
              <a:t> and CH</a:t>
            </a:r>
            <a:r>
              <a:rPr lang="en-US" sz="2000" baseline="-25000" dirty="0" smtClean="0">
                <a:latin typeface="Bookman Old Style" pitchFamily="18" charset="0"/>
              </a:rPr>
              <a:t>4</a:t>
            </a:r>
            <a:r>
              <a:rPr lang="en-US" sz="2000" dirty="0" smtClean="0">
                <a:latin typeface="Bookman Old Style" pitchFamily="18" charset="0"/>
              </a:rPr>
              <a:t> in the atmosphere.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22107" y="73332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And it is sent back to the earth as heat energy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22107" y="73332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This causes a warming effect known as Green House Effect.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22107" y="733322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With the increased industrialization, burning of fuels in homes and rising population more CO</a:t>
            </a:r>
            <a:r>
              <a:rPr lang="en-US" sz="2000" baseline="-25000" dirty="0">
                <a:latin typeface="Bookman Old Style" pitchFamily="18" charset="0"/>
              </a:rPr>
              <a:t>2</a:t>
            </a:r>
            <a:r>
              <a:rPr lang="en-US" sz="2000" dirty="0">
                <a:latin typeface="Bookman Old Style" pitchFamily="18" charset="0"/>
              </a:rPr>
              <a:t> is released.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50682" y="7429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This leads to increase in warming of the earth leading to Global warming.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160508" y="2727404"/>
            <a:ext cx="338554" cy="224700"/>
            <a:chOff x="5600700" y="3166474"/>
            <a:chExt cx="338554" cy="224700"/>
          </a:xfrm>
        </p:grpSpPr>
        <p:sp>
          <p:nvSpPr>
            <p:cNvPr id="81" name="Oval 80"/>
            <p:cNvSpPr/>
            <p:nvPr/>
          </p:nvSpPr>
          <p:spPr>
            <a:xfrm>
              <a:off x="5661641" y="3169692"/>
              <a:ext cx="221482" cy="2214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00700" y="3166474"/>
              <a:ext cx="3385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>
                  <a:latin typeface="+mj-lt"/>
                </a:rPr>
                <a:t>CH</a:t>
              </a:r>
              <a:r>
                <a:rPr lang="en-US" sz="800" b="1" baseline="-25000" dirty="0" smtClean="0">
                  <a:latin typeface="+mj-lt"/>
                </a:rPr>
                <a:t>4</a:t>
              </a:r>
              <a:endParaRPr lang="en-US" sz="800" b="1" dirty="0">
                <a:latin typeface="+mj-lt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29133" y="2724150"/>
            <a:ext cx="343364" cy="221482"/>
            <a:chOff x="4953000" y="3279229"/>
            <a:chExt cx="343364" cy="221482"/>
          </a:xfrm>
        </p:grpSpPr>
        <p:sp>
          <p:nvSpPr>
            <p:cNvPr id="84" name="Oval 83"/>
            <p:cNvSpPr/>
            <p:nvPr/>
          </p:nvSpPr>
          <p:spPr>
            <a:xfrm>
              <a:off x="5013941" y="3279229"/>
              <a:ext cx="221482" cy="2214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953000" y="3280774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>
                  <a:latin typeface="+mj-lt"/>
                </a:rPr>
                <a:t>CO</a:t>
              </a:r>
              <a:r>
                <a:rPr lang="en-US" sz="800" b="1" baseline="-25000" dirty="0" smtClean="0">
                  <a:latin typeface="+mj-lt"/>
                </a:rPr>
                <a:t>2</a:t>
              </a:r>
              <a:endParaRPr lang="en-US" sz="800" b="1" dirty="0">
                <a:latin typeface="+mj-lt"/>
              </a:endParaRPr>
            </a:p>
          </p:txBody>
        </p:sp>
      </p:grpSp>
      <p:sp>
        <p:nvSpPr>
          <p:cNvPr id="86" name="Freeform 85"/>
          <p:cNvSpPr/>
          <p:nvPr/>
        </p:nvSpPr>
        <p:spPr>
          <a:xfrm rot="10800000">
            <a:off x="2345055" y="2962274"/>
            <a:ext cx="68900" cy="206705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114671 w 140114"/>
              <a:gd name="connsiteY3" fmla="*/ 730551 h 1308100"/>
              <a:gd name="connsiteX4" fmla="*/ 38471 w 140114"/>
              <a:gd name="connsiteY4" fmla="*/ 896554 h 1308100"/>
              <a:gd name="connsiteX5" fmla="*/ 140071 w 140114"/>
              <a:gd name="connsiteY5" fmla="*/ 1085700 h 1308100"/>
              <a:gd name="connsiteX6" fmla="*/ 44821 w 140114"/>
              <a:gd name="connsiteY6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896554 h 1308100"/>
              <a:gd name="connsiteX4" fmla="*/ 140071 w 140114"/>
              <a:gd name="connsiteY4" fmla="*/ 1085700 h 1308100"/>
              <a:gd name="connsiteX5" fmla="*/ 44821 w 140114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48120"/>
              <a:gd name="connsiteY0" fmla="*/ 0 h 1308100"/>
              <a:gd name="connsiteX1" fmla="*/ 13071 w 148120"/>
              <a:gd name="connsiteY1" fmla="*/ 152400 h 1308100"/>
              <a:gd name="connsiteX2" fmla="*/ 101971 w 148120"/>
              <a:gd name="connsiteY2" fmla="*/ 321503 h 1308100"/>
              <a:gd name="connsiteX3" fmla="*/ 140071 w 148120"/>
              <a:gd name="connsiteY3" fmla="*/ 1085700 h 1308100"/>
              <a:gd name="connsiteX4" fmla="*/ 139133 w 148120"/>
              <a:gd name="connsiteY4" fmla="*/ 1105548 h 1308100"/>
              <a:gd name="connsiteX5" fmla="*/ 44821 w 148120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02357"/>
              <a:gd name="connsiteY0" fmla="*/ 0 h 1308100"/>
              <a:gd name="connsiteX1" fmla="*/ 13071 w 102357"/>
              <a:gd name="connsiteY1" fmla="*/ 152400 h 1308100"/>
              <a:gd name="connsiteX2" fmla="*/ 101971 w 102357"/>
              <a:gd name="connsiteY2" fmla="*/ 321503 h 1308100"/>
              <a:gd name="connsiteX3" fmla="*/ 44821 w 102357"/>
              <a:gd name="connsiteY3" fmla="*/ 1308100 h 1308100"/>
              <a:gd name="connsiteX0" fmla="*/ 6721 w 101971"/>
              <a:gd name="connsiteY0" fmla="*/ 0 h 321503"/>
              <a:gd name="connsiteX1" fmla="*/ 13071 w 101971"/>
              <a:gd name="connsiteY1" fmla="*/ 152400 h 321503"/>
              <a:gd name="connsiteX2" fmla="*/ 101971 w 101971"/>
              <a:gd name="connsiteY2" fmla="*/ 321503 h 321503"/>
              <a:gd name="connsiteX0" fmla="*/ 6721 w 208193"/>
              <a:gd name="connsiteY0" fmla="*/ 0 h 307712"/>
              <a:gd name="connsiteX1" fmla="*/ 13071 w 208193"/>
              <a:gd name="connsiteY1" fmla="*/ 152400 h 307712"/>
              <a:gd name="connsiteX2" fmla="*/ 208193 w 208193"/>
              <a:gd name="connsiteY2" fmla="*/ 307712 h 307712"/>
              <a:gd name="connsiteX0" fmla="*/ 1 w 201473"/>
              <a:gd name="connsiteY0" fmla="*/ 0 h 307712"/>
              <a:gd name="connsiteX1" fmla="*/ 201473 w 201473"/>
              <a:gd name="connsiteY1" fmla="*/ 307712 h 307712"/>
              <a:gd name="connsiteX0" fmla="*/ 0 w 153674"/>
              <a:gd name="connsiteY0" fmla="*/ 0 h 299438"/>
              <a:gd name="connsiteX1" fmla="*/ 153674 w 153674"/>
              <a:gd name="connsiteY1" fmla="*/ 299438 h 29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674" h="299438">
                <a:moveTo>
                  <a:pt x="0" y="0"/>
                </a:moveTo>
                <a:lnTo>
                  <a:pt x="153674" y="299438"/>
                </a:ln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Freeform 86"/>
          <p:cNvSpPr/>
          <p:nvPr/>
        </p:nvSpPr>
        <p:spPr>
          <a:xfrm rot="10945830">
            <a:off x="2557713" y="2969136"/>
            <a:ext cx="32102" cy="200098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321 w 203985"/>
              <a:gd name="connsiteY0" fmla="*/ 0 h 1308100"/>
              <a:gd name="connsiteX1" fmla="*/ 19671 w 203985"/>
              <a:gd name="connsiteY1" fmla="*/ 152400 h 1308100"/>
              <a:gd name="connsiteX2" fmla="*/ 121271 w 203985"/>
              <a:gd name="connsiteY2" fmla="*/ 347608 h 1308100"/>
              <a:gd name="connsiteX3" fmla="*/ 621 w 203985"/>
              <a:gd name="connsiteY3" fmla="*/ 552450 h 1308100"/>
              <a:gd name="connsiteX4" fmla="*/ 184771 w 203985"/>
              <a:gd name="connsiteY4" fmla="*/ 742950 h 1308100"/>
              <a:gd name="connsiteX5" fmla="*/ 26021 w 203985"/>
              <a:gd name="connsiteY5" fmla="*/ 946150 h 1308100"/>
              <a:gd name="connsiteX6" fmla="*/ 203821 w 203985"/>
              <a:gd name="connsiteY6" fmla="*/ 1079500 h 1308100"/>
              <a:gd name="connsiteX7" fmla="*/ 51421 w 203985"/>
              <a:gd name="connsiteY7" fmla="*/ 1308100 h 1308100"/>
              <a:gd name="connsiteX0" fmla="*/ 12751 w 203415"/>
              <a:gd name="connsiteY0" fmla="*/ 0 h 1308100"/>
              <a:gd name="connsiteX1" fmla="*/ 19101 w 203415"/>
              <a:gd name="connsiteY1" fmla="*/ 152400 h 1308100"/>
              <a:gd name="connsiteX2" fmla="*/ 120701 w 203415"/>
              <a:gd name="connsiteY2" fmla="*/ 347608 h 1308100"/>
              <a:gd name="connsiteX3" fmla="*/ 51 w 203415"/>
              <a:gd name="connsiteY3" fmla="*/ 552450 h 1308100"/>
              <a:gd name="connsiteX4" fmla="*/ 104826 w 203415"/>
              <a:gd name="connsiteY4" fmla="*/ 740285 h 1308100"/>
              <a:gd name="connsiteX5" fmla="*/ 25451 w 203415"/>
              <a:gd name="connsiteY5" fmla="*/ 946150 h 1308100"/>
              <a:gd name="connsiteX6" fmla="*/ 203251 w 203415"/>
              <a:gd name="connsiteY6" fmla="*/ 1079500 h 1308100"/>
              <a:gd name="connsiteX7" fmla="*/ 50851 w 203415"/>
              <a:gd name="connsiteY7" fmla="*/ 1308100 h 1308100"/>
              <a:gd name="connsiteX0" fmla="*/ 12751 w 120785"/>
              <a:gd name="connsiteY0" fmla="*/ 0 h 1308100"/>
              <a:gd name="connsiteX1" fmla="*/ 19101 w 120785"/>
              <a:gd name="connsiteY1" fmla="*/ 152400 h 1308100"/>
              <a:gd name="connsiteX2" fmla="*/ 120701 w 120785"/>
              <a:gd name="connsiteY2" fmla="*/ 347608 h 1308100"/>
              <a:gd name="connsiteX3" fmla="*/ 51 w 120785"/>
              <a:gd name="connsiteY3" fmla="*/ 552450 h 1308100"/>
              <a:gd name="connsiteX4" fmla="*/ 104826 w 120785"/>
              <a:gd name="connsiteY4" fmla="*/ 740285 h 1308100"/>
              <a:gd name="connsiteX5" fmla="*/ 25451 w 120785"/>
              <a:gd name="connsiteY5" fmla="*/ 946150 h 1308100"/>
              <a:gd name="connsiteX6" fmla="*/ 95301 w 120785"/>
              <a:gd name="connsiteY6" fmla="*/ 1079500 h 1308100"/>
              <a:gd name="connsiteX7" fmla="*/ 50851 w 120785"/>
              <a:gd name="connsiteY7" fmla="*/ 1308100 h 1308100"/>
              <a:gd name="connsiteX0" fmla="*/ 12751 w 125425"/>
              <a:gd name="connsiteY0" fmla="*/ 0 h 1308100"/>
              <a:gd name="connsiteX1" fmla="*/ 19101 w 125425"/>
              <a:gd name="connsiteY1" fmla="*/ 152400 h 1308100"/>
              <a:gd name="connsiteX2" fmla="*/ 120701 w 125425"/>
              <a:gd name="connsiteY2" fmla="*/ 347608 h 1308100"/>
              <a:gd name="connsiteX3" fmla="*/ 51 w 125425"/>
              <a:gd name="connsiteY3" fmla="*/ 552450 h 1308100"/>
              <a:gd name="connsiteX4" fmla="*/ 104826 w 125425"/>
              <a:gd name="connsiteY4" fmla="*/ 740285 h 1308100"/>
              <a:gd name="connsiteX5" fmla="*/ 25451 w 125425"/>
              <a:gd name="connsiteY5" fmla="*/ 946150 h 1308100"/>
              <a:gd name="connsiteX6" fmla="*/ 123876 w 125425"/>
              <a:gd name="connsiteY6" fmla="*/ 1087492 h 1308100"/>
              <a:gd name="connsiteX7" fmla="*/ 50851 w 125425"/>
              <a:gd name="connsiteY7" fmla="*/ 1308100 h 1308100"/>
              <a:gd name="connsiteX0" fmla="*/ 12751 w 137329"/>
              <a:gd name="connsiteY0" fmla="*/ 0 h 1308100"/>
              <a:gd name="connsiteX1" fmla="*/ 19101 w 137329"/>
              <a:gd name="connsiteY1" fmla="*/ 152400 h 1308100"/>
              <a:gd name="connsiteX2" fmla="*/ 120701 w 137329"/>
              <a:gd name="connsiteY2" fmla="*/ 347608 h 1308100"/>
              <a:gd name="connsiteX3" fmla="*/ 51 w 137329"/>
              <a:gd name="connsiteY3" fmla="*/ 552450 h 1308100"/>
              <a:gd name="connsiteX4" fmla="*/ 104826 w 137329"/>
              <a:gd name="connsiteY4" fmla="*/ 740285 h 1308100"/>
              <a:gd name="connsiteX5" fmla="*/ 25451 w 137329"/>
              <a:gd name="connsiteY5" fmla="*/ 946150 h 1308100"/>
              <a:gd name="connsiteX6" fmla="*/ 136576 w 137329"/>
              <a:gd name="connsiteY6" fmla="*/ 1132783 h 1308100"/>
              <a:gd name="connsiteX7" fmla="*/ 50851 w 137329"/>
              <a:gd name="connsiteY7" fmla="*/ 1308100 h 1308100"/>
              <a:gd name="connsiteX0" fmla="*/ 12751 w 136576"/>
              <a:gd name="connsiteY0" fmla="*/ 0 h 1132783"/>
              <a:gd name="connsiteX1" fmla="*/ 19101 w 136576"/>
              <a:gd name="connsiteY1" fmla="*/ 152400 h 1132783"/>
              <a:gd name="connsiteX2" fmla="*/ 120701 w 136576"/>
              <a:gd name="connsiteY2" fmla="*/ 347608 h 1132783"/>
              <a:gd name="connsiteX3" fmla="*/ 51 w 136576"/>
              <a:gd name="connsiteY3" fmla="*/ 552450 h 1132783"/>
              <a:gd name="connsiteX4" fmla="*/ 104826 w 136576"/>
              <a:gd name="connsiteY4" fmla="*/ 740285 h 1132783"/>
              <a:gd name="connsiteX5" fmla="*/ 25451 w 136576"/>
              <a:gd name="connsiteY5" fmla="*/ 946150 h 1132783"/>
              <a:gd name="connsiteX6" fmla="*/ 136576 w 136576"/>
              <a:gd name="connsiteY6" fmla="*/ 1132783 h 1132783"/>
              <a:gd name="connsiteX0" fmla="*/ 12751 w 120785"/>
              <a:gd name="connsiteY0" fmla="*/ 0 h 946150"/>
              <a:gd name="connsiteX1" fmla="*/ 19101 w 120785"/>
              <a:gd name="connsiteY1" fmla="*/ 152400 h 946150"/>
              <a:gd name="connsiteX2" fmla="*/ 120701 w 120785"/>
              <a:gd name="connsiteY2" fmla="*/ 347608 h 946150"/>
              <a:gd name="connsiteX3" fmla="*/ 51 w 120785"/>
              <a:gd name="connsiteY3" fmla="*/ 552450 h 946150"/>
              <a:gd name="connsiteX4" fmla="*/ 104826 w 120785"/>
              <a:gd name="connsiteY4" fmla="*/ 740285 h 946150"/>
              <a:gd name="connsiteX5" fmla="*/ 25451 w 120785"/>
              <a:gd name="connsiteY5" fmla="*/ 946150 h 946150"/>
              <a:gd name="connsiteX0" fmla="*/ 12751 w 120785"/>
              <a:gd name="connsiteY0" fmla="*/ 0 h 740285"/>
              <a:gd name="connsiteX1" fmla="*/ 19101 w 120785"/>
              <a:gd name="connsiteY1" fmla="*/ 152400 h 740285"/>
              <a:gd name="connsiteX2" fmla="*/ 120701 w 120785"/>
              <a:gd name="connsiteY2" fmla="*/ 347608 h 740285"/>
              <a:gd name="connsiteX3" fmla="*/ 51 w 120785"/>
              <a:gd name="connsiteY3" fmla="*/ 552450 h 740285"/>
              <a:gd name="connsiteX4" fmla="*/ 104826 w 120785"/>
              <a:gd name="connsiteY4" fmla="*/ 740285 h 740285"/>
              <a:gd name="connsiteX0" fmla="*/ 12700 w 120734"/>
              <a:gd name="connsiteY0" fmla="*/ 0 h 552450"/>
              <a:gd name="connsiteX1" fmla="*/ 19050 w 120734"/>
              <a:gd name="connsiteY1" fmla="*/ 152400 h 552450"/>
              <a:gd name="connsiteX2" fmla="*/ 120650 w 120734"/>
              <a:gd name="connsiteY2" fmla="*/ 347608 h 552450"/>
              <a:gd name="connsiteX3" fmla="*/ 0 w 120734"/>
              <a:gd name="connsiteY3" fmla="*/ 552450 h 552450"/>
              <a:gd name="connsiteX0" fmla="*/ 7419 w 115453"/>
              <a:gd name="connsiteY0" fmla="*/ 0 h 347608"/>
              <a:gd name="connsiteX1" fmla="*/ 13769 w 115453"/>
              <a:gd name="connsiteY1" fmla="*/ 152400 h 347608"/>
              <a:gd name="connsiteX2" fmla="*/ 115369 w 115453"/>
              <a:gd name="connsiteY2" fmla="*/ 347608 h 347608"/>
              <a:gd name="connsiteX0" fmla="*/ 0 w 107950"/>
              <a:gd name="connsiteY0" fmla="*/ 0 h 347608"/>
              <a:gd name="connsiteX1" fmla="*/ 107950 w 107950"/>
              <a:gd name="connsiteY1" fmla="*/ 347608 h 347608"/>
              <a:gd name="connsiteX0" fmla="*/ 24965 w 24965"/>
              <a:gd name="connsiteY0" fmla="*/ 0 h 248830"/>
              <a:gd name="connsiteX1" fmla="*/ 0 w 24965"/>
              <a:gd name="connsiteY1" fmla="*/ 248830 h 248830"/>
              <a:gd name="connsiteX0" fmla="*/ 17368 w 17368"/>
              <a:gd name="connsiteY0" fmla="*/ 0 h 203428"/>
              <a:gd name="connsiteX1" fmla="*/ 0 w 17368"/>
              <a:gd name="connsiteY1" fmla="*/ 203428 h 203428"/>
              <a:gd name="connsiteX0" fmla="*/ 32708 w 32708"/>
              <a:gd name="connsiteY0" fmla="*/ 0 h 234921"/>
              <a:gd name="connsiteX1" fmla="*/ 0 w 32708"/>
              <a:gd name="connsiteY1" fmla="*/ 234921 h 234921"/>
              <a:gd name="connsiteX0" fmla="*/ 32102 w 32102"/>
              <a:gd name="connsiteY0" fmla="*/ 0 h 249130"/>
              <a:gd name="connsiteX1" fmla="*/ 0 w 32102"/>
              <a:gd name="connsiteY1" fmla="*/ 249130 h 24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02" h="249130">
                <a:moveTo>
                  <a:pt x="32102" y="0"/>
                </a:moveTo>
                <a:lnTo>
                  <a:pt x="0" y="249130"/>
                </a:ln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Freeform 89"/>
          <p:cNvSpPr/>
          <p:nvPr/>
        </p:nvSpPr>
        <p:spPr>
          <a:xfrm rot="10800000">
            <a:off x="1913203" y="3159683"/>
            <a:ext cx="144306" cy="141053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114671 w 140114"/>
              <a:gd name="connsiteY3" fmla="*/ 730551 h 1308100"/>
              <a:gd name="connsiteX4" fmla="*/ 38471 w 140114"/>
              <a:gd name="connsiteY4" fmla="*/ 896554 h 1308100"/>
              <a:gd name="connsiteX5" fmla="*/ 140071 w 140114"/>
              <a:gd name="connsiteY5" fmla="*/ 1085700 h 1308100"/>
              <a:gd name="connsiteX6" fmla="*/ 44821 w 140114"/>
              <a:gd name="connsiteY6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896554 h 1308100"/>
              <a:gd name="connsiteX4" fmla="*/ 140071 w 140114"/>
              <a:gd name="connsiteY4" fmla="*/ 1085700 h 1308100"/>
              <a:gd name="connsiteX5" fmla="*/ 44821 w 140114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48120"/>
              <a:gd name="connsiteY0" fmla="*/ 0 h 1308100"/>
              <a:gd name="connsiteX1" fmla="*/ 13071 w 148120"/>
              <a:gd name="connsiteY1" fmla="*/ 152400 h 1308100"/>
              <a:gd name="connsiteX2" fmla="*/ 101971 w 148120"/>
              <a:gd name="connsiteY2" fmla="*/ 321503 h 1308100"/>
              <a:gd name="connsiteX3" fmla="*/ 140071 w 148120"/>
              <a:gd name="connsiteY3" fmla="*/ 1085700 h 1308100"/>
              <a:gd name="connsiteX4" fmla="*/ 139133 w 148120"/>
              <a:gd name="connsiteY4" fmla="*/ 1105548 h 1308100"/>
              <a:gd name="connsiteX5" fmla="*/ 44821 w 148120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02357"/>
              <a:gd name="connsiteY0" fmla="*/ 0 h 1308100"/>
              <a:gd name="connsiteX1" fmla="*/ 13071 w 102357"/>
              <a:gd name="connsiteY1" fmla="*/ 152400 h 1308100"/>
              <a:gd name="connsiteX2" fmla="*/ 101971 w 102357"/>
              <a:gd name="connsiteY2" fmla="*/ 321503 h 1308100"/>
              <a:gd name="connsiteX3" fmla="*/ 44821 w 102357"/>
              <a:gd name="connsiteY3" fmla="*/ 1308100 h 1308100"/>
              <a:gd name="connsiteX0" fmla="*/ 6721 w 101971"/>
              <a:gd name="connsiteY0" fmla="*/ 0 h 321503"/>
              <a:gd name="connsiteX1" fmla="*/ 13071 w 101971"/>
              <a:gd name="connsiteY1" fmla="*/ 152400 h 321503"/>
              <a:gd name="connsiteX2" fmla="*/ 101971 w 101971"/>
              <a:gd name="connsiteY2" fmla="*/ 321503 h 321503"/>
              <a:gd name="connsiteX0" fmla="*/ 1 w 95251"/>
              <a:gd name="connsiteY0" fmla="*/ 0 h 321503"/>
              <a:gd name="connsiteX1" fmla="*/ 95251 w 95251"/>
              <a:gd name="connsiteY1" fmla="*/ 321503 h 321503"/>
              <a:gd name="connsiteX0" fmla="*/ 1 w 272288"/>
              <a:gd name="connsiteY0" fmla="*/ 0 h 185438"/>
              <a:gd name="connsiteX1" fmla="*/ 272288 w 272288"/>
              <a:gd name="connsiteY1" fmla="*/ 185438 h 185438"/>
              <a:gd name="connsiteX0" fmla="*/ 0 w 321858"/>
              <a:gd name="connsiteY0" fmla="*/ 0 h 163373"/>
              <a:gd name="connsiteX1" fmla="*/ 321858 w 321858"/>
              <a:gd name="connsiteY1" fmla="*/ 163373 h 1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858" h="163373">
                <a:moveTo>
                  <a:pt x="0" y="0"/>
                </a:moveTo>
                <a:lnTo>
                  <a:pt x="321858" y="163373"/>
                </a:ln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reeform 90"/>
          <p:cNvSpPr/>
          <p:nvPr/>
        </p:nvSpPr>
        <p:spPr>
          <a:xfrm rot="11681010">
            <a:off x="2052302" y="3073171"/>
            <a:ext cx="144306" cy="141053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114671 w 140114"/>
              <a:gd name="connsiteY3" fmla="*/ 730551 h 1308100"/>
              <a:gd name="connsiteX4" fmla="*/ 38471 w 140114"/>
              <a:gd name="connsiteY4" fmla="*/ 896554 h 1308100"/>
              <a:gd name="connsiteX5" fmla="*/ 140071 w 140114"/>
              <a:gd name="connsiteY5" fmla="*/ 1085700 h 1308100"/>
              <a:gd name="connsiteX6" fmla="*/ 44821 w 140114"/>
              <a:gd name="connsiteY6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896554 h 1308100"/>
              <a:gd name="connsiteX4" fmla="*/ 140071 w 140114"/>
              <a:gd name="connsiteY4" fmla="*/ 1085700 h 1308100"/>
              <a:gd name="connsiteX5" fmla="*/ 44821 w 140114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48120"/>
              <a:gd name="connsiteY0" fmla="*/ 0 h 1308100"/>
              <a:gd name="connsiteX1" fmla="*/ 13071 w 148120"/>
              <a:gd name="connsiteY1" fmla="*/ 152400 h 1308100"/>
              <a:gd name="connsiteX2" fmla="*/ 101971 w 148120"/>
              <a:gd name="connsiteY2" fmla="*/ 321503 h 1308100"/>
              <a:gd name="connsiteX3" fmla="*/ 140071 w 148120"/>
              <a:gd name="connsiteY3" fmla="*/ 1085700 h 1308100"/>
              <a:gd name="connsiteX4" fmla="*/ 139133 w 148120"/>
              <a:gd name="connsiteY4" fmla="*/ 1105548 h 1308100"/>
              <a:gd name="connsiteX5" fmla="*/ 44821 w 148120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02357"/>
              <a:gd name="connsiteY0" fmla="*/ 0 h 1308100"/>
              <a:gd name="connsiteX1" fmla="*/ 13071 w 102357"/>
              <a:gd name="connsiteY1" fmla="*/ 152400 h 1308100"/>
              <a:gd name="connsiteX2" fmla="*/ 101971 w 102357"/>
              <a:gd name="connsiteY2" fmla="*/ 321503 h 1308100"/>
              <a:gd name="connsiteX3" fmla="*/ 44821 w 102357"/>
              <a:gd name="connsiteY3" fmla="*/ 1308100 h 1308100"/>
              <a:gd name="connsiteX0" fmla="*/ 6721 w 101971"/>
              <a:gd name="connsiteY0" fmla="*/ 0 h 321503"/>
              <a:gd name="connsiteX1" fmla="*/ 13071 w 101971"/>
              <a:gd name="connsiteY1" fmla="*/ 152400 h 321503"/>
              <a:gd name="connsiteX2" fmla="*/ 101971 w 101971"/>
              <a:gd name="connsiteY2" fmla="*/ 321503 h 321503"/>
              <a:gd name="connsiteX0" fmla="*/ 1 w 95251"/>
              <a:gd name="connsiteY0" fmla="*/ 0 h 321503"/>
              <a:gd name="connsiteX1" fmla="*/ 95251 w 95251"/>
              <a:gd name="connsiteY1" fmla="*/ 321503 h 321503"/>
              <a:gd name="connsiteX0" fmla="*/ 1 w 272288"/>
              <a:gd name="connsiteY0" fmla="*/ 0 h 185438"/>
              <a:gd name="connsiteX1" fmla="*/ 272288 w 272288"/>
              <a:gd name="connsiteY1" fmla="*/ 185438 h 185438"/>
              <a:gd name="connsiteX0" fmla="*/ 0 w 321858"/>
              <a:gd name="connsiteY0" fmla="*/ 0 h 163373"/>
              <a:gd name="connsiteX1" fmla="*/ 321858 w 321858"/>
              <a:gd name="connsiteY1" fmla="*/ 163373 h 1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858" h="163373">
                <a:moveTo>
                  <a:pt x="0" y="0"/>
                </a:moveTo>
                <a:lnTo>
                  <a:pt x="321858" y="163373"/>
                </a:ln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Freeform 91"/>
          <p:cNvSpPr/>
          <p:nvPr/>
        </p:nvSpPr>
        <p:spPr>
          <a:xfrm rot="12403288">
            <a:off x="2207877" y="3016021"/>
            <a:ext cx="144306" cy="141053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114671 w 140114"/>
              <a:gd name="connsiteY3" fmla="*/ 730551 h 1308100"/>
              <a:gd name="connsiteX4" fmla="*/ 38471 w 140114"/>
              <a:gd name="connsiteY4" fmla="*/ 896554 h 1308100"/>
              <a:gd name="connsiteX5" fmla="*/ 140071 w 140114"/>
              <a:gd name="connsiteY5" fmla="*/ 1085700 h 1308100"/>
              <a:gd name="connsiteX6" fmla="*/ 44821 w 140114"/>
              <a:gd name="connsiteY6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896554 h 1308100"/>
              <a:gd name="connsiteX4" fmla="*/ 140071 w 140114"/>
              <a:gd name="connsiteY4" fmla="*/ 1085700 h 1308100"/>
              <a:gd name="connsiteX5" fmla="*/ 44821 w 140114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48120"/>
              <a:gd name="connsiteY0" fmla="*/ 0 h 1308100"/>
              <a:gd name="connsiteX1" fmla="*/ 13071 w 148120"/>
              <a:gd name="connsiteY1" fmla="*/ 152400 h 1308100"/>
              <a:gd name="connsiteX2" fmla="*/ 101971 w 148120"/>
              <a:gd name="connsiteY2" fmla="*/ 321503 h 1308100"/>
              <a:gd name="connsiteX3" fmla="*/ 140071 w 148120"/>
              <a:gd name="connsiteY3" fmla="*/ 1085700 h 1308100"/>
              <a:gd name="connsiteX4" fmla="*/ 139133 w 148120"/>
              <a:gd name="connsiteY4" fmla="*/ 1105548 h 1308100"/>
              <a:gd name="connsiteX5" fmla="*/ 44821 w 148120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02357"/>
              <a:gd name="connsiteY0" fmla="*/ 0 h 1308100"/>
              <a:gd name="connsiteX1" fmla="*/ 13071 w 102357"/>
              <a:gd name="connsiteY1" fmla="*/ 152400 h 1308100"/>
              <a:gd name="connsiteX2" fmla="*/ 101971 w 102357"/>
              <a:gd name="connsiteY2" fmla="*/ 321503 h 1308100"/>
              <a:gd name="connsiteX3" fmla="*/ 44821 w 102357"/>
              <a:gd name="connsiteY3" fmla="*/ 1308100 h 1308100"/>
              <a:gd name="connsiteX0" fmla="*/ 6721 w 101971"/>
              <a:gd name="connsiteY0" fmla="*/ 0 h 321503"/>
              <a:gd name="connsiteX1" fmla="*/ 13071 w 101971"/>
              <a:gd name="connsiteY1" fmla="*/ 152400 h 321503"/>
              <a:gd name="connsiteX2" fmla="*/ 101971 w 101971"/>
              <a:gd name="connsiteY2" fmla="*/ 321503 h 321503"/>
              <a:gd name="connsiteX0" fmla="*/ 1 w 95251"/>
              <a:gd name="connsiteY0" fmla="*/ 0 h 321503"/>
              <a:gd name="connsiteX1" fmla="*/ 95251 w 95251"/>
              <a:gd name="connsiteY1" fmla="*/ 321503 h 321503"/>
              <a:gd name="connsiteX0" fmla="*/ 1 w 272288"/>
              <a:gd name="connsiteY0" fmla="*/ 0 h 185438"/>
              <a:gd name="connsiteX1" fmla="*/ 272288 w 272288"/>
              <a:gd name="connsiteY1" fmla="*/ 185438 h 185438"/>
              <a:gd name="connsiteX0" fmla="*/ 0 w 321858"/>
              <a:gd name="connsiteY0" fmla="*/ 0 h 163373"/>
              <a:gd name="connsiteX1" fmla="*/ 321858 w 321858"/>
              <a:gd name="connsiteY1" fmla="*/ 163373 h 1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858" h="163373">
                <a:moveTo>
                  <a:pt x="0" y="0"/>
                </a:moveTo>
                <a:lnTo>
                  <a:pt x="321858" y="163373"/>
                </a:ln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Freeform 92"/>
          <p:cNvSpPr/>
          <p:nvPr/>
        </p:nvSpPr>
        <p:spPr>
          <a:xfrm rot="9599862">
            <a:off x="1824303" y="3312083"/>
            <a:ext cx="144306" cy="141053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114671 w 140114"/>
              <a:gd name="connsiteY3" fmla="*/ 730551 h 1308100"/>
              <a:gd name="connsiteX4" fmla="*/ 38471 w 140114"/>
              <a:gd name="connsiteY4" fmla="*/ 896554 h 1308100"/>
              <a:gd name="connsiteX5" fmla="*/ 140071 w 140114"/>
              <a:gd name="connsiteY5" fmla="*/ 1085700 h 1308100"/>
              <a:gd name="connsiteX6" fmla="*/ 44821 w 140114"/>
              <a:gd name="connsiteY6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896554 h 1308100"/>
              <a:gd name="connsiteX4" fmla="*/ 140071 w 140114"/>
              <a:gd name="connsiteY4" fmla="*/ 1085700 h 1308100"/>
              <a:gd name="connsiteX5" fmla="*/ 44821 w 140114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48120"/>
              <a:gd name="connsiteY0" fmla="*/ 0 h 1308100"/>
              <a:gd name="connsiteX1" fmla="*/ 13071 w 148120"/>
              <a:gd name="connsiteY1" fmla="*/ 152400 h 1308100"/>
              <a:gd name="connsiteX2" fmla="*/ 101971 w 148120"/>
              <a:gd name="connsiteY2" fmla="*/ 321503 h 1308100"/>
              <a:gd name="connsiteX3" fmla="*/ 140071 w 148120"/>
              <a:gd name="connsiteY3" fmla="*/ 1085700 h 1308100"/>
              <a:gd name="connsiteX4" fmla="*/ 139133 w 148120"/>
              <a:gd name="connsiteY4" fmla="*/ 1105548 h 1308100"/>
              <a:gd name="connsiteX5" fmla="*/ 44821 w 148120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02357"/>
              <a:gd name="connsiteY0" fmla="*/ 0 h 1308100"/>
              <a:gd name="connsiteX1" fmla="*/ 13071 w 102357"/>
              <a:gd name="connsiteY1" fmla="*/ 152400 h 1308100"/>
              <a:gd name="connsiteX2" fmla="*/ 101971 w 102357"/>
              <a:gd name="connsiteY2" fmla="*/ 321503 h 1308100"/>
              <a:gd name="connsiteX3" fmla="*/ 44821 w 102357"/>
              <a:gd name="connsiteY3" fmla="*/ 1308100 h 1308100"/>
              <a:gd name="connsiteX0" fmla="*/ 6721 w 101971"/>
              <a:gd name="connsiteY0" fmla="*/ 0 h 321503"/>
              <a:gd name="connsiteX1" fmla="*/ 13071 w 101971"/>
              <a:gd name="connsiteY1" fmla="*/ 152400 h 321503"/>
              <a:gd name="connsiteX2" fmla="*/ 101971 w 101971"/>
              <a:gd name="connsiteY2" fmla="*/ 321503 h 321503"/>
              <a:gd name="connsiteX0" fmla="*/ 1 w 95251"/>
              <a:gd name="connsiteY0" fmla="*/ 0 h 321503"/>
              <a:gd name="connsiteX1" fmla="*/ 95251 w 95251"/>
              <a:gd name="connsiteY1" fmla="*/ 321503 h 321503"/>
              <a:gd name="connsiteX0" fmla="*/ 1 w 272288"/>
              <a:gd name="connsiteY0" fmla="*/ 0 h 185438"/>
              <a:gd name="connsiteX1" fmla="*/ 272288 w 272288"/>
              <a:gd name="connsiteY1" fmla="*/ 185438 h 185438"/>
              <a:gd name="connsiteX0" fmla="*/ 0 w 321858"/>
              <a:gd name="connsiteY0" fmla="*/ 0 h 163373"/>
              <a:gd name="connsiteX1" fmla="*/ 321858 w 321858"/>
              <a:gd name="connsiteY1" fmla="*/ 163373 h 1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858" h="163373">
                <a:moveTo>
                  <a:pt x="0" y="0"/>
                </a:moveTo>
                <a:lnTo>
                  <a:pt x="321858" y="163373"/>
                </a:ln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Freeform 93"/>
          <p:cNvSpPr/>
          <p:nvPr/>
        </p:nvSpPr>
        <p:spPr>
          <a:xfrm rot="13726828">
            <a:off x="2433302" y="3000146"/>
            <a:ext cx="144306" cy="141053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114671 w 140114"/>
              <a:gd name="connsiteY3" fmla="*/ 730551 h 1308100"/>
              <a:gd name="connsiteX4" fmla="*/ 38471 w 140114"/>
              <a:gd name="connsiteY4" fmla="*/ 896554 h 1308100"/>
              <a:gd name="connsiteX5" fmla="*/ 140071 w 140114"/>
              <a:gd name="connsiteY5" fmla="*/ 1085700 h 1308100"/>
              <a:gd name="connsiteX6" fmla="*/ 44821 w 140114"/>
              <a:gd name="connsiteY6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896554 h 1308100"/>
              <a:gd name="connsiteX4" fmla="*/ 140071 w 140114"/>
              <a:gd name="connsiteY4" fmla="*/ 1085700 h 1308100"/>
              <a:gd name="connsiteX5" fmla="*/ 44821 w 140114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48120"/>
              <a:gd name="connsiteY0" fmla="*/ 0 h 1308100"/>
              <a:gd name="connsiteX1" fmla="*/ 13071 w 148120"/>
              <a:gd name="connsiteY1" fmla="*/ 152400 h 1308100"/>
              <a:gd name="connsiteX2" fmla="*/ 101971 w 148120"/>
              <a:gd name="connsiteY2" fmla="*/ 321503 h 1308100"/>
              <a:gd name="connsiteX3" fmla="*/ 140071 w 148120"/>
              <a:gd name="connsiteY3" fmla="*/ 1085700 h 1308100"/>
              <a:gd name="connsiteX4" fmla="*/ 139133 w 148120"/>
              <a:gd name="connsiteY4" fmla="*/ 1105548 h 1308100"/>
              <a:gd name="connsiteX5" fmla="*/ 44821 w 148120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02357"/>
              <a:gd name="connsiteY0" fmla="*/ 0 h 1308100"/>
              <a:gd name="connsiteX1" fmla="*/ 13071 w 102357"/>
              <a:gd name="connsiteY1" fmla="*/ 152400 h 1308100"/>
              <a:gd name="connsiteX2" fmla="*/ 101971 w 102357"/>
              <a:gd name="connsiteY2" fmla="*/ 321503 h 1308100"/>
              <a:gd name="connsiteX3" fmla="*/ 44821 w 102357"/>
              <a:gd name="connsiteY3" fmla="*/ 1308100 h 1308100"/>
              <a:gd name="connsiteX0" fmla="*/ 6721 w 101971"/>
              <a:gd name="connsiteY0" fmla="*/ 0 h 321503"/>
              <a:gd name="connsiteX1" fmla="*/ 13071 w 101971"/>
              <a:gd name="connsiteY1" fmla="*/ 152400 h 321503"/>
              <a:gd name="connsiteX2" fmla="*/ 101971 w 101971"/>
              <a:gd name="connsiteY2" fmla="*/ 321503 h 321503"/>
              <a:gd name="connsiteX0" fmla="*/ 1 w 95251"/>
              <a:gd name="connsiteY0" fmla="*/ 0 h 321503"/>
              <a:gd name="connsiteX1" fmla="*/ 95251 w 95251"/>
              <a:gd name="connsiteY1" fmla="*/ 321503 h 321503"/>
              <a:gd name="connsiteX0" fmla="*/ 1 w 272288"/>
              <a:gd name="connsiteY0" fmla="*/ 0 h 185438"/>
              <a:gd name="connsiteX1" fmla="*/ 272288 w 272288"/>
              <a:gd name="connsiteY1" fmla="*/ 185438 h 185438"/>
              <a:gd name="connsiteX0" fmla="*/ 0 w 321858"/>
              <a:gd name="connsiteY0" fmla="*/ 0 h 163373"/>
              <a:gd name="connsiteX1" fmla="*/ 321858 w 321858"/>
              <a:gd name="connsiteY1" fmla="*/ 163373 h 1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858" h="163373">
                <a:moveTo>
                  <a:pt x="0" y="0"/>
                </a:moveTo>
                <a:lnTo>
                  <a:pt x="321858" y="163373"/>
                </a:ln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Freeform 94"/>
          <p:cNvSpPr/>
          <p:nvPr/>
        </p:nvSpPr>
        <p:spPr>
          <a:xfrm rot="15208089">
            <a:off x="2623802" y="3016020"/>
            <a:ext cx="144306" cy="141053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114671 w 140114"/>
              <a:gd name="connsiteY3" fmla="*/ 730551 h 1308100"/>
              <a:gd name="connsiteX4" fmla="*/ 38471 w 140114"/>
              <a:gd name="connsiteY4" fmla="*/ 896554 h 1308100"/>
              <a:gd name="connsiteX5" fmla="*/ 140071 w 140114"/>
              <a:gd name="connsiteY5" fmla="*/ 1085700 h 1308100"/>
              <a:gd name="connsiteX6" fmla="*/ 44821 w 140114"/>
              <a:gd name="connsiteY6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896554 h 1308100"/>
              <a:gd name="connsiteX4" fmla="*/ 140071 w 140114"/>
              <a:gd name="connsiteY4" fmla="*/ 1085700 h 1308100"/>
              <a:gd name="connsiteX5" fmla="*/ 44821 w 140114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48120"/>
              <a:gd name="connsiteY0" fmla="*/ 0 h 1308100"/>
              <a:gd name="connsiteX1" fmla="*/ 13071 w 148120"/>
              <a:gd name="connsiteY1" fmla="*/ 152400 h 1308100"/>
              <a:gd name="connsiteX2" fmla="*/ 101971 w 148120"/>
              <a:gd name="connsiteY2" fmla="*/ 321503 h 1308100"/>
              <a:gd name="connsiteX3" fmla="*/ 140071 w 148120"/>
              <a:gd name="connsiteY3" fmla="*/ 1085700 h 1308100"/>
              <a:gd name="connsiteX4" fmla="*/ 139133 w 148120"/>
              <a:gd name="connsiteY4" fmla="*/ 1105548 h 1308100"/>
              <a:gd name="connsiteX5" fmla="*/ 44821 w 148120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02357"/>
              <a:gd name="connsiteY0" fmla="*/ 0 h 1308100"/>
              <a:gd name="connsiteX1" fmla="*/ 13071 w 102357"/>
              <a:gd name="connsiteY1" fmla="*/ 152400 h 1308100"/>
              <a:gd name="connsiteX2" fmla="*/ 101971 w 102357"/>
              <a:gd name="connsiteY2" fmla="*/ 321503 h 1308100"/>
              <a:gd name="connsiteX3" fmla="*/ 44821 w 102357"/>
              <a:gd name="connsiteY3" fmla="*/ 1308100 h 1308100"/>
              <a:gd name="connsiteX0" fmla="*/ 6721 w 101971"/>
              <a:gd name="connsiteY0" fmla="*/ 0 h 321503"/>
              <a:gd name="connsiteX1" fmla="*/ 13071 w 101971"/>
              <a:gd name="connsiteY1" fmla="*/ 152400 h 321503"/>
              <a:gd name="connsiteX2" fmla="*/ 101971 w 101971"/>
              <a:gd name="connsiteY2" fmla="*/ 321503 h 321503"/>
              <a:gd name="connsiteX0" fmla="*/ 1 w 95251"/>
              <a:gd name="connsiteY0" fmla="*/ 0 h 321503"/>
              <a:gd name="connsiteX1" fmla="*/ 95251 w 95251"/>
              <a:gd name="connsiteY1" fmla="*/ 321503 h 321503"/>
              <a:gd name="connsiteX0" fmla="*/ 1 w 272288"/>
              <a:gd name="connsiteY0" fmla="*/ 0 h 185438"/>
              <a:gd name="connsiteX1" fmla="*/ 272288 w 272288"/>
              <a:gd name="connsiteY1" fmla="*/ 185438 h 185438"/>
              <a:gd name="connsiteX0" fmla="*/ 0 w 321858"/>
              <a:gd name="connsiteY0" fmla="*/ 0 h 163373"/>
              <a:gd name="connsiteX1" fmla="*/ 321858 w 321858"/>
              <a:gd name="connsiteY1" fmla="*/ 163373 h 1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858" h="163373">
                <a:moveTo>
                  <a:pt x="0" y="0"/>
                </a:moveTo>
                <a:lnTo>
                  <a:pt x="321858" y="163373"/>
                </a:ln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Freeform 95"/>
          <p:cNvSpPr/>
          <p:nvPr/>
        </p:nvSpPr>
        <p:spPr>
          <a:xfrm rot="15208089">
            <a:off x="2802164" y="3091936"/>
            <a:ext cx="144306" cy="141053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114671 w 140114"/>
              <a:gd name="connsiteY3" fmla="*/ 730551 h 1308100"/>
              <a:gd name="connsiteX4" fmla="*/ 38471 w 140114"/>
              <a:gd name="connsiteY4" fmla="*/ 896554 h 1308100"/>
              <a:gd name="connsiteX5" fmla="*/ 140071 w 140114"/>
              <a:gd name="connsiteY5" fmla="*/ 1085700 h 1308100"/>
              <a:gd name="connsiteX6" fmla="*/ 44821 w 140114"/>
              <a:gd name="connsiteY6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896554 h 1308100"/>
              <a:gd name="connsiteX4" fmla="*/ 140071 w 140114"/>
              <a:gd name="connsiteY4" fmla="*/ 1085700 h 1308100"/>
              <a:gd name="connsiteX5" fmla="*/ 44821 w 140114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48120"/>
              <a:gd name="connsiteY0" fmla="*/ 0 h 1308100"/>
              <a:gd name="connsiteX1" fmla="*/ 13071 w 148120"/>
              <a:gd name="connsiteY1" fmla="*/ 152400 h 1308100"/>
              <a:gd name="connsiteX2" fmla="*/ 101971 w 148120"/>
              <a:gd name="connsiteY2" fmla="*/ 321503 h 1308100"/>
              <a:gd name="connsiteX3" fmla="*/ 140071 w 148120"/>
              <a:gd name="connsiteY3" fmla="*/ 1085700 h 1308100"/>
              <a:gd name="connsiteX4" fmla="*/ 139133 w 148120"/>
              <a:gd name="connsiteY4" fmla="*/ 1105548 h 1308100"/>
              <a:gd name="connsiteX5" fmla="*/ 44821 w 148120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02357"/>
              <a:gd name="connsiteY0" fmla="*/ 0 h 1308100"/>
              <a:gd name="connsiteX1" fmla="*/ 13071 w 102357"/>
              <a:gd name="connsiteY1" fmla="*/ 152400 h 1308100"/>
              <a:gd name="connsiteX2" fmla="*/ 101971 w 102357"/>
              <a:gd name="connsiteY2" fmla="*/ 321503 h 1308100"/>
              <a:gd name="connsiteX3" fmla="*/ 44821 w 102357"/>
              <a:gd name="connsiteY3" fmla="*/ 1308100 h 1308100"/>
              <a:gd name="connsiteX0" fmla="*/ 6721 w 101971"/>
              <a:gd name="connsiteY0" fmla="*/ 0 h 321503"/>
              <a:gd name="connsiteX1" fmla="*/ 13071 w 101971"/>
              <a:gd name="connsiteY1" fmla="*/ 152400 h 321503"/>
              <a:gd name="connsiteX2" fmla="*/ 101971 w 101971"/>
              <a:gd name="connsiteY2" fmla="*/ 321503 h 321503"/>
              <a:gd name="connsiteX0" fmla="*/ 1 w 95251"/>
              <a:gd name="connsiteY0" fmla="*/ 0 h 321503"/>
              <a:gd name="connsiteX1" fmla="*/ 95251 w 95251"/>
              <a:gd name="connsiteY1" fmla="*/ 321503 h 321503"/>
              <a:gd name="connsiteX0" fmla="*/ 1 w 272288"/>
              <a:gd name="connsiteY0" fmla="*/ 0 h 185438"/>
              <a:gd name="connsiteX1" fmla="*/ 272288 w 272288"/>
              <a:gd name="connsiteY1" fmla="*/ 185438 h 185438"/>
              <a:gd name="connsiteX0" fmla="*/ 0 w 321858"/>
              <a:gd name="connsiteY0" fmla="*/ 0 h 163373"/>
              <a:gd name="connsiteX1" fmla="*/ 321858 w 321858"/>
              <a:gd name="connsiteY1" fmla="*/ 163373 h 1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858" h="163373">
                <a:moveTo>
                  <a:pt x="0" y="0"/>
                </a:moveTo>
                <a:lnTo>
                  <a:pt x="321858" y="163373"/>
                </a:ln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Freeform 96"/>
          <p:cNvSpPr/>
          <p:nvPr/>
        </p:nvSpPr>
        <p:spPr>
          <a:xfrm rot="16969873">
            <a:off x="2937303" y="3255390"/>
            <a:ext cx="144306" cy="141053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114671 w 140114"/>
              <a:gd name="connsiteY3" fmla="*/ 730551 h 1308100"/>
              <a:gd name="connsiteX4" fmla="*/ 38471 w 140114"/>
              <a:gd name="connsiteY4" fmla="*/ 896554 h 1308100"/>
              <a:gd name="connsiteX5" fmla="*/ 140071 w 140114"/>
              <a:gd name="connsiteY5" fmla="*/ 1085700 h 1308100"/>
              <a:gd name="connsiteX6" fmla="*/ 44821 w 140114"/>
              <a:gd name="connsiteY6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896554 h 1308100"/>
              <a:gd name="connsiteX4" fmla="*/ 140071 w 140114"/>
              <a:gd name="connsiteY4" fmla="*/ 1085700 h 1308100"/>
              <a:gd name="connsiteX5" fmla="*/ 44821 w 140114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48120"/>
              <a:gd name="connsiteY0" fmla="*/ 0 h 1308100"/>
              <a:gd name="connsiteX1" fmla="*/ 13071 w 148120"/>
              <a:gd name="connsiteY1" fmla="*/ 152400 h 1308100"/>
              <a:gd name="connsiteX2" fmla="*/ 101971 w 148120"/>
              <a:gd name="connsiteY2" fmla="*/ 321503 h 1308100"/>
              <a:gd name="connsiteX3" fmla="*/ 140071 w 148120"/>
              <a:gd name="connsiteY3" fmla="*/ 1085700 h 1308100"/>
              <a:gd name="connsiteX4" fmla="*/ 139133 w 148120"/>
              <a:gd name="connsiteY4" fmla="*/ 1105548 h 1308100"/>
              <a:gd name="connsiteX5" fmla="*/ 44821 w 148120"/>
              <a:gd name="connsiteY5" fmla="*/ 1308100 h 1308100"/>
              <a:gd name="connsiteX0" fmla="*/ 6721 w 142070"/>
              <a:gd name="connsiteY0" fmla="*/ 0 h 1308100"/>
              <a:gd name="connsiteX1" fmla="*/ 13071 w 142070"/>
              <a:gd name="connsiteY1" fmla="*/ 152400 h 1308100"/>
              <a:gd name="connsiteX2" fmla="*/ 101971 w 142070"/>
              <a:gd name="connsiteY2" fmla="*/ 321503 h 1308100"/>
              <a:gd name="connsiteX3" fmla="*/ 140071 w 142070"/>
              <a:gd name="connsiteY3" fmla="*/ 1085700 h 1308100"/>
              <a:gd name="connsiteX4" fmla="*/ 44821 w 142070"/>
              <a:gd name="connsiteY4" fmla="*/ 1308100 h 1308100"/>
              <a:gd name="connsiteX0" fmla="*/ 6721 w 102357"/>
              <a:gd name="connsiteY0" fmla="*/ 0 h 1308100"/>
              <a:gd name="connsiteX1" fmla="*/ 13071 w 102357"/>
              <a:gd name="connsiteY1" fmla="*/ 152400 h 1308100"/>
              <a:gd name="connsiteX2" fmla="*/ 101971 w 102357"/>
              <a:gd name="connsiteY2" fmla="*/ 321503 h 1308100"/>
              <a:gd name="connsiteX3" fmla="*/ 44821 w 102357"/>
              <a:gd name="connsiteY3" fmla="*/ 1308100 h 1308100"/>
              <a:gd name="connsiteX0" fmla="*/ 6721 w 101971"/>
              <a:gd name="connsiteY0" fmla="*/ 0 h 321503"/>
              <a:gd name="connsiteX1" fmla="*/ 13071 w 101971"/>
              <a:gd name="connsiteY1" fmla="*/ 152400 h 321503"/>
              <a:gd name="connsiteX2" fmla="*/ 101971 w 101971"/>
              <a:gd name="connsiteY2" fmla="*/ 321503 h 321503"/>
              <a:gd name="connsiteX0" fmla="*/ 1 w 95251"/>
              <a:gd name="connsiteY0" fmla="*/ 0 h 321503"/>
              <a:gd name="connsiteX1" fmla="*/ 95251 w 95251"/>
              <a:gd name="connsiteY1" fmla="*/ 321503 h 321503"/>
              <a:gd name="connsiteX0" fmla="*/ 1 w 272288"/>
              <a:gd name="connsiteY0" fmla="*/ 0 h 185438"/>
              <a:gd name="connsiteX1" fmla="*/ 272288 w 272288"/>
              <a:gd name="connsiteY1" fmla="*/ 185438 h 185438"/>
              <a:gd name="connsiteX0" fmla="*/ 0 w 321858"/>
              <a:gd name="connsiteY0" fmla="*/ 0 h 163373"/>
              <a:gd name="connsiteX1" fmla="*/ 321858 w 321858"/>
              <a:gd name="connsiteY1" fmla="*/ 163373 h 1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858" h="163373">
                <a:moveTo>
                  <a:pt x="0" y="0"/>
                </a:moveTo>
                <a:lnTo>
                  <a:pt x="321858" y="163373"/>
                </a:lnTo>
              </a:path>
            </a:pathLst>
          </a:custGeom>
          <a:noFill/>
          <a:ln>
            <a:gradFill>
              <a:gsLst>
                <a:gs pos="0">
                  <a:srgbClr val="FFFF00"/>
                </a:gs>
                <a:gs pos="83000">
                  <a:srgbClr val="FFF400"/>
                </a:gs>
                <a:gs pos="100000">
                  <a:srgbClr val="FF0000"/>
                </a:gs>
              </a:gsLst>
              <a:lin ang="5400000" scaled="0"/>
            </a:gra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Down Arrow 87"/>
          <p:cNvSpPr/>
          <p:nvPr/>
        </p:nvSpPr>
        <p:spPr>
          <a:xfrm rot="10800000" flipH="1">
            <a:off x="950847" y="3126544"/>
            <a:ext cx="272516" cy="55017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422107" y="150495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This helps to maintain the temperature of the earth.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422107" y="7429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So it leads to more heat getting trapped in the earth’s atmosphere.</a:t>
            </a:r>
          </a:p>
        </p:txBody>
      </p:sp>
      <p:pic>
        <p:nvPicPr>
          <p:cNvPr id="1026" name="Picture 2" descr="\\192.168.1.18\mt_school\2014_15\01 STATE_BOARD_MH\ENGLISH_MED\TAT_2014 - 15\10th std\Biology\Chapter 14\Images\Globa-warming-Earth-hot-and-sweating_animation.gif"/>
          <p:cNvPicPr>
            <a:picLocks noChangeAspect="1" noChangeArrowheads="1" noCrop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30" y="279471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425950" y="731758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Bookman Old Style" panose="02050604050505020204" pitchFamily="18" charset="0"/>
              </a:rPr>
              <a:t>Similarly,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422107" y="687308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Also the decreasing vegetation and deforestation is leading to less CO</a:t>
            </a:r>
            <a:r>
              <a:rPr lang="en-US" sz="2000" baseline="-25000" dirty="0">
                <a:latin typeface="Bookman Old Style" pitchFamily="18" charset="0"/>
              </a:rPr>
              <a:t>2 </a:t>
            </a:r>
            <a:r>
              <a:rPr lang="en-US" sz="2000" dirty="0">
                <a:latin typeface="Bookman Old Style" pitchFamily="18" charset="0"/>
              </a:rPr>
              <a:t>utilization in photosynthesis.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59" y="2923048"/>
            <a:ext cx="1339541" cy="872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79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46914E-7 C -0.00069 -0.01358 -0.00469 -0.05926 -0.00399 -0.0821 C -0.0033 -0.10494 -0.00087 -0.11204 0.00434 -0.13673 C 0.00955 -0.16142 0.0349 -0.20401 0.02726 -0.23025 " pathEditMode="relative" rAng="0" ptsTypes="faaf">
                                      <p:cBhvr>
                                        <p:cTn id="2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11512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95062E-6 C 0.00399 -0.0105 0.03385 -0.03704 0.02378 -0.06142 C 0.01371 -0.08581 -0.04601 -0.13149 -0.0599 -0.14537 " pathEditMode="relative" rAng="0" ptsTypes="faf">
                                      <p:cBhvr>
                                        <p:cTn id="2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-728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6 L -0.03333 -0.13333 C -0.0434 -0.17191 -0.04514 -0.19938 -0.0684 -0.21667 C -0.09166 -0.23395 -0.15139 -0.23333 -0.17326 -0.23765 " pathEditMode="relative" rAng="0" ptsTypes="FfaF">
                                      <p:cBhvr>
                                        <p:cTn id="20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1188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82716E-6 C -0.01337 -0.01883 -0.06493 -0.08519 -0.08004 -0.11358 C -0.09514 -0.14198 -0.08872 -0.16111 -0.09046 -0.17068 " pathEditMode="relative" rAng="0" ptsTypes="faa">
                                      <p:cBhvr>
                                        <p:cTn id="2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-8549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58025E-6 L 0.02813 -0.03333 C 0.03438 -0.0574 0.03195 -0.10956 0.03663 -0.14259 C 0.04132 -0.17592 0.04913 -0.21543 0.05643 -0.23395 C 0.06372 -0.25247 0.07535 -0.24938 0.08038 -0.25339 " pathEditMode="relative" rAng="0" ptsTypes="FfaaF">
                                      <p:cBhvr>
                                        <p:cTn id="2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6" grpId="0" animBg="1"/>
      <p:bldP spid="26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build="allAtOnce"/>
      <p:bldP spid="38" grpId="1" build="allAtOnce"/>
      <p:bldP spid="39" grpId="0"/>
      <p:bldP spid="39" grpId="1"/>
      <p:bldP spid="40" grpId="0" animBg="1"/>
      <p:bldP spid="40" grpId="1" animBg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86" grpId="0" animBg="1"/>
      <p:bldP spid="86" grpId="1" animBg="1"/>
      <p:bldP spid="87" grpId="0" animBg="1"/>
      <p:bldP spid="87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88" grpId="0" animBg="1"/>
      <p:bldP spid="88" grpId="1" animBg="1"/>
      <p:bldP spid="89" grpId="0"/>
      <p:bldP spid="89" grpId="1"/>
      <p:bldP spid="99" grpId="0"/>
      <p:bldP spid="99" grpId="1"/>
      <p:bldP spid="21" grpId="0"/>
      <p:bldP spid="21" grpId="1"/>
      <p:bldP spid="100" grpId="0"/>
      <p:bldP spid="10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3400" y="285750"/>
            <a:ext cx="8089900" cy="454532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7" b="99329" l="9914" r="89871">
                        <a14:foregroundMark x1="47198" y1="4362" x2="54310" y2="117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8046"/>
          <a:stretch/>
        </p:blipFill>
        <p:spPr>
          <a:xfrm>
            <a:off x="1311816" y="3711436"/>
            <a:ext cx="1133475" cy="112995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68944" y="3114676"/>
            <a:ext cx="2349686" cy="1705012"/>
            <a:chOff x="762000" y="3076613"/>
            <a:chExt cx="2454592" cy="1781137"/>
          </a:xfrm>
        </p:grpSpPr>
        <p:pic>
          <p:nvPicPr>
            <p:cNvPr id="23" name="Picture 22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6200000">
              <a:off x="569303" y="3904133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25" name="Picture 24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7100000">
              <a:off x="702653" y="3609035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26" name="Picture 25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8000000">
              <a:off x="734404" y="3421710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27" name="Picture 26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8900000">
              <a:off x="867754" y="3282010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28" name="Picture 27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9800000">
              <a:off x="985228" y="3180409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29" name="Picture 28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20700000">
              <a:off x="1229703" y="3097859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30" name="Picture 29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1451952" y="3081985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31" name="Picture 30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1800000">
              <a:off x="1837527" y="3081985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32" name="Picture 31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2700000">
              <a:off x="2005802" y="3269310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33" name="Picture 32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3600000">
              <a:off x="2148676" y="3491560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34" name="Picture 33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4500000">
              <a:off x="2250275" y="3704285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35" name="Picture 34" descr="G:\1681409-poster-1280-water-vapor-body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 rot="5400000">
              <a:off x="2262975" y="3863035"/>
              <a:ext cx="1146314" cy="760920"/>
            </a:xfrm>
            <a:prstGeom prst="rect">
              <a:avLst/>
            </a:prstGeom>
            <a:noFill/>
            <a:effectLst>
              <a:softEdge rad="317500"/>
            </a:effectLst>
          </p:spPr>
        </p:pic>
      </p:grpSp>
      <p:sp>
        <p:nvSpPr>
          <p:cNvPr id="36" name="Arc 35"/>
          <p:cNvSpPr/>
          <p:nvPr/>
        </p:nvSpPr>
        <p:spPr>
          <a:xfrm>
            <a:off x="616491" y="3028950"/>
            <a:ext cx="2468530" cy="2468528"/>
          </a:xfrm>
          <a:prstGeom prst="arc">
            <a:avLst>
              <a:gd name="adj1" fmla="val 15558662"/>
              <a:gd name="adj2" fmla="val 16941108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c 37"/>
          <p:cNvSpPr/>
          <p:nvPr/>
        </p:nvSpPr>
        <p:spPr>
          <a:xfrm>
            <a:off x="616491" y="3028950"/>
            <a:ext cx="2468530" cy="2468528"/>
          </a:xfrm>
          <a:prstGeom prst="arc">
            <a:avLst>
              <a:gd name="adj1" fmla="val 16934627"/>
              <a:gd name="adj2" fmla="val 0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c 38"/>
          <p:cNvSpPr/>
          <p:nvPr/>
        </p:nvSpPr>
        <p:spPr>
          <a:xfrm>
            <a:off x="616491" y="3028950"/>
            <a:ext cx="2468530" cy="2468528"/>
          </a:xfrm>
          <a:prstGeom prst="arc">
            <a:avLst>
              <a:gd name="adj1" fmla="val 10800000"/>
              <a:gd name="adj2" fmla="val 15565542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reeform 47"/>
          <p:cNvSpPr/>
          <p:nvPr/>
        </p:nvSpPr>
        <p:spPr>
          <a:xfrm>
            <a:off x="1917707" y="1657350"/>
            <a:ext cx="140114" cy="1339850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659 w 204323"/>
              <a:gd name="connsiteY0" fmla="*/ 0 h 1308100"/>
              <a:gd name="connsiteX1" fmla="*/ 20009 w 204323"/>
              <a:gd name="connsiteY1" fmla="*/ 152400 h 1308100"/>
              <a:gd name="connsiteX2" fmla="*/ 108909 w 204323"/>
              <a:gd name="connsiteY2" fmla="*/ 321503 h 1308100"/>
              <a:gd name="connsiteX3" fmla="*/ 959 w 204323"/>
              <a:gd name="connsiteY3" fmla="*/ 552450 h 1308100"/>
              <a:gd name="connsiteX4" fmla="*/ 185109 w 204323"/>
              <a:gd name="connsiteY4" fmla="*/ 742950 h 1308100"/>
              <a:gd name="connsiteX5" fmla="*/ 26359 w 204323"/>
              <a:gd name="connsiteY5" fmla="*/ 946150 h 1308100"/>
              <a:gd name="connsiteX6" fmla="*/ 204159 w 204323"/>
              <a:gd name="connsiteY6" fmla="*/ 1079500 h 1308100"/>
              <a:gd name="connsiteX7" fmla="*/ 51759 w 204323"/>
              <a:gd name="connsiteY7" fmla="*/ 1308100 h 1308100"/>
              <a:gd name="connsiteX0" fmla="*/ 12732 w 203396"/>
              <a:gd name="connsiteY0" fmla="*/ 0 h 1308100"/>
              <a:gd name="connsiteX1" fmla="*/ 19082 w 203396"/>
              <a:gd name="connsiteY1" fmla="*/ 152400 h 1308100"/>
              <a:gd name="connsiteX2" fmla="*/ 107982 w 203396"/>
              <a:gd name="connsiteY2" fmla="*/ 321503 h 1308100"/>
              <a:gd name="connsiteX3" fmla="*/ 32 w 203396"/>
              <a:gd name="connsiteY3" fmla="*/ 552450 h 1308100"/>
              <a:gd name="connsiteX4" fmla="*/ 120682 w 203396"/>
              <a:gd name="connsiteY4" fmla="*/ 730551 h 1308100"/>
              <a:gd name="connsiteX5" fmla="*/ 25432 w 203396"/>
              <a:gd name="connsiteY5" fmla="*/ 946150 h 1308100"/>
              <a:gd name="connsiteX6" fmla="*/ 203232 w 203396"/>
              <a:gd name="connsiteY6" fmla="*/ 1079500 h 1308100"/>
              <a:gd name="connsiteX7" fmla="*/ 50832 w 203396"/>
              <a:gd name="connsiteY7" fmla="*/ 1308100 h 1308100"/>
              <a:gd name="connsiteX0" fmla="*/ 6721 w 197385"/>
              <a:gd name="connsiteY0" fmla="*/ 0 h 1308100"/>
              <a:gd name="connsiteX1" fmla="*/ 13071 w 197385"/>
              <a:gd name="connsiteY1" fmla="*/ 152400 h 1308100"/>
              <a:gd name="connsiteX2" fmla="*/ 101971 w 197385"/>
              <a:gd name="connsiteY2" fmla="*/ 321503 h 1308100"/>
              <a:gd name="connsiteX3" fmla="*/ 38471 w 197385"/>
              <a:gd name="connsiteY3" fmla="*/ 518353 h 1308100"/>
              <a:gd name="connsiteX4" fmla="*/ 114671 w 197385"/>
              <a:gd name="connsiteY4" fmla="*/ 730551 h 1308100"/>
              <a:gd name="connsiteX5" fmla="*/ 19421 w 197385"/>
              <a:gd name="connsiteY5" fmla="*/ 946150 h 1308100"/>
              <a:gd name="connsiteX6" fmla="*/ 197221 w 197385"/>
              <a:gd name="connsiteY6" fmla="*/ 1079500 h 1308100"/>
              <a:gd name="connsiteX7" fmla="*/ 44821 w 197385"/>
              <a:gd name="connsiteY7" fmla="*/ 1308100 h 1308100"/>
              <a:gd name="connsiteX0" fmla="*/ 6721 w 114766"/>
              <a:gd name="connsiteY0" fmla="*/ 0 h 1308100"/>
              <a:gd name="connsiteX1" fmla="*/ 13071 w 114766"/>
              <a:gd name="connsiteY1" fmla="*/ 152400 h 1308100"/>
              <a:gd name="connsiteX2" fmla="*/ 101971 w 114766"/>
              <a:gd name="connsiteY2" fmla="*/ 321503 h 1308100"/>
              <a:gd name="connsiteX3" fmla="*/ 38471 w 114766"/>
              <a:gd name="connsiteY3" fmla="*/ 518353 h 1308100"/>
              <a:gd name="connsiteX4" fmla="*/ 114671 w 114766"/>
              <a:gd name="connsiteY4" fmla="*/ 730551 h 1308100"/>
              <a:gd name="connsiteX5" fmla="*/ 19421 w 114766"/>
              <a:gd name="connsiteY5" fmla="*/ 946150 h 1308100"/>
              <a:gd name="connsiteX6" fmla="*/ 111496 w 114766"/>
              <a:gd name="connsiteY6" fmla="*/ 1085700 h 1308100"/>
              <a:gd name="connsiteX7" fmla="*/ 44821 w 114766"/>
              <a:gd name="connsiteY7" fmla="*/ 1308100 h 1308100"/>
              <a:gd name="connsiteX0" fmla="*/ 6721 w 114671"/>
              <a:gd name="connsiteY0" fmla="*/ 0 h 1308100"/>
              <a:gd name="connsiteX1" fmla="*/ 13071 w 114671"/>
              <a:gd name="connsiteY1" fmla="*/ 152400 h 1308100"/>
              <a:gd name="connsiteX2" fmla="*/ 101971 w 114671"/>
              <a:gd name="connsiteY2" fmla="*/ 321503 h 1308100"/>
              <a:gd name="connsiteX3" fmla="*/ 38471 w 114671"/>
              <a:gd name="connsiteY3" fmla="*/ 518353 h 1308100"/>
              <a:gd name="connsiteX4" fmla="*/ 114671 w 114671"/>
              <a:gd name="connsiteY4" fmla="*/ 730551 h 1308100"/>
              <a:gd name="connsiteX5" fmla="*/ 38471 w 114671"/>
              <a:gd name="connsiteY5" fmla="*/ 896554 h 1308100"/>
              <a:gd name="connsiteX6" fmla="*/ 111496 w 114671"/>
              <a:gd name="connsiteY6" fmla="*/ 1085700 h 1308100"/>
              <a:gd name="connsiteX7" fmla="*/ 44821 w 114671"/>
              <a:gd name="connsiteY7" fmla="*/ 1308100 h 1308100"/>
              <a:gd name="connsiteX0" fmla="*/ 6721 w 140114"/>
              <a:gd name="connsiteY0" fmla="*/ 0 h 1308100"/>
              <a:gd name="connsiteX1" fmla="*/ 13071 w 140114"/>
              <a:gd name="connsiteY1" fmla="*/ 152400 h 1308100"/>
              <a:gd name="connsiteX2" fmla="*/ 101971 w 140114"/>
              <a:gd name="connsiteY2" fmla="*/ 321503 h 1308100"/>
              <a:gd name="connsiteX3" fmla="*/ 38471 w 140114"/>
              <a:gd name="connsiteY3" fmla="*/ 518353 h 1308100"/>
              <a:gd name="connsiteX4" fmla="*/ 114671 w 140114"/>
              <a:gd name="connsiteY4" fmla="*/ 730551 h 1308100"/>
              <a:gd name="connsiteX5" fmla="*/ 38471 w 140114"/>
              <a:gd name="connsiteY5" fmla="*/ 896554 h 1308100"/>
              <a:gd name="connsiteX6" fmla="*/ 140071 w 140114"/>
              <a:gd name="connsiteY6" fmla="*/ 1085700 h 1308100"/>
              <a:gd name="connsiteX7" fmla="*/ 44821 w 140114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114" h="1308100">
                <a:moveTo>
                  <a:pt x="6721" y="0"/>
                </a:moveTo>
                <a:cubicBezTo>
                  <a:pt x="-3333" y="46566"/>
                  <a:pt x="-2804" y="98816"/>
                  <a:pt x="13071" y="152400"/>
                </a:cubicBezTo>
                <a:cubicBezTo>
                  <a:pt x="28946" y="205984"/>
                  <a:pt x="97738" y="260511"/>
                  <a:pt x="101971" y="321503"/>
                </a:cubicBezTo>
                <a:cubicBezTo>
                  <a:pt x="106204" y="382495"/>
                  <a:pt x="36354" y="450178"/>
                  <a:pt x="38471" y="518353"/>
                </a:cubicBezTo>
                <a:cubicBezTo>
                  <a:pt x="40588" y="586528"/>
                  <a:pt x="114671" y="667518"/>
                  <a:pt x="114671" y="730551"/>
                </a:cubicBezTo>
                <a:cubicBezTo>
                  <a:pt x="114671" y="793584"/>
                  <a:pt x="34238" y="837363"/>
                  <a:pt x="38471" y="896554"/>
                </a:cubicBezTo>
                <a:cubicBezTo>
                  <a:pt x="42704" y="955746"/>
                  <a:pt x="139013" y="1017109"/>
                  <a:pt x="140071" y="1085700"/>
                </a:cubicBezTo>
                <a:cubicBezTo>
                  <a:pt x="141129" y="1154291"/>
                  <a:pt x="123137" y="1223962"/>
                  <a:pt x="44821" y="130810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reeform 51"/>
          <p:cNvSpPr/>
          <p:nvPr/>
        </p:nvSpPr>
        <p:spPr>
          <a:xfrm>
            <a:off x="1699873" y="1631950"/>
            <a:ext cx="172181" cy="1368425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478 w 204142"/>
              <a:gd name="connsiteY0" fmla="*/ 0 h 1308100"/>
              <a:gd name="connsiteX1" fmla="*/ 19828 w 204142"/>
              <a:gd name="connsiteY1" fmla="*/ 152400 h 1308100"/>
              <a:gd name="connsiteX2" fmla="*/ 115078 w 204142"/>
              <a:gd name="connsiteY2" fmla="*/ 337390 h 1308100"/>
              <a:gd name="connsiteX3" fmla="*/ 778 w 204142"/>
              <a:gd name="connsiteY3" fmla="*/ 552450 h 1308100"/>
              <a:gd name="connsiteX4" fmla="*/ 184928 w 204142"/>
              <a:gd name="connsiteY4" fmla="*/ 742950 h 1308100"/>
              <a:gd name="connsiteX5" fmla="*/ 26178 w 204142"/>
              <a:gd name="connsiteY5" fmla="*/ 946150 h 1308100"/>
              <a:gd name="connsiteX6" fmla="*/ 203978 w 204142"/>
              <a:gd name="connsiteY6" fmla="*/ 1079500 h 1308100"/>
              <a:gd name="connsiteX7" fmla="*/ 51578 w 204142"/>
              <a:gd name="connsiteY7" fmla="*/ 1308100 h 1308100"/>
              <a:gd name="connsiteX0" fmla="*/ 12746 w 203410"/>
              <a:gd name="connsiteY0" fmla="*/ 0 h 1308100"/>
              <a:gd name="connsiteX1" fmla="*/ 19096 w 203410"/>
              <a:gd name="connsiteY1" fmla="*/ 152400 h 1308100"/>
              <a:gd name="connsiteX2" fmla="*/ 114346 w 203410"/>
              <a:gd name="connsiteY2" fmla="*/ 337390 h 1308100"/>
              <a:gd name="connsiteX3" fmla="*/ 46 w 203410"/>
              <a:gd name="connsiteY3" fmla="*/ 552450 h 1308100"/>
              <a:gd name="connsiteX4" fmla="*/ 130221 w 203410"/>
              <a:gd name="connsiteY4" fmla="*/ 745985 h 1308100"/>
              <a:gd name="connsiteX5" fmla="*/ 25446 w 203410"/>
              <a:gd name="connsiteY5" fmla="*/ 946150 h 1308100"/>
              <a:gd name="connsiteX6" fmla="*/ 203246 w 203410"/>
              <a:gd name="connsiteY6" fmla="*/ 1079500 h 1308100"/>
              <a:gd name="connsiteX7" fmla="*/ 50846 w 203410"/>
              <a:gd name="connsiteY7" fmla="*/ 1308100 h 1308100"/>
              <a:gd name="connsiteX0" fmla="*/ 7065 w 197729"/>
              <a:gd name="connsiteY0" fmla="*/ 0 h 1308100"/>
              <a:gd name="connsiteX1" fmla="*/ 13415 w 197729"/>
              <a:gd name="connsiteY1" fmla="*/ 152400 h 1308100"/>
              <a:gd name="connsiteX2" fmla="*/ 108665 w 197729"/>
              <a:gd name="connsiteY2" fmla="*/ 337390 h 1308100"/>
              <a:gd name="connsiteX3" fmla="*/ 13415 w 197729"/>
              <a:gd name="connsiteY3" fmla="*/ 516030 h 1308100"/>
              <a:gd name="connsiteX4" fmla="*/ 124540 w 197729"/>
              <a:gd name="connsiteY4" fmla="*/ 745985 h 1308100"/>
              <a:gd name="connsiteX5" fmla="*/ 19765 w 197729"/>
              <a:gd name="connsiteY5" fmla="*/ 946150 h 1308100"/>
              <a:gd name="connsiteX6" fmla="*/ 197565 w 197729"/>
              <a:gd name="connsiteY6" fmla="*/ 1079500 h 1308100"/>
              <a:gd name="connsiteX7" fmla="*/ 45165 w 197729"/>
              <a:gd name="connsiteY7" fmla="*/ 1308100 h 1308100"/>
              <a:gd name="connsiteX0" fmla="*/ 7065 w 197576"/>
              <a:gd name="connsiteY0" fmla="*/ 0 h 1308100"/>
              <a:gd name="connsiteX1" fmla="*/ 13415 w 197576"/>
              <a:gd name="connsiteY1" fmla="*/ 152400 h 1308100"/>
              <a:gd name="connsiteX2" fmla="*/ 108665 w 197576"/>
              <a:gd name="connsiteY2" fmla="*/ 337390 h 1308100"/>
              <a:gd name="connsiteX3" fmla="*/ 13415 w 197576"/>
              <a:gd name="connsiteY3" fmla="*/ 516030 h 1308100"/>
              <a:gd name="connsiteX4" fmla="*/ 124540 w 197576"/>
              <a:gd name="connsiteY4" fmla="*/ 745985 h 1308100"/>
              <a:gd name="connsiteX5" fmla="*/ 38815 w 197576"/>
              <a:gd name="connsiteY5" fmla="*/ 900624 h 1308100"/>
              <a:gd name="connsiteX6" fmla="*/ 197565 w 197576"/>
              <a:gd name="connsiteY6" fmla="*/ 1079500 h 1308100"/>
              <a:gd name="connsiteX7" fmla="*/ 45165 w 197576"/>
              <a:gd name="connsiteY7" fmla="*/ 1308100 h 1308100"/>
              <a:gd name="connsiteX0" fmla="*/ 7065 w 197576"/>
              <a:gd name="connsiteY0" fmla="*/ 0 h 1308100"/>
              <a:gd name="connsiteX1" fmla="*/ 13415 w 197576"/>
              <a:gd name="connsiteY1" fmla="*/ 152400 h 1308100"/>
              <a:gd name="connsiteX2" fmla="*/ 108665 w 197576"/>
              <a:gd name="connsiteY2" fmla="*/ 337390 h 1308100"/>
              <a:gd name="connsiteX3" fmla="*/ 13415 w 197576"/>
              <a:gd name="connsiteY3" fmla="*/ 516030 h 1308100"/>
              <a:gd name="connsiteX4" fmla="*/ 143590 w 197576"/>
              <a:gd name="connsiteY4" fmla="*/ 724740 h 1308100"/>
              <a:gd name="connsiteX5" fmla="*/ 38815 w 197576"/>
              <a:gd name="connsiteY5" fmla="*/ 900624 h 1308100"/>
              <a:gd name="connsiteX6" fmla="*/ 197565 w 197576"/>
              <a:gd name="connsiteY6" fmla="*/ 1079500 h 1308100"/>
              <a:gd name="connsiteX7" fmla="*/ 45165 w 197576"/>
              <a:gd name="connsiteY7" fmla="*/ 1308100 h 1308100"/>
              <a:gd name="connsiteX0" fmla="*/ 7065 w 172181"/>
              <a:gd name="connsiteY0" fmla="*/ 0 h 1308100"/>
              <a:gd name="connsiteX1" fmla="*/ 13415 w 172181"/>
              <a:gd name="connsiteY1" fmla="*/ 152400 h 1308100"/>
              <a:gd name="connsiteX2" fmla="*/ 108665 w 172181"/>
              <a:gd name="connsiteY2" fmla="*/ 337390 h 1308100"/>
              <a:gd name="connsiteX3" fmla="*/ 13415 w 172181"/>
              <a:gd name="connsiteY3" fmla="*/ 516030 h 1308100"/>
              <a:gd name="connsiteX4" fmla="*/ 143590 w 172181"/>
              <a:gd name="connsiteY4" fmla="*/ 724740 h 1308100"/>
              <a:gd name="connsiteX5" fmla="*/ 38815 w 172181"/>
              <a:gd name="connsiteY5" fmla="*/ 900624 h 1308100"/>
              <a:gd name="connsiteX6" fmla="*/ 172165 w 172181"/>
              <a:gd name="connsiteY6" fmla="*/ 1076465 h 1308100"/>
              <a:gd name="connsiteX7" fmla="*/ 45165 w 172181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181" h="1308100">
                <a:moveTo>
                  <a:pt x="7065" y="0"/>
                </a:moveTo>
                <a:cubicBezTo>
                  <a:pt x="-2989" y="46566"/>
                  <a:pt x="-3518" y="96168"/>
                  <a:pt x="13415" y="152400"/>
                </a:cubicBezTo>
                <a:cubicBezTo>
                  <a:pt x="30348" y="208632"/>
                  <a:pt x="108665" y="276785"/>
                  <a:pt x="108665" y="337390"/>
                </a:cubicBezTo>
                <a:cubicBezTo>
                  <a:pt x="108665" y="397995"/>
                  <a:pt x="7594" y="451472"/>
                  <a:pt x="13415" y="516030"/>
                </a:cubicBezTo>
                <a:cubicBezTo>
                  <a:pt x="19236" y="580588"/>
                  <a:pt x="139357" y="660641"/>
                  <a:pt x="143590" y="724740"/>
                </a:cubicBezTo>
                <a:cubicBezTo>
                  <a:pt x="147823" y="788839"/>
                  <a:pt x="34053" y="842003"/>
                  <a:pt x="38815" y="900624"/>
                </a:cubicBezTo>
                <a:cubicBezTo>
                  <a:pt x="43577" y="959245"/>
                  <a:pt x="171107" y="1008552"/>
                  <a:pt x="172165" y="1076465"/>
                </a:cubicBezTo>
                <a:cubicBezTo>
                  <a:pt x="173223" y="1144378"/>
                  <a:pt x="123481" y="1223962"/>
                  <a:pt x="45165" y="130810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reeform 52"/>
          <p:cNvSpPr/>
          <p:nvPr/>
        </p:nvSpPr>
        <p:spPr>
          <a:xfrm>
            <a:off x="2140276" y="1476375"/>
            <a:ext cx="137329" cy="1558926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321 w 203985"/>
              <a:gd name="connsiteY0" fmla="*/ 0 h 1308100"/>
              <a:gd name="connsiteX1" fmla="*/ 19671 w 203985"/>
              <a:gd name="connsiteY1" fmla="*/ 152400 h 1308100"/>
              <a:gd name="connsiteX2" fmla="*/ 121271 w 203985"/>
              <a:gd name="connsiteY2" fmla="*/ 347608 h 1308100"/>
              <a:gd name="connsiteX3" fmla="*/ 621 w 203985"/>
              <a:gd name="connsiteY3" fmla="*/ 552450 h 1308100"/>
              <a:gd name="connsiteX4" fmla="*/ 184771 w 203985"/>
              <a:gd name="connsiteY4" fmla="*/ 742950 h 1308100"/>
              <a:gd name="connsiteX5" fmla="*/ 26021 w 203985"/>
              <a:gd name="connsiteY5" fmla="*/ 946150 h 1308100"/>
              <a:gd name="connsiteX6" fmla="*/ 203821 w 203985"/>
              <a:gd name="connsiteY6" fmla="*/ 1079500 h 1308100"/>
              <a:gd name="connsiteX7" fmla="*/ 51421 w 203985"/>
              <a:gd name="connsiteY7" fmla="*/ 1308100 h 1308100"/>
              <a:gd name="connsiteX0" fmla="*/ 12751 w 203415"/>
              <a:gd name="connsiteY0" fmla="*/ 0 h 1308100"/>
              <a:gd name="connsiteX1" fmla="*/ 19101 w 203415"/>
              <a:gd name="connsiteY1" fmla="*/ 152400 h 1308100"/>
              <a:gd name="connsiteX2" fmla="*/ 120701 w 203415"/>
              <a:gd name="connsiteY2" fmla="*/ 347608 h 1308100"/>
              <a:gd name="connsiteX3" fmla="*/ 51 w 203415"/>
              <a:gd name="connsiteY3" fmla="*/ 552450 h 1308100"/>
              <a:gd name="connsiteX4" fmla="*/ 104826 w 203415"/>
              <a:gd name="connsiteY4" fmla="*/ 740285 h 1308100"/>
              <a:gd name="connsiteX5" fmla="*/ 25451 w 203415"/>
              <a:gd name="connsiteY5" fmla="*/ 946150 h 1308100"/>
              <a:gd name="connsiteX6" fmla="*/ 203251 w 203415"/>
              <a:gd name="connsiteY6" fmla="*/ 1079500 h 1308100"/>
              <a:gd name="connsiteX7" fmla="*/ 50851 w 203415"/>
              <a:gd name="connsiteY7" fmla="*/ 1308100 h 1308100"/>
              <a:gd name="connsiteX0" fmla="*/ 12751 w 120785"/>
              <a:gd name="connsiteY0" fmla="*/ 0 h 1308100"/>
              <a:gd name="connsiteX1" fmla="*/ 19101 w 120785"/>
              <a:gd name="connsiteY1" fmla="*/ 152400 h 1308100"/>
              <a:gd name="connsiteX2" fmla="*/ 120701 w 120785"/>
              <a:gd name="connsiteY2" fmla="*/ 347608 h 1308100"/>
              <a:gd name="connsiteX3" fmla="*/ 51 w 120785"/>
              <a:gd name="connsiteY3" fmla="*/ 552450 h 1308100"/>
              <a:gd name="connsiteX4" fmla="*/ 104826 w 120785"/>
              <a:gd name="connsiteY4" fmla="*/ 740285 h 1308100"/>
              <a:gd name="connsiteX5" fmla="*/ 25451 w 120785"/>
              <a:gd name="connsiteY5" fmla="*/ 946150 h 1308100"/>
              <a:gd name="connsiteX6" fmla="*/ 95301 w 120785"/>
              <a:gd name="connsiteY6" fmla="*/ 1079500 h 1308100"/>
              <a:gd name="connsiteX7" fmla="*/ 50851 w 120785"/>
              <a:gd name="connsiteY7" fmla="*/ 1308100 h 1308100"/>
              <a:gd name="connsiteX0" fmla="*/ 12751 w 125425"/>
              <a:gd name="connsiteY0" fmla="*/ 0 h 1308100"/>
              <a:gd name="connsiteX1" fmla="*/ 19101 w 125425"/>
              <a:gd name="connsiteY1" fmla="*/ 152400 h 1308100"/>
              <a:gd name="connsiteX2" fmla="*/ 120701 w 125425"/>
              <a:gd name="connsiteY2" fmla="*/ 347608 h 1308100"/>
              <a:gd name="connsiteX3" fmla="*/ 51 w 125425"/>
              <a:gd name="connsiteY3" fmla="*/ 552450 h 1308100"/>
              <a:gd name="connsiteX4" fmla="*/ 104826 w 125425"/>
              <a:gd name="connsiteY4" fmla="*/ 740285 h 1308100"/>
              <a:gd name="connsiteX5" fmla="*/ 25451 w 125425"/>
              <a:gd name="connsiteY5" fmla="*/ 946150 h 1308100"/>
              <a:gd name="connsiteX6" fmla="*/ 123876 w 125425"/>
              <a:gd name="connsiteY6" fmla="*/ 1087492 h 1308100"/>
              <a:gd name="connsiteX7" fmla="*/ 50851 w 125425"/>
              <a:gd name="connsiteY7" fmla="*/ 1308100 h 1308100"/>
              <a:gd name="connsiteX0" fmla="*/ 12751 w 137329"/>
              <a:gd name="connsiteY0" fmla="*/ 0 h 1308100"/>
              <a:gd name="connsiteX1" fmla="*/ 19101 w 137329"/>
              <a:gd name="connsiteY1" fmla="*/ 152400 h 1308100"/>
              <a:gd name="connsiteX2" fmla="*/ 120701 w 137329"/>
              <a:gd name="connsiteY2" fmla="*/ 347608 h 1308100"/>
              <a:gd name="connsiteX3" fmla="*/ 51 w 137329"/>
              <a:gd name="connsiteY3" fmla="*/ 552450 h 1308100"/>
              <a:gd name="connsiteX4" fmla="*/ 104826 w 137329"/>
              <a:gd name="connsiteY4" fmla="*/ 740285 h 1308100"/>
              <a:gd name="connsiteX5" fmla="*/ 25451 w 137329"/>
              <a:gd name="connsiteY5" fmla="*/ 946150 h 1308100"/>
              <a:gd name="connsiteX6" fmla="*/ 136576 w 137329"/>
              <a:gd name="connsiteY6" fmla="*/ 1132783 h 1308100"/>
              <a:gd name="connsiteX7" fmla="*/ 50851 w 137329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29" h="1308100">
                <a:moveTo>
                  <a:pt x="12751" y="0"/>
                </a:moveTo>
                <a:cubicBezTo>
                  <a:pt x="2697" y="46566"/>
                  <a:pt x="1109" y="94465"/>
                  <a:pt x="19101" y="152400"/>
                </a:cubicBezTo>
                <a:cubicBezTo>
                  <a:pt x="37093" y="210335"/>
                  <a:pt x="123876" y="280933"/>
                  <a:pt x="120701" y="347608"/>
                </a:cubicBezTo>
                <a:cubicBezTo>
                  <a:pt x="117526" y="414283"/>
                  <a:pt x="2697" y="487004"/>
                  <a:pt x="51" y="552450"/>
                </a:cubicBezTo>
                <a:cubicBezTo>
                  <a:pt x="-2595" y="617896"/>
                  <a:pt x="100593" y="674668"/>
                  <a:pt x="104826" y="740285"/>
                </a:cubicBezTo>
                <a:cubicBezTo>
                  <a:pt x="109059" y="805902"/>
                  <a:pt x="20159" y="880734"/>
                  <a:pt x="25451" y="946150"/>
                </a:cubicBezTo>
                <a:cubicBezTo>
                  <a:pt x="30743" y="1011566"/>
                  <a:pt x="132343" y="1072458"/>
                  <a:pt x="136576" y="1132783"/>
                </a:cubicBezTo>
                <a:cubicBezTo>
                  <a:pt x="140809" y="1193108"/>
                  <a:pt x="129167" y="1223962"/>
                  <a:pt x="50851" y="130810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reeform 53"/>
          <p:cNvSpPr/>
          <p:nvPr/>
        </p:nvSpPr>
        <p:spPr>
          <a:xfrm>
            <a:off x="1463917" y="1422400"/>
            <a:ext cx="203687" cy="1612900"/>
          </a:xfrm>
          <a:custGeom>
            <a:avLst/>
            <a:gdLst>
              <a:gd name="connsiteX0" fmla="*/ 12719 w 203383"/>
              <a:gd name="connsiteY0" fmla="*/ 0 h 1308100"/>
              <a:gd name="connsiteX1" fmla="*/ 19069 w 203383"/>
              <a:gd name="connsiteY1" fmla="*/ 152400 h 1308100"/>
              <a:gd name="connsiteX2" fmla="*/ 171469 w 203383"/>
              <a:gd name="connsiteY2" fmla="*/ 355600 h 1308100"/>
              <a:gd name="connsiteX3" fmla="*/ 19 w 203383"/>
              <a:gd name="connsiteY3" fmla="*/ 552450 h 1308100"/>
              <a:gd name="connsiteX4" fmla="*/ 184169 w 203383"/>
              <a:gd name="connsiteY4" fmla="*/ 742950 h 1308100"/>
              <a:gd name="connsiteX5" fmla="*/ 25419 w 203383"/>
              <a:gd name="connsiteY5" fmla="*/ 946150 h 1308100"/>
              <a:gd name="connsiteX6" fmla="*/ 203219 w 203383"/>
              <a:gd name="connsiteY6" fmla="*/ 1079500 h 1308100"/>
              <a:gd name="connsiteX7" fmla="*/ 50819 w 203383"/>
              <a:gd name="connsiteY7" fmla="*/ 1308100 h 1308100"/>
              <a:gd name="connsiteX0" fmla="*/ 13565 w 204229"/>
              <a:gd name="connsiteY0" fmla="*/ 0 h 1308100"/>
              <a:gd name="connsiteX1" fmla="*/ 19915 w 204229"/>
              <a:gd name="connsiteY1" fmla="*/ 152400 h 1308100"/>
              <a:gd name="connsiteX2" fmla="*/ 111990 w 204229"/>
              <a:gd name="connsiteY2" fmla="*/ 355600 h 1308100"/>
              <a:gd name="connsiteX3" fmla="*/ 865 w 204229"/>
              <a:gd name="connsiteY3" fmla="*/ 552450 h 1308100"/>
              <a:gd name="connsiteX4" fmla="*/ 185015 w 204229"/>
              <a:gd name="connsiteY4" fmla="*/ 742950 h 1308100"/>
              <a:gd name="connsiteX5" fmla="*/ 26265 w 204229"/>
              <a:gd name="connsiteY5" fmla="*/ 946150 h 1308100"/>
              <a:gd name="connsiteX6" fmla="*/ 204065 w 204229"/>
              <a:gd name="connsiteY6" fmla="*/ 1079500 h 1308100"/>
              <a:gd name="connsiteX7" fmla="*/ 51665 w 204229"/>
              <a:gd name="connsiteY7" fmla="*/ 1308100 h 1308100"/>
              <a:gd name="connsiteX0" fmla="*/ 13565 w 204229"/>
              <a:gd name="connsiteY0" fmla="*/ 0 h 1308100"/>
              <a:gd name="connsiteX1" fmla="*/ 19915 w 204229"/>
              <a:gd name="connsiteY1" fmla="*/ 152400 h 1308100"/>
              <a:gd name="connsiteX2" fmla="*/ 111990 w 204229"/>
              <a:gd name="connsiteY2" fmla="*/ 355600 h 1308100"/>
              <a:gd name="connsiteX3" fmla="*/ 865 w 204229"/>
              <a:gd name="connsiteY3" fmla="*/ 488075 h 1308100"/>
              <a:gd name="connsiteX4" fmla="*/ 185015 w 204229"/>
              <a:gd name="connsiteY4" fmla="*/ 742950 h 1308100"/>
              <a:gd name="connsiteX5" fmla="*/ 26265 w 204229"/>
              <a:gd name="connsiteY5" fmla="*/ 946150 h 1308100"/>
              <a:gd name="connsiteX6" fmla="*/ 204065 w 204229"/>
              <a:gd name="connsiteY6" fmla="*/ 1079500 h 1308100"/>
              <a:gd name="connsiteX7" fmla="*/ 51665 w 204229"/>
              <a:gd name="connsiteY7" fmla="*/ 1308100 h 1308100"/>
              <a:gd name="connsiteX0" fmla="*/ 13322 w 203986"/>
              <a:gd name="connsiteY0" fmla="*/ 0 h 1308100"/>
              <a:gd name="connsiteX1" fmla="*/ 19672 w 203986"/>
              <a:gd name="connsiteY1" fmla="*/ 152400 h 1308100"/>
              <a:gd name="connsiteX2" fmla="*/ 121272 w 203986"/>
              <a:gd name="connsiteY2" fmla="*/ 304100 h 1308100"/>
              <a:gd name="connsiteX3" fmla="*/ 622 w 203986"/>
              <a:gd name="connsiteY3" fmla="*/ 488075 h 1308100"/>
              <a:gd name="connsiteX4" fmla="*/ 184772 w 203986"/>
              <a:gd name="connsiteY4" fmla="*/ 742950 h 1308100"/>
              <a:gd name="connsiteX5" fmla="*/ 26022 w 203986"/>
              <a:gd name="connsiteY5" fmla="*/ 946150 h 1308100"/>
              <a:gd name="connsiteX6" fmla="*/ 203822 w 203986"/>
              <a:gd name="connsiteY6" fmla="*/ 1079500 h 1308100"/>
              <a:gd name="connsiteX7" fmla="*/ 51422 w 203986"/>
              <a:gd name="connsiteY7" fmla="*/ 1308100 h 1308100"/>
              <a:gd name="connsiteX0" fmla="*/ 12708 w 203372"/>
              <a:gd name="connsiteY0" fmla="*/ 0 h 1308100"/>
              <a:gd name="connsiteX1" fmla="*/ 19058 w 203372"/>
              <a:gd name="connsiteY1" fmla="*/ 152400 h 1308100"/>
              <a:gd name="connsiteX2" fmla="*/ 120658 w 203372"/>
              <a:gd name="connsiteY2" fmla="*/ 304100 h 1308100"/>
              <a:gd name="connsiteX3" fmla="*/ 8 w 203372"/>
              <a:gd name="connsiteY3" fmla="*/ 488075 h 1308100"/>
              <a:gd name="connsiteX4" fmla="*/ 127008 w 203372"/>
              <a:gd name="connsiteY4" fmla="*/ 668275 h 1308100"/>
              <a:gd name="connsiteX5" fmla="*/ 25408 w 203372"/>
              <a:gd name="connsiteY5" fmla="*/ 946150 h 1308100"/>
              <a:gd name="connsiteX6" fmla="*/ 203208 w 203372"/>
              <a:gd name="connsiteY6" fmla="*/ 1079500 h 1308100"/>
              <a:gd name="connsiteX7" fmla="*/ 50808 w 203372"/>
              <a:gd name="connsiteY7" fmla="*/ 1308100 h 1308100"/>
              <a:gd name="connsiteX0" fmla="*/ 12835 w 203499"/>
              <a:gd name="connsiteY0" fmla="*/ 0 h 1308100"/>
              <a:gd name="connsiteX1" fmla="*/ 19185 w 203499"/>
              <a:gd name="connsiteY1" fmla="*/ 152400 h 1308100"/>
              <a:gd name="connsiteX2" fmla="*/ 120785 w 203499"/>
              <a:gd name="connsiteY2" fmla="*/ 304100 h 1308100"/>
              <a:gd name="connsiteX3" fmla="*/ 135 w 203499"/>
              <a:gd name="connsiteY3" fmla="*/ 488075 h 1308100"/>
              <a:gd name="connsiteX4" fmla="*/ 149360 w 203499"/>
              <a:gd name="connsiteY4" fmla="*/ 704325 h 1308100"/>
              <a:gd name="connsiteX5" fmla="*/ 25535 w 203499"/>
              <a:gd name="connsiteY5" fmla="*/ 946150 h 1308100"/>
              <a:gd name="connsiteX6" fmla="*/ 203335 w 203499"/>
              <a:gd name="connsiteY6" fmla="*/ 1079500 h 1308100"/>
              <a:gd name="connsiteX7" fmla="*/ 50935 w 203499"/>
              <a:gd name="connsiteY7" fmla="*/ 1308100 h 1308100"/>
              <a:gd name="connsiteX0" fmla="*/ 12835 w 203687"/>
              <a:gd name="connsiteY0" fmla="*/ 0 h 1308100"/>
              <a:gd name="connsiteX1" fmla="*/ 19185 w 203687"/>
              <a:gd name="connsiteY1" fmla="*/ 152400 h 1308100"/>
              <a:gd name="connsiteX2" fmla="*/ 120785 w 203687"/>
              <a:gd name="connsiteY2" fmla="*/ 304100 h 1308100"/>
              <a:gd name="connsiteX3" fmla="*/ 135 w 203687"/>
              <a:gd name="connsiteY3" fmla="*/ 488075 h 1308100"/>
              <a:gd name="connsiteX4" fmla="*/ 149360 w 203687"/>
              <a:gd name="connsiteY4" fmla="*/ 704325 h 1308100"/>
              <a:gd name="connsiteX5" fmla="*/ 12835 w 203687"/>
              <a:gd name="connsiteY5" fmla="*/ 917825 h 1308100"/>
              <a:gd name="connsiteX6" fmla="*/ 203335 w 203687"/>
              <a:gd name="connsiteY6" fmla="*/ 1079500 h 1308100"/>
              <a:gd name="connsiteX7" fmla="*/ 50935 w 203687"/>
              <a:gd name="connsiteY7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7" h="1308100">
                <a:moveTo>
                  <a:pt x="12835" y="0"/>
                </a:moveTo>
                <a:cubicBezTo>
                  <a:pt x="2781" y="46566"/>
                  <a:pt x="1193" y="101717"/>
                  <a:pt x="19185" y="152400"/>
                </a:cubicBezTo>
                <a:cubicBezTo>
                  <a:pt x="37177" y="203083"/>
                  <a:pt x="123960" y="248154"/>
                  <a:pt x="120785" y="304100"/>
                </a:cubicBezTo>
                <a:cubicBezTo>
                  <a:pt x="117610" y="360046"/>
                  <a:pt x="-4627" y="421371"/>
                  <a:pt x="135" y="488075"/>
                </a:cubicBezTo>
                <a:cubicBezTo>
                  <a:pt x="4897" y="554779"/>
                  <a:pt x="147243" y="632700"/>
                  <a:pt x="149360" y="704325"/>
                </a:cubicBezTo>
                <a:cubicBezTo>
                  <a:pt x="151477" y="775950"/>
                  <a:pt x="3839" y="855296"/>
                  <a:pt x="12835" y="917825"/>
                </a:cubicBezTo>
                <a:cubicBezTo>
                  <a:pt x="21831" y="980354"/>
                  <a:pt x="196985" y="1014454"/>
                  <a:pt x="203335" y="1079500"/>
                </a:cubicBezTo>
                <a:cubicBezTo>
                  <a:pt x="209685" y="1144546"/>
                  <a:pt x="129251" y="1223962"/>
                  <a:pt x="50935" y="130810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55" name="Group 2054"/>
          <p:cNvGrpSpPr/>
          <p:nvPr/>
        </p:nvGrpSpPr>
        <p:grpSpPr>
          <a:xfrm>
            <a:off x="1359559" y="3534060"/>
            <a:ext cx="1086244" cy="927894"/>
            <a:chOff x="1505068" y="3534060"/>
            <a:chExt cx="1086244" cy="927894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791">
              <a:off x="2310512" y="3623926"/>
              <a:ext cx="280800" cy="31104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28956">
              <a:off x="1505068" y="3682930"/>
              <a:ext cx="213342" cy="21670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005" y="3534060"/>
              <a:ext cx="252142" cy="21242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14" y="4198623"/>
              <a:ext cx="348400" cy="129182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770" y="4105088"/>
              <a:ext cx="239770" cy="356866"/>
            </a:xfrm>
            <a:prstGeom prst="rect">
              <a:avLst/>
            </a:prstGeom>
          </p:spPr>
        </p:pic>
      </p:grpSp>
      <p:sp>
        <p:nvSpPr>
          <p:cNvPr id="2048" name="Freeform 2047"/>
          <p:cNvSpPr/>
          <p:nvPr/>
        </p:nvSpPr>
        <p:spPr>
          <a:xfrm>
            <a:off x="2094771" y="2566987"/>
            <a:ext cx="1900968" cy="2206943"/>
          </a:xfrm>
          <a:custGeom>
            <a:avLst/>
            <a:gdLst>
              <a:gd name="connsiteX0" fmla="*/ 0 w 3224212"/>
              <a:gd name="connsiteY0" fmla="*/ 2200275 h 2214563"/>
              <a:gd name="connsiteX1" fmla="*/ 1028700 w 3224212"/>
              <a:gd name="connsiteY1" fmla="*/ 0 h 2214563"/>
              <a:gd name="connsiteX2" fmla="*/ 3224212 w 3224212"/>
              <a:gd name="connsiteY2" fmla="*/ 0 h 2214563"/>
              <a:gd name="connsiteX3" fmla="*/ 3224212 w 3224212"/>
              <a:gd name="connsiteY3" fmla="*/ 2214563 h 2214563"/>
              <a:gd name="connsiteX4" fmla="*/ 0 w 3224212"/>
              <a:gd name="connsiteY4" fmla="*/ 2200275 h 2214563"/>
              <a:gd name="connsiteX0" fmla="*/ 20951 w 3245163"/>
              <a:gd name="connsiteY0" fmla="*/ 2200275 h 2214563"/>
              <a:gd name="connsiteX1" fmla="*/ 8568 w 3245163"/>
              <a:gd name="connsiteY1" fmla="*/ 1463993 h 2214563"/>
              <a:gd name="connsiteX2" fmla="*/ 1049651 w 3245163"/>
              <a:gd name="connsiteY2" fmla="*/ 0 h 2214563"/>
              <a:gd name="connsiteX3" fmla="*/ 3245163 w 3245163"/>
              <a:gd name="connsiteY3" fmla="*/ 0 h 2214563"/>
              <a:gd name="connsiteX4" fmla="*/ 3245163 w 3245163"/>
              <a:gd name="connsiteY4" fmla="*/ 2214563 h 2214563"/>
              <a:gd name="connsiteX5" fmla="*/ 20951 w 3245163"/>
              <a:gd name="connsiteY5" fmla="*/ 2200275 h 2214563"/>
              <a:gd name="connsiteX0" fmla="*/ 973318 w 3237410"/>
              <a:gd name="connsiteY0" fmla="*/ 2200275 h 2214563"/>
              <a:gd name="connsiteX1" fmla="*/ 815 w 3237410"/>
              <a:gd name="connsiteY1" fmla="*/ 1463993 h 2214563"/>
              <a:gd name="connsiteX2" fmla="*/ 1041898 w 3237410"/>
              <a:gd name="connsiteY2" fmla="*/ 0 h 2214563"/>
              <a:gd name="connsiteX3" fmla="*/ 3237410 w 3237410"/>
              <a:gd name="connsiteY3" fmla="*/ 0 h 2214563"/>
              <a:gd name="connsiteX4" fmla="*/ 3237410 w 3237410"/>
              <a:gd name="connsiteY4" fmla="*/ 2214563 h 2214563"/>
              <a:gd name="connsiteX5" fmla="*/ 973318 w 3237410"/>
              <a:gd name="connsiteY5" fmla="*/ 2200275 h 2214563"/>
              <a:gd name="connsiteX0" fmla="*/ 973515 w 3237607"/>
              <a:gd name="connsiteY0" fmla="*/ 2200275 h 2214563"/>
              <a:gd name="connsiteX1" fmla="*/ 1012 w 3237607"/>
              <a:gd name="connsiteY1" fmla="*/ 1463993 h 2214563"/>
              <a:gd name="connsiteX2" fmla="*/ 1042095 w 3237607"/>
              <a:gd name="connsiteY2" fmla="*/ 0 h 2214563"/>
              <a:gd name="connsiteX3" fmla="*/ 3237607 w 3237607"/>
              <a:gd name="connsiteY3" fmla="*/ 0 h 2214563"/>
              <a:gd name="connsiteX4" fmla="*/ 3237607 w 3237607"/>
              <a:gd name="connsiteY4" fmla="*/ 2214563 h 2214563"/>
              <a:gd name="connsiteX5" fmla="*/ 973515 w 3237607"/>
              <a:gd name="connsiteY5" fmla="*/ 2200275 h 2214563"/>
              <a:gd name="connsiteX0" fmla="*/ 972503 w 3236595"/>
              <a:gd name="connsiteY0" fmla="*/ 2200275 h 2214563"/>
              <a:gd name="connsiteX1" fmla="*/ 0 w 3236595"/>
              <a:gd name="connsiteY1" fmla="*/ 1463993 h 2214563"/>
              <a:gd name="connsiteX2" fmla="*/ 1041083 w 3236595"/>
              <a:gd name="connsiteY2" fmla="*/ 0 h 2214563"/>
              <a:gd name="connsiteX3" fmla="*/ 3236595 w 3236595"/>
              <a:gd name="connsiteY3" fmla="*/ 0 h 2214563"/>
              <a:gd name="connsiteX4" fmla="*/ 3236595 w 3236595"/>
              <a:gd name="connsiteY4" fmla="*/ 2214563 h 2214563"/>
              <a:gd name="connsiteX5" fmla="*/ 972503 w 3236595"/>
              <a:gd name="connsiteY5" fmla="*/ 2200275 h 2214563"/>
              <a:gd name="connsiteX0" fmla="*/ 972503 w 3236595"/>
              <a:gd name="connsiteY0" fmla="*/ 2200275 h 2214563"/>
              <a:gd name="connsiteX1" fmla="*/ 0 w 3236595"/>
              <a:gd name="connsiteY1" fmla="*/ 1463993 h 2214563"/>
              <a:gd name="connsiteX2" fmla="*/ 1041083 w 3236595"/>
              <a:gd name="connsiteY2" fmla="*/ 0 h 2214563"/>
              <a:gd name="connsiteX3" fmla="*/ 2154555 w 3236595"/>
              <a:gd name="connsiteY3" fmla="*/ 7620 h 2214563"/>
              <a:gd name="connsiteX4" fmla="*/ 3236595 w 3236595"/>
              <a:gd name="connsiteY4" fmla="*/ 2214563 h 2214563"/>
              <a:gd name="connsiteX5" fmla="*/ 972503 w 3236595"/>
              <a:gd name="connsiteY5" fmla="*/ 2200275 h 2214563"/>
              <a:gd name="connsiteX0" fmla="*/ 972503 w 2192655"/>
              <a:gd name="connsiteY0" fmla="*/ 2200275 h 2206943"/>
              <a:gd name="connsiteX1" fmla="*/ 0 w 2192655"/>
              <a:gd name="connsiteY1" fmla="*/ 1463993 h 2206943"/>
              <a:gd name="connsiteX2" fmla="*/ 1041083 w 2192655"/>
              <a:gd name="connsiteY2" fmla="*/ 0 h 2206943"/>
              <a:gd name="connsiteX3" fmla="*/ 2154555 w 2192655"/>
              <a:gd name="connsiteY3" fmla="*/ 7620 h 2206943"/>
              <a:gd name="connsiteX4" fmla="*/ 2192655 w 2192655"/>
              <a:gd name="connsiteY4" fmla="*/ 2206943 h 2206943"/>
              <a:gd name="connsiteX5" fmla="*/ 972503 w 2192655"/>
              <a:gd name="connsiteY5" fmla="*/ 2200275 h 220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655" h="2206943">
                <a:moveTo>
                  <a:pt x="972503" y="2200275"/>
                </a:moveTo>
                <a:lnTo>
                  <a:pt x="0" y="1463993"/>
                </a:lnTo>
                <a:lnTo>
                  <a:pt x="1041083" y="0"/>
                </a:lnTo>
                <a:lnTo>
                  <a:pt x="2154555" y="7620"/>
                </a:lnTo>
                <a:lnTo>
                  <a:pt x="2192655" y="2206943"/>
                </a:lnTo>
                <a:lnTo>
                  <a:pt x="972503" y="2200275"/>
                </a:lnTo>
                <a:close/>
              </a:path>
            </a:pathLst>
          </a:cu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859" y="4060031"/>
            <a:ext cx="719055" cy="5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192.168.1.18\mt_school\2014_15\01 STATE_BOARD_MH\ENGLISH_MED\TAT_2014 - 15\10th std\Biology\Chapter 14\Images\images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091" y="3119383"/>
            <a:ext cx="725466" cy="72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3137" y="2607169"/>
            <a:ext cx="603252" cy="4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Group 2048"/>
          <p:cNvGrpSpPr/>
          <p:nvPr/>
        </p:nvGrpSpPr>
        <p:grpSpPr>
          <a:xfrm>
            <a:off x="1464216" y="1428750"/>
            <a:ext cx="813688" cy="2380472"/>
            <a:chOff x="1761826" y="1574800"/>
            <a:chExt cx="813688" cy="2380472"/>
          </a:xfrm>
        </p:grpSpPr>
        <p:sp>
          <p:nvSpPr>
            <p:cNvPr id="75" name="Freeform 74"/>
            <p:cNvSpPr/>
            <p:nvPr/>
          </p:nvSpPr>
          <p:spPr>
            <a:xfrm>
              <a:off x="2215616" y="1809750"/>
              <a:ext cx="140114" cy="2125590"/>
            </a:xfrm>
            <a:custGeom>
              <a:avLst/>
              <a:gdLst>
                <a:gd name="connsiteX0" fmla="*/ 12719 w 203383"/>
                <a:gd name="connsiteY0" fmla="*/ 0 h 1308100"/>
                <a:gd name="connsiteX1" fmla="*/ 19069 w 203383"/>
                <a:gd name="connsiteY1" fmla="*/ 152400 h 1308100"/>
                <a:gd name="connsiteX2" fmla="*/ 171469 w 203383"/>
                <a:gd name="connsiteY2" fmla="*/ 355600 h 1308100"/>
                <a:gd name="connsiteX3" fmla="*/ 19 w 203383"/>
                <a:gd name="connsiteY3" fmla="*/ 552450 h 1308100"/>
                <a:gd name="connsiteX4" fmla="*/ 184169 w 203383"/>
                <a:gd name="connsiteY4" fmla="*/ 742950 h 1308100"/>
                <a:gd name="connsiteX5" fmla="*/ 25419 w 203383"/>
                <a:gd name="connsiteY5" fmla="*/ 946150 h 1308100"/>
                <a:gd name="connsiteX6" fmla="*/ 203219 w 203383"/>
                <a:gd name="connsiteY6" fmla="*/ 1079500 h 1308100"/>
                <a:gd name="connsiteX7" fmla="*/ 50819 w 203383"/>
                <a:gd name="connsiteY7" fmla="*/ 1308100 h 1308100"/>
                <a:gd name="connsiteX0" fmla="*/ 13659 w 204323"/>
                <a:gd name="connsiteY0" fmla="*/ 0 h 1308100"/>
                <a:gd name="connsiteX1" fmla="*/ 20009 w 204323"/>
                <a:gd name="connsiteY1" fmla="*/ 152400 h 1308100"/>
                <a:gd name="connsiteX2" fmla="*/ 108909 w 204323"/>
                <a:gd name="connsiteY2" fmla="*/ 321503 h 1308100"/>
                <a:gd name="connsiteX3" fmla="*/ 959 w 204323"/>
                <a:gd name="connsiteY3" fmla="*/ 552450 h 1308100"/>
                <a:gd name="connsiteX4" fmla="*/ 185109 w 204323"/>
                <a:gd name="connsiteY4" fmla="*/ 742950 h 1308100"/>
                <a:gd name="connsiteX5" fmla="*/ 26359 w 204323"/>
                <a:gd name="connsiteY5" fmla="*/ 946150 h 1308100"/>
                <a:gd name="connsiteX6" fmla="*/ 204159 w 204323"/>
                <a:gd name="connsiteY6" fmla="*/ 1079500 h 1308100"/>
                <a:gd name="connsiteX7" fmla="*/ 51759 w 204323"/>
                <a:gd name="connsiteY7" fmla="*/ 1308100 h 1308100"/>
                <a:gd name="connsiteX0" fmla="*/ 12732 w 203396"/>
                <a:gd name="connsiteY0" fmla="*/ 0 h 1308100"/>
                <a:gd name="connsiteX1" fmla="*/ 19082 w 203396"/>
                <a:gd name="connsiteY1" fmla="*/ 152400 h 1308100"/>
                <a:gd name="connsiteX2" fmla="*/ 107982 w 203396"/>
                <a:gd name="connsiteY2" fmla="*/ 321503 h 1308100"/>
                <a:gd name="connsiteX3" fmla="*/ 32 w 203396"/>
                <a:gd name="connsiteY3" fmla="*/ 552450 h 1308100"/>
                <a:gd name="connsiteX4" fmla="*/ 120682 w 203396"/>
                <a:gd name="connsiteY4" fmla="*/ 730551 h 1308100"/>
                <a:gd name="connsiteX5" fmla="*/ 25432 w 203396"/>
                <a:gd name="connsiteY5" fmla="*/ 946150 h 1308100"/>
                <a:gd name="connsiteX6" fmla="*/ 203232 w 203396"/>
                <a:gd name="connsiteY6" fmla="*/ 1079500 h 1308100"/>
                <a:gd name="connsiteX7" fmla="*/ 50832 w 203396"/>
                <a:gd name="connsiteY7" fmla="*/ 1308100 h 1308100"/>
                <a:gd name="connsiteX0" fmla="*/ 6721 w 197385"/>
                <a:gd name="connsiteY0" fmla="*/ 0 h 1308100"/>
                <a:gd name="connsiteX1" fmla="*/ 13071 w 197385"/>
                <a:gd name="connsiteY1" fmla="*/ 152400 h 1308100"/>
                <a:gd name="connsiteX2" fmla="*/ 101971 w 197385"/>
                <a:gd name="connsiteY2" fmla="*/ 321503 h 1308100"/>
                <a:gd name="connsiteX3" fmla="*/ 38471 w 197385"/>
                <a:gd name="connsiteY3" fmla="*/ 518353 h 1308100"/>
                <a:gd name="connsiteX4" fmla="*/ 114671 w 197385"/>
                <a:gd name="connsiteY4" fmla="*/ 730551 h 1308100"/>
                <a:gd name="connsiteX5" fmla="*/ 19421 w 197385"/>
                <a:gd name="connsiteY5" fmla="*/ 946150 h 1308100"/>
                <a:gd name="connsiteX6" fmla="*/ 197221 w 197385"/>
                <a:gd name="connsiteY6" fmla="*/ 1079500 h 1308100"/>
                <a:gd name="connsiteX7" fmla="*/ 44821 w 197385"/>
                <a:gd name="connsiteY7" fmla="*/ 1308100 h 1308100"/>
                <a:gd name="connsiteX0" fmla="*/ 6721 w 114766"/>
                <a:gd name="connsiteY0" fmla="*/ 0 h 1308100"/>
                <a:gd name="connsiteX1" fmla="*/ 13071 w 114766"/>
                <a:gd name="connsiteY1" fmla="*/ 152400 h 1308100"/>
                <a:gd name="connsiteX2" fmla="*/ 101971 w 114766"/>
                <a:gd name="connsiteY2" fmla="*/ 321503 h 1308100"/>
                <a:gd name="connsiteX3" fmla="*/ 38471 w 114766"/>
                <a:gd name="connsiteY3" fmla="*/ 518353 h 1308100"/>
                <a:gd name="connsiteX4" fmla="*/ 114671 w 114766"/>
                <a:gd name="connsiteY4" fmla="*/ 730551 h 1308100"/>
                <a:gd name="connsiteX5" fmla="*/ 19421 w 114766"/>
                <a:gd name="connsiteY5" fmla="*/ 946150 h 1308100"/>
                <a:gd name="connsiteX6" fmla="*/ 111496 w 114766"/>
                <a:gd name="connsiteY6" fmla="*/ 1085700 h 1308100"/>
                <a:gd name="connsiteX7" fmla="*/ 44821 w 114766"/>
                <a:gd name="connsiteY7" fmla="*/ 1308100 h 1308100"/>
                <a:gd name="connsiteX0" fmla="*/ 6721 w 114671"/>
                <a:gd name="connsiteY0" fmla="*/ 0 h 1308100"/>
                <a:gd name="connsiteX1" fmla="*/ 13071 w 114671"/>
                <a:gd name="connsiteY1" fmla="*/ 152400 h 1308100"/>
                <a:gd name="connsiteX2" fmla="*/ 101971 w 114671"/>
                <a:gd name="connsiteY2" fmla="*/ 321503 h 1308100"/>
                <a:gd name="connsiteX3" fmla="*/ 38471 w 114671"/>
                <a:gd name="connsiteY3" fmla="*/ 518353 h 1308100"/>
                <a:gd name="connsiteX4" fmla="*/ 114671 w 114671"/>
                <a:gd name="connsiteY4" fmla="*/ 730551 h 1308100"/>
                <a:gd name="connsiteX5" fmla="*/ 38471 w 114671"/>
                <a:gd name="connsiteY5" fmla="*/ 896554 h 1308100"/>
                <a:gd name="connsiteX6" fmla="*/ 111496 w 114671"/>
                <a:gd name="connsiteY6" fmla="*/ 1085700 h 1308100"/>
                <a:gd name="connsiteX7" fmla="*/ 44821 w 114671"/>
                <a:gd name="connsiteY7" fmla="*/ 1308100 h 1308100"/>
                <a:gd name="connsiteX0" fmla="*/ 6721 w 140114"/>
                <a:gd name="connsiteY0" fmla="*/ 0 h 1308100"/>
                <a:gd name="connsiteX1" fmla="*/ 13071 w 140114"/>
                <a:gd name="connsiteY1" fmla="*/ 152400 h 1308100"/>
                <a:gd name="connsiteX2" fmla="*/ 101971 w 140114"/>
                <a:gd name="connsiteY2" fmla="*/ 321503 h 1308100"/>
                <a:gd name="connsiteX3" fmla="*/ 38471 w 140114"/>
                <a:gd name="connsiteY3" fmla="*/ 518353 h 1308100"/>
                <a:gd name="connsiteX4" fmla="*/ 114671 w 140114"/>
                <a:gd name="connsiteY4" fmla="*/ 730551 h 1308100"/>
                <a:gd name="connsiteX5" fmla="*/ 38471 w 140114"/>
                <a:gd name="connsiteY5" fmla="*/ 896554 h 1308100"/>
                <a:gd name="connsiteX6" fmla="*/ 140071 w 140114"/>
                <a:gd name="connsiteY6" fmla="*/ 1085700 h 1308100"/>
                <a:gd name="connsiteX7" fmla="*/ 44821 w 140114"/>
                <a:gd name="connsiteY7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114" h="1308100">
                  <a:moveTo>
                    <a:pt x="6721" y="0"/>
                  </a:moveTo>
                  <a:cubicBezTo>
                    <a:pt x="-3333" y="46566"/>
                    <a:pt x="-2804" y="98816"/>
                    <a:pt x="13071" y="152400"/>
                  </a:cubicBezTo>
                  <a:cubicBezTo>
                    <a:pt x="28946" y="205984"/>
                    <a:pt x="97738" y="260511"/>
                    <a:pt x="101971" y="321503"/>
                  </a:cubicBezTo>
                  <a:cubicBezTo>
                    <a:pt x="106204" y="382495"/>
                    <a:pt x="36354" y="450178"/>
                    <a:pt x="38471" y="518353"/>
                  </a:cubicBezTo>
                  <a:cubicBezTo>
                    <a:pt x="40588" y="586528"/>
                    <a:pt x="114671" y="667518"/>
                    <a:pt x="114671" y="730551"/>
                  </a:cubicBezTo>
                  <a:cubicBezTo>
                    <a:pt x="114671" y="793584"/>
                    <a:pt x="34238" y="837363"/>
                    <a:pt x="38471" y="896554"/>
                  </a:cubicBezTo>
                  <a:cubicBezTo>
                    <a:pt x="42704" y="955746"/>
                    <a:pt x="139013" y="1017109"/>
                    <a:pt x="140071" y="1085700"/>
                  </a:cubicBezTo>
                  <a:cubicBezTo>
                    <a:pt x="141129" y="1154291"/>
                    <a:pt x="123137" y="1223962"/>
                    <a:pt x="44821" y="1308100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997782" y="1784350"/>
              <a:ext cx="172181" cy="2170922"/>
            </a:xfrm>
            <a:custGeom>
              <a:avLst/>
              <a:gdLst>
                <a:gd name="connsiteX0" fmla="*/ 12719 w 203383"/>
                <a:gd name="connsiteY0" fmla="*/ 0 h 1308100"/>
                <a:gd name="connsiteX1" fmla="*/ 19069 w 203383"/>
                <a:gd name="connsiteY1" fmla="*/ 152400 h 1308100"/>
                <a:gd name="connsiteX2" fmla="*/ 171469 w 203383"/>
                <a:gd name="connsiteY2" fmla="*/ 355600 h 1308100"/>
                <a:gd name="connsiteX3" fmla="*/ 19 w 203383"/>
                <a:gd name="connsiteY3" fmla="*/ 552450 h 1308100"/>
                <a:gd name="connsiteX4" fmla="*/ 184169 w 203383"/>
                <a:gd name="connsiteY4" fmla="*/ 742950 h 1308100"/>
                <a:gd name="connsiteX5" fmla="*/ 25419 w 203383"/>
                <a:gd name="connsiteY5" fmla="*/ 946150 h 1308100"/>
                <a:gd name="connsiteX6" fmla="*/ 203219 w 203383"/>
                <a:gd name="connsiteY6" fmla="*/ 1079500 h 1308100"/>
                <a:gd name="connsiteX7" fmla="*/ 50819 w 203383"/>
                <a:gd name="connsiteY7" fmla="*/ 1308100 h 1308100"/>
                <a:gd name="connsiteX0" fmla="*/ 13478 w 204142"/>
                <a:gd name="connsiteY0" fmla="*/ 0 h 1308100"/>
                <a:gd name="connsiteX1" fmla="*/ 19828 w 204142"/>
                <a:gd name="connsiteY1" fmla="*/ 152400 h 1308100"/>
                <a:gd name="connsiteX2" fmla="*/ 115078 w 204142"/>
                <a:gd name="connsiteY2" fmla="*/ 337390 h 1308100"/>
                <a:gd name="connsiteX3" fmla="*/ 778 w 204142"/>
                <a:gd name="connsiteY3" fmla="*/ 552450 h 1308100"/>
                <a:gd name="connsiteX4" fmla="*/ 184928 w 204142"/>
                <a:gd name="connsiteY4" fmla="*/ 742950 h 1308100"/>
                <a:gd name="connsiteX5" fmla="*/ 26178 w 204142"/>
                <a:gd name="connsiteY5" fmla="*/ 946150 h 1308100"/>
                <a:gd name="connsiteX6" fmla="*/ 203978 w 204142"/>
                <a:gd name="connsiteY6" fmla="*/ 1079500 h 1308100"/>
                <a:gd name="connsiteX7" fmla="*/ 51578 w 204142"/>
                <a:gd name="connsiteY7" fmla="*/ 1308100 h 1308100"/>
                <a:gd name="connsiteX0" fmla="*/ 12746 w 203410"/>
                <a:gd name="connsiteY0" fmla="*/ 0 h 1308100"/>
                <a:gd name="connsiteX1" fmla="*/ 19096 w 203410"/>
                <a:gd name="connsiteY1" fmla="*/ 152400 h 1308100"/>
                <a:gd name="connsiteX2" fmla="*/ 114346 w 203410"/>
                <a:gd name="connsiteY2" fmla="*/ 337390 h 1308100"/>
                <a:gd name="connsiteX3" fmla="*/ 46 w 203410"/>
                <a:gd name="connsiteY3" fmla="*/ 552450 h 1308100"/>
                <a:gd name="connsiteX4" fmla="*/ 130221 w 203410"/>
                <a:gd name="connsiteY4" fmla="*/ 745985 h 1308100"/>
                <a:gd name="connsiteX5" fmla="*/ 25446 w 203410"/>
                <a:gd name="connsiteY5" fmla="*/ 946150 h 1308100"/>
                <a:gd name="connsiteX6" fmla="*/ 203246 w 203410"/>
                <a:gd name="connsiteY6" fmla="*/ 1079500 h 1308100"/>
                <a:gd name="connsiteX7" fmla="*/ 50846 w 203410"/>
                <a:gd name="connsiteY7" fmla="*/ 1308100 h 1308100"/>
                <a:gd name="connsiteX0" fmla="*/ 7065 w 197729"/>
                <a:gd name="connsiteY0" fmla="*/ 0 h 1308100"/>
                <a:gd name="connsiteX1" fmla="*/ 13415 w 197729"/>
                <a:gd name="connsiteY1" fmla="*/ 152400 h 1308100"/>
                <a:gd name="connsiteX2" fmla="*/ 108665 w 197729"/>
                <a:gd name="connsiteY2" fmla="*/ 337390 h 1308100"/>
                <a:gd name="connsiteX3" fmla="*/ 13415 w 197729"/>
                <a:gd name="connsiteY3" fmla="*/ 516030 h 1308100"/>
                <a:gd name="connsiteX4" fmla="*/ 124540 w 197729"/>
                <a:gd name="connsiteY4" fmla="*/ 745985 h 1308100"/>
                <a:gd name="connsiteX5" fmla="*/ 19765 w 197729"/>
                <a:gd name="connsiteY5" fmla="*/ 946150 h 1308100"/>
                <a:gd name="connsiteX6" fmla="*/ 197565 w 197729"/>
                <a:gd name="connsiteY6" fmla="*/ 1079500 h 1308100"/>
                <a:gd name="connsiteX7" fmla="*/ 45165 w 197729"/>
                <a:gd name="connsiteY7" fmla="*/ 1308100 h 1308100"/>
                <a:gd name="connsiteX0" fmla="*/ 7065 w 197576"/>
                <a:gd name="connsiteY0" fmla="*/ 0 h 1308100"/>
                <a:gd name="connsiteX1" fmla="*/ 13415 w 197576"/>
                <a:gd name="connsiteY1" fmla="*/ 152400 h 1308100"/>
                <a:gd name="connsiteX2" fmla="*/ 108665 w 197576"/>
                <a:gd name="connsiteY2" fmla="*/ 337390 h 1308100"/>
                <a:gd name="connsiteX3" fmla="*/ 13415 w 197576"/>
                <a:gd name="connsiteY3" fmla="*/ 516030 h 1308100"/>
                <a:gd name="connsiteX4" fmla="*/ 124540 w 197576"/>
                <a:gd name="connsiteY4" fmla="*/ 745985 h 1308100"/>
                <a:gd name="connsiteX5" fmla="*/ 38815 w 197576"/>
                <a:gd name="connsiteY5" fmla="*/ 900624 h 1308100"/>
                <a:gd name="connsiteX6" fmla="*/ 197565 w 197576"/>
                <a:gd name="connsiteY6" fmla="*/ 1079500 h 1308100"/>
                <a:gd name="connsiteX7" fmla="*/ 45165 w 197576"/>
                <a:gd name="connsiteY7" fmla="*/ 1308100 h 1308100"/>
                <a:gd name="connsiteX0" fmla="*/ 7065 w 197576"/>
                <a:gd name="connsiteY0" fmla="*/ 0 h 1308100"/>
                <a:gd name="connsiteX1" fmla="*/ 13415 w 197576"/>
                <a:gd name="connsiteY1" fmla="*/ 152400 h 1308100"/>
                <a:gd name="connsiteX2" fmla="*/ 108665 w 197576"/>
                <a:gd name="connsiteY2" fmla="*/ 337390 h 1308100"/>
                <a:gd name="connsiteX3" fmla="*/ 13415 w 197576"/>
                <a:gd name="connsiteY3" fmla="*/ 516030 h 1308100"/>
                <a:gd name="connsiteX4" fmla="*/ 143590 w 197576"/>
                <a:gd name="connsiteY4" fmla="*/ 724740 h 1308100"/>
                <a:gd name="connsiteX5" fmla="*/ 38815 w 197576"/>
                <a:gd name="connsiteY5" fmla="*/ 900624 h 1308100"/>
                <a:gd name="connsiteX6" fmla="*/ 197565 w 197576"/>
                <a:gd name="connsiteY6" fmla="*/ 1079500 h 1308100"/>
                <a:gd name="connsiteX7" fmla="*/ 45165 w 197576"/>
                <a:gd name="connsiteY7" fmla="*/ 1308100 h 1308100"/>
                <a:gd name="connsiteX0" fmla="*/ 7065 w 172181"/>
                <a:gd name="connsiteY0" fmla="*/ 0 h 1308100"/>
                <a:gd name="connsiteX1" fmla="*/ 13415 w 172181"/>
                <a:gd name="connsiteY1" fmla="*/ 152400 h 1308100"/>
                <a:gd name="connsiteX2" fmla="*/ 108665 w 172181"/>
                <a:gd name="connsiteY2" fmla="*/ 337390 h 1308100"/>
                <a:gd name="connsiteX3" fmla="*/ 13415 w 172181"/>
                <a:gd name="connsiteY3" fmla="*/ 516030 h 1308100"/>
                <a:gd name="connsiteX4" fmla="*/ 143590 w 172181"/>
                <a:gd name="connsiteY4" fmla="*/ 724740 h 1308100"/>
                <a:gd name="connsiteX5" fmla="*/ 38815 w 172181"/>
                <a:gd name="connsiteY5" fmla="*/ 900624 h 1308100"/>
                <a:gd name="connsiteX6" fmla="*/ 172165 w 172181"/>
                <a:gd name="connsiteY6" fmla="*/ 1076465 h 1308100"/>
                <a:gd name="connsiteX7" fmla="*/ 45165 w 172181"/>
                <a:gd name="connsiteY7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181" h="1308100">
                  <a:moveTo>
                    <a:pt x="7065" y="0"/>
                  </a:moveTo>
                  <a:cubicBezTo>
                    <a:pt x="-2989" y="46566"/>
                    <a:pt x="-3518" y="96168"/>
                    <a:pt x="13415" y="152400"/>
                  </a:cubicBezTo>
                  <a:cubicBezTo>
                    <a:pt x="30348" y="208632"/>
                    <a:pt x="108665" y="276785"/>
                    <a:pt x="108665" y="337390"/>
                  </a:cubicBezTo>
                  <a:cubicBezTo>
                    <a:pt x="108665" y="397995"/>
                    <a:pt x="7594" y="451472"/>
                    <a:pt x="13415" y="516030"/>
                  </a:cubicBezTo>
                  <a:cubicBezTo>
                    <a:pt x="19236" y="580588"/>
                    <a:pt x="139357" y="660641"/>
                    <a:pt x="143590" y="724740"/>
                  </a:cubicBezTo>
                  <a:cubicBezTo>
                    <a:pt x="147823" y="788839"/>
                    <a:pt x="34053" y="842003"/>
                    <a:pt x="38815" y="900624"/>
                  </a:cubicBezTo>
                  <a:cubicBezTo>
                    <a:pt x="43577" y="959245"/>
                    <a:pt x="171107" y="1008552"/>
                    <a:pt x="172165" y="1076465"/>
                  </a:cubicBezTo>
                  <a:cubicBezTo>
                    <a:pt x="173223" y="1144378"/>
                    <a:pt x="123481" y="1223962"/>
                    <a:pt x="45165" y="1308100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2438185" y="1628775"/>
              <a:ext cx="137329" cy="1558926"/>
            </a:xfrm>
            <a:custGeom>
              <a:avLst/>
              <a:gdLst>
                <a:gd name="connsiteX0" fmla="*/ 12719 w 203383"/>
                <a:gd name="connsiteY0" fmla="*/ 0 h 1308100"/>
                <a:gd name="connsiteX1" fmla="*/ 19069 w 203383"/>
                <a:gd name="connsiteY1" fmla="*/ 152400 h 1308100"/>
                <a:gd name="connsiteX2" fmla="*/ 171469 w 203383"/>
                <a:gd name="connsiteY2" fmla="*/ 355600 h 1308100"/>
                <a:gd name="connsiteX3" fmla="*/ 19 w 203383"/>
                <a:gd name="connsiteY3" fmla="*/ 552450 h 1308100"/>
                <a:gd name="connsiteX4" fmla="*/ 184169 w 203383"/>
                <a:gd name="connsiteY4" fmla="*/ 742950 h 1308100"/>
                <a:gd name="connsiteX5" fmla="*/ 25419 w 203383"/>
                <a:gd name="connsiteY5" fmla="*/ 946150 h 1308100"/>
                <a:gd name="connsiteX6" fmla="*/ 203219 w 203383"/>
                <a:gd name="connsiteY6" fmla="*/ 1079500 h 1308100"/>
                <a:gd name="connsiteX7" fmla="*/ 50819 w 203383"/>
                <a:gd name="connsiteY7" fmla="*/ 1308100 h 1308100"/>
                <a:gd name="connsiteX0" fmla="*/ 13321 w 203985"/>
                <a:gd name="connsiteY0" fmla="*/ 0 h 1308100"/>
                <a:gd name="connsiteX1" fmla="*/ 19671 w 203985"/>
                <a:gd name="connsiteY1" fmla="*/ 152400 h 1308100"/>
                <a:gd name="connsiteX2" fmla="*/ 121271 w 203985"/>
                <a:gd name="connsiteY2" fmla="*/ 347608 h 1308100"/>
                <a:gd name="connsiteX3" fmla="*/ 621 w 203985"/>
                <a:gd name="connsiteY3" fmla="*/ 552450 h 1308100"/>
                <a:gd name="connsiteX4" fmla="*/ 184771 w 203985"/>
                <a:gd name="connsiteY4" fmla="*/ 742950 h 1308100"/>
                <a:gd name="connsiteX5" fmla="*/ 26021 w 203985"/>
                <a:gd name="connsiteY5" fmla="*/ 946150 h 1308100"/>
                <a:gd name="connsiteX6" fmla="*/ 203821 w 203985"/>
                <a:gd name="connsiteY6" fmla="*/ 1079500 h 1308100"/>
                <a:gd name="connsiteX7" fmla="*/ 51421 w 203985"/>
                <a:gd name="connsiteY7" fmla="*/ 1308100 h 1308100"/>
                <a:gd name="connsiteX0" fmla="*/ 12751 w 203415"/>
                <a:gd name="connsiteY0" fmla="*/ 0 h 1308100"/>
                <a:gd name="connsiteX1" fmla="*/ 19101 w 203415"/>
                <a:gd name="connsiteY1" fmla="*/ 152400 h 1308100"/>
                <a:gd name="connsiteX2" fmla="*/ 120701 w 203415"/>
                <a:gd name="connsiteY2" fmla="*/ 347608 h 1308100"/>
                <a:gd name="connsiteX3" fmla="*/ 51 w 203415"/>
                <a:gd name="connsiteY3" fmla="*/ 552450 h 1308100"/>
                <a:gd name="connsiteX4" fmla="*/ 104826 w 203415"/>
                <a:gd name="connsiteY4" fmla="*/ 740285 h 1308100"/>
                <a:gd name="connsiteX5" fmla="*/ 25451 w 203415"/>
                <a:gd name="connsiteY5" fmla="*/ 946150 h 1308100"/>
                <a:gd name="connsiteX6" fmla="*/ 203251 w 203415"/>
                <a:gd name="connsiteY6" fmla="*/ 1079500 h 1308100"/>
                <a:gd name="connsiteX7" fmla="*/ 50851 w 203415"/>
                <a:gd name="connsiteY7" fmla="*/ 1308100 h 1308100"/>
                <a:gd name="connsiteX0" fmla="*/ 12751 w 120785"/>
                <a:gd name="connsiteY0" fmla="*/ 0 h 1308100"/>
                <a:gd name="connsiteX1" fmla="*/ 19101 w 120785"/>
                <a:gd name="connsiteY1" fmla="*/ 152400 h 1308100"/>
                <a:gd name="connsiteX2" fmla="*/ 120701 w 120785"/>
                <a:gd name="connsiteY2" fmla="*/ 347608 h 1308100"/>
                <a:gd name="connsiteX3" fmla="*/ 51 w 120785"/>
                <a:gd name="connsiteY3" fmla="*/ 552450 h 1308100"/>
                <a:gd name="connsiteX4" fmla="*/ 104826 w 120785"/>
                <a:gd name="connsiteY4" fmla="*/ 740285 h 1308100"/>
                <a:gd name="connsiteX5" fmla="*/ 25451 w 120785"/>
                <a:gd name="connsiteY5" fmla="*/ 946150 h 1308100"/>
                <a:gd name="connsiteX6" fmla="*/ 95301 w 120785"/>
                <a:gd name="connsiteY6" fmla="*/ 1079500 h 1308100"/>
                <a:gd name="connsiteX7" fmla="*/ 50851 w 120785"/>
                <a:gd name="connsiteY7" fmla="*/ 1308100 h 1308100"/>
                <a:gd name="connsiteX0" fmla="*/ 12751 w 125425"/>
                <a:gd name="connsiteY0" fmla="*/ 0 h 1308100"/>
                <a:gd name="connsiteX1" fmla="*/ 19101 w 125425"/>
                <a:gd name="connsiteY1" fmla="*/ 152400 h 1308100"/>
                <a:gd name="connsiteX2" fmla="*/ 120701 w 125425"/>
                <a:gd name="connsiteY2" fmla="*/ 347608 h 1308100"/>
                <a:gd name="connsiteX3" fmla="*/ 51 w 125425"/>
                <a:gd name="connsiteY3" fmla="*/ 552450 h 1308100"/>
                <a:gd name="connsiteX4" fmla="*/ 104826 w 125425"/>
                <a:gd name="connsiteY4" fmla="*/ 740285 h 1308100"/>
                <a:gd name="connsiteX5" fmla="*/ 25451 w 125425"/>
                <a:gd name="connsiteY5" fmla="*/ 946150 h 1308100"/>
                <a:gd name="connsiteX6" fmla="*/ 123876 w 125425"/>
                <a:gd name="connsiteY6" fmla="*/ 1087492 h 1308100"/>
                <a:gd name="connsiteX7" fmla="*/ 50851 w 125425"/>
                <a:gd name="connsiteY7" fmla="*/ 1308100 h 1308100"/>
                <a:gd name="connsiteX0" fmla="*/ 12751 w 137329"/>
                <a:gd name="connsiteY0" fmla="*/ 0 h 1308100"/>
                <a:gd name="connsiteX1" fmla="*/ 19101 w 137329"/>
                <a:gd name="connsiteY1" fmla="*/ 152400 h 1308100"/>
                <a:gd name="connsiteX2" fmla="*/ 120701 w 137329"/>
                <a:gd name="connsiteY2" fmla="*/ 347608 h 1308100"/>
                <a:gd name="connsiteX3" fmla="*/ 51 w 137329"/>
                <a:gd name="connsiteY3" fmla="*/ 552450 h 1308100"/>
                <a:gd name="connsiteX4" fmla="*/ 104826 w 137329"/>
                <a:gd name="connsiteY4" fmla="*/ 740285 h 1308100"/>
                <a:gd name="connsiteX5" fmla="*/ 25451 w 137329"/>
                <a:gd name="connsiteY5" fmla="*/ 946150 h 1308100"/>
                <a:gd name="connsiteX6" fmla="*/ 136576 w 137329"/>
                <a:gd name="connsiteY6" fmla="*/ 1132783 h 1308100"/>
                <a:gd name="connsiteX7" fmla="*/ 50851 w 137329"/>
                <a:gd name="connsiteY7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9" h="1308100">
                  <a:moveTo>
                    <a:pt x="12751" y="0"/>
                  </a:moveTo>
                  <a:cubicBezTo>
                    <a:pt x="2697" y="46566"/>
                    <a:pt x="1109" y="94465"/>
                    <a:pt x="19101" y="152400"/>
                  </a:cubicBezTo>
                  <a:cubicBezTo>
                    <a:pt x="37093" y="210335"/>
                    <a:pt x="123876" y="280933"/>
                    <a:pt x="120701" y="347608"/>
                  </a:cubicBezTo>
                  <a:cubicBezTo>
                    <a:pt x="117526" y="414283"/>
                    <a:pt x="2697" y="487004"/>
                    <a:pt x="51" y="552450"/>
                  </a:cubicBezTo>
                  <a:cubicBezTo>
                    <a:pt x="-2595" y="617896"/>
                    <a:pt x="100593" y="674668"/>
                    <a:pt x="104826" y="740285"/>
                  </a:cubicBezTo>
                  <a:cubicBezTo>
                    <a:pt x="109059" y="805902"/>
                    <a:pt x="20159" y="880734"/>
                    <a:pt x="25451" y="946150"/>
                  </a:cubicBezTo>
                  <a:cubicBezTo>
                    <a:pt x="30743" y="1011566"/>
                    <a:pt x="132343" y="1072458"/>
                    <a:pt x="136576" y="1132783"/>
                  </a:cubicBezTo>
                  <a:cubicBezTo>
                    <a:pt x="140809" y="1193108"/>
                    <a:pt x="129167" y="1223962"/>
                    <a:pt x="50851" y="1308100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761826" y="1574800"/>
              <a:ext cx="203687" cy="1612900"/>
            </a:xfrm>
            <a:custGeom>
              <a:avLst/>
              <a:gdLst>
                <a:gd name="connsiteX0" fmla="*/ 12719 w 203383"/>
                <a:gd name="connsiteY0" fmla="*/ 0 h 1308100"/>
                <a:gd name="connsiteX1" fmla="*/ 19069 w 203383"/>
                <a:gd name="connsiteY1" fmla="*/ 152400 h 1308100"/>
                <a:gd name="connsiteX2" fmla="*/ 171469 w 203383"/>
                <a:gd name="connsiteY2" fmla="*/ 355600 h 1308100"/>
                <a:gd name="connsiteX3" fmla="*/ 19 w 203383"/>
                <a:gd name="connsiteY3" fmla="*/ 552450 h 1308100"/>
                <a:gd name="connsiteX4" fmla="*/ 184169 w 203383"/>
                <a:gd name="connsiteY4" fmla="*/ 742950 h 1308100"/>
                <a:gd name="connsiteX5" fmla="*/ 25419 w 203383"/>
                <a:gd name="connsiteY5" fmla="*/ 946150 h 1308100"/>
                <a:gd name="connsiteX6" fmla="*/ 203219 w 203383"/>
                <a:gd name="connsiteY6" fmla="*/ 1079500 h 1308100"/>
                <a:gd name="connsiteX7" fmla="*/ 50819 w 203383"/>
                <a:gd name="connsiteY7" fmla="*/ 1308100 h 1308100"/>
                <a:gd name="connsiteX0" fmla="*/ 13565 w 204229"/>
                <a:gd name="connsiteY0" fmla="*/ 0 h 1308100"/>
                <a:gd name="connsiteX1" fmla="*/ 19915 w 204229"/>
                <a:gd name="connsiteY1" fmla="*/ 152400 h 1308100"/>
                <a:gd name="connsiteX2" fmla="*/ 111990 w 204229"/>
                <a:gd name="connsiteY2" fmla="*/ 355600 h 1308100"/>
                <a:gd name="connsiteX3" fmla="*/ 865 w 204229"/>
                <a:gd name="connsiteY3" fmla="*/ 552450 h 1308100"/>
                <a:gd name="connsiteX4" fmla="*/ 185015 w 204229"/>
                <a:gd name="connsiteY4" fmla="*/ 742950 h 1308100"/>
                <a:gd name="connsiteX5" fmla="*/ 26265 w 204229"/>
                <a:gd name="connsiteY5" fmla="*/ 946150 h 1308100"/>
                <a:gd name="connsiteX6" fmla="*/ 204065 w 204229"/>
                <a:gd name="connsiteY6" fmla="*/ 1079500 h 1308100"/>
                <a:gd name="connsiteX7" fmla="*/ 51665 w 204229"/>
                <a:gd name="connsiteY7" fmla="*/ 1308100 h 1308100"/>
                <a:gd name="connsiteX0" fmla="*/ 13565 w 204229"/>
                <a:gd name="connsiteY0" fmla="*/ 0 h 1308100"/>
                <a:gd name="connsiteX1" fmla="*/ 19915 w 204229"/>
                <a:gd name="connsiteY1" fmla="*/ 152400 h 1308100"/>
                <a:gd name="connsiteX2" fmla="*/ 111990 w 204229"/>
                <a:gd name="connsiteY2" fmla="*/ 355600 h 1308100"/>
                <a:gd name="connsiteX3" fmla="*/ 865 w 204229"/>
                <a:gd name="connsiteY3" fmla="*/ 488075 h 1308100"/>
                <a:gd name="connsiteX4" fmla="*/ 185015 w 204229"/>
                <a:gd name="connsiteY4" fmla="*/ 742950 h 1308100"/>
                <a:gd name="connsiteX5" fmla="*/ 26265 w 204229"/>
                <a:gd name="connsiteY5" fmla="*/ 946150 h 1308100"/>
                <a:gd name="connsiteX6" fmla="*/ 204065 w 204229"/>
                <a:gd name="connsiteY6" fmla="*/ 1079500 h 1308100"/>
                <a:gd name="connsiteX7" fmla="*/ 51665 w 204229"/>
                <a:gd name="connsiteY7" fmla="*/ 1308100 h 1308100"/>
                <a:gd name="connsiteX0" fmla="*/ 13322 w 203986"/>
                <a:gd name="connsiteY0" fmla="*/ 0 h 1308100"/>
                <a:gd name="connsiteX1" fmla="*/ 19672 w 203986"/>
                <a:gd name="connsiteY1" fmla="*/ 152400 h 1308100"/>
                <a:gd name="connsiteX2" fmla="*/ 121272 w 203986"/>
                <a:gd name="connsiteY2" fmla="*/ 304100 h 1308100"/>
                <a:gd name="connsiteX3" fmla="*/ 622 w 203986"/>
                <a:gd name="connsiteY3" fmla="*/ 488075 h 1308100"/>
                <a:gd name="connsiteX4" fmla="*/ 184772 w 203986"/>
                <a:gd name="connsiteY4" fmla="*/ 742950 h 1308100"/>
                <a:gd name="connsiteX5" fmla="*/ 26022 w 203986"/>
                <a:gd name="connsiteY5" fmla="*/ 946150 h 1308100"/>
                <a:gd name="connsiteX6" fmla="*/ 203822 w 203986"/>
                <a:gd name="connsiteY6" fmla="*/ 1079500 h 1308100"/>
                <a:gd name="connsiteX7" fmla="*/ 51422 w 203986"/>
                <a:gd name="connsiteY7" fmla="*/ 1308100 h 1308100"/>
                <a:gd name="connsiteX0" fmla="*/ 12708 w 203372"/>
                <a:gd name="connsiteY0" fmla="*/ 0 h 1308100"/>
                <a:gd name="connsiteX1" fmla="*/ 19058 w 203372"/>
                <a:gd name="connsiteY1" fmla="*/ 152400 h 1308100"/>
                <a:gd name="connsiteX2" fmla="*/ 120658 w 203372"/>
                <a:gd name="connsiteY2" fmla="*/ 304100 h 1308100"/>
                <a:gd name="connsiteX3" fmla="*/ 8 w 203372"/>
                <a:gd name="connsiteY3" fmla="*/ 488075 h 1308100"/>
                <a:gd name="connsiteX4" fmla="*/ 127008 w 203372"/>
                <a:gd name="connsiteY4" fmla="*/ 668275 h 1308100"/>
                <a:gd name="connsiteX5" fmla="*/ 25408 w 203372"/>
                <a:gd name="connsiteY5" fmla="*/ 946150 h 1308100"/>
                <a:gd name="connsiteX6" fmla="*/ 203208 w 203372"/>
                <a:gd name="connsiteY6" fmla="*/ 1079500 h 1308100"/>
                <a:gd name="connsiteX7" fmla="*/ 50808 w 203372"/>
                <a:gd name="connsiteY7" fmla="*/ 1308100 h 1308100"/>
                <a:gd name="connsiteX0" fmla="*/ 12835 w 203499"/>
                <a:gd name="connsiteY0" fmla="*/ 0 h 1308100"/>
                <a:gd name="connsiteX1" fmla="*/ 19185 w 203499"/>
                <a:gd name="connsiteY1" fmla="*/ 152400 h 1308100"/>
                <a:gd name="connsiteX2" fmla="*/ 120785 w 203499"/>
                <a:gd name="connsiteY2" fmla="*/ 304100 h 1308100"/>
                <a:gd name="connsiteX3" fmla="*/ 135 w 203499"/>
                <a:gd name="connsiteY3" fmla="*/ 488075 h 1308100"/>
                <a:gd name="connsiteX4" fmla="*/ 149360 w 203499"/>
                <a:gd name="connsiteY4" fmla="*/ 704325 h 1308100"/>
                <a:gd name="connsiteX5" fmla="*/ 25535 w 203499"/>
                <a:gd name="connsiteY5" fmla="*/ 946150 h 1308100"/>
                <a:gd name="connsiteX6" fmla="*/ 203335 w 203499"/>
                <a:gd name="connsiteY6" fmla="*/ 1079500 h 1308100"/>
                <a:gd name="connsiteX7" fmla="*/ 50935 w 203499"/>
                <a:gd name="connsiteY7" fmla="*/ 1308100 h 1308100"/>
                <a:gd name="connsiteX0" fmla="*/ 12835 w 203687"/>
                <a:gd name="connsiteY0" fmla="*/ 0 h 1308100"/>
                <a:gd name="connsiteX1" fmla="*/ 19185 w 203687"/>
                <a:gd name="connsiteY1" fmla="*/ 152400 h 1308100"/>
                <a:gd name="connsiteX2" fmla="*/ 120785 w 203687"/>
                <a:gd name="connsiteY2" fmla="*/ 304100 h 1308100"/>
                <a:gd name="connsiteX3" fmla="*/ 135 w 203687"/>
                <a:gd name="connsiteY3" fmla="*/ 488075 h 1308100"/>
                <a:gd name="connsiteX4" fmla="*/ 149360 w 203687"/>
                <a:gd name="connsiteY4" fmla="*/ 704325 h 1308100"/>
                <a:gd name="connsiteX5" fmla="*/ 12835 w 203687"/>
                <a:gd name="connsiteY5" fmla="*/ 917825 h 1308100"/>
                <a:gd name="connsiteX6" fmla="*/ 203335 w 203687"/>
                <a:gd name="connsiteY6" fmla="*/ 1079500 h 1308100"/>
                <a:gd name="connsiteX7" fmla="*/ 50935 w 203687"/>
                <a:gd name="connsiteY7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7" h="1308100">
                  <a:moveTo>
                    <a:pt x="12835" y="0"/>
                  </a:moveTo>
                  <a:cubicBezTo>
                    <a:pt x="2781" y="46566"/>
                    <a:pt x="1193" y="101717"/>
                    <a:pt x="19185" y="152400"/>
                  </a:cubicBezTo>
                  <a:cubicBezTo>
                    <a:pt x="37177" y="203083"/>
                    <a:pt x="123960" y="248154"/>
                    <a:pt x="120785" y="304100"/>
                  </a:cubicBezTo>
                  <a:cubicBezTo>
                    <a:pt x="117610" y="360046"/>
                    <a:pt x="-4627" y="421371"/>
                    <a:pt x="135" y="488075"/>
                  </a:cubicBezTo>
                  <a:cubicBezTo>
                    <a:pt x="4897" y="554779"/>
                    <a:pt x="147243" y="632700"/>
                    <a:pt x="149360" y="704325"/>
                  </a:cubicBezTo>
                  <a:cubicBezTo>
                    <a:pt x="151477" y="775950"/>
                    <a:pt x="3839" y="855296"/>
                    <a:pt x="12835" y="917825"/>
                  </a:cubicBezTo>
                  <a:cubicBezTo>
                    <a:pt x="21831" y="980354"/>
                    <a:pt x="196985" y="1014454"/>
                    <a:pt x="203335" y="1079500"/>
                  </a:cubicBezTo>
                  <a:cubicBezTo>
                    <a:pt x="209685" y="1144546"/>
                    <a:pt x="129251" y="1223962"/>
                    <a:pt x="50935" y="1308100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7" name="Oval 36"/>
          <p:cNvSpPr/>
          <p:nvPr/>
        </p:nvSpPr>
        <p:spPr>
          <a:xfrm>
            <a:off x="1375831" y="776968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939800">
              <a:srgbClr val="FFFF00">
                <a:alpha val="88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SUN</a:t>
            </a:r>
            <a:endParaRPr lang="en-IN" sz="14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56557" y="314325"/>
            <a:ext cx="47372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</a:rPr>
              <a:t>In the upper reaches of the atmosphere, a molecule containing three atoms of oxygen is found.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</a:rPr>
              <a:t>This would mean a formula of O</a:t>
            </a:r>
            <a:r>
              <a:rPr lang="en-US" baseline="-25000" dirty="0" smtClean="0">
                <a:latin typeface="Bookman Old Style" pitchFamily="18" charset="0"/>
              </a:rPr>
              <a:t>3</a:t>
            </a:r>
            <a:r>
              <a:rPr lang="en-US" dirty="0" smtClean="0">
                <a:latin typeface="Bookman Old Style" pitchFamily="18" charset="0"/>
              </a:rPr>
              <a:t> and this is called ozone. </a:t>
            </a:r>
            <a:endParaRPr lang="en-US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Bookman Old Style" pitchFamily="18" charset="0"/>
              </a:rPr>
              <a:t>It forms a sort of sunscreen high up in the atmosphere</a:t>
            </a:r>
            <a:r>
              <a:rPr lang="en-US" dirty="0" smtClean="0">
                <a:latin typeface="Bookman Old Style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Bookman Old Style" pitchFamily="18" charset="0"/>
              </a:rPr>
              <a:t>It prevents the harmful types of ultraviolet rays (UV-B) coming down </a:t>
            </a:r>
            <a:r>
              <a:rPr lang="en-US" dirty="0" smtClean="0">
                <a:latin typeface="Bookman Old Style" pitchFamily="18" charset="0"/>
              </a:rPr>
              <a:t>from the </a:t>
            </a:r>
            <a:r>
              <a:rPr lang="en-US" dirty="0">
                <a:latin typeface="Bookman Old Style" pitchFamily="18" charset="0"/>
              </a:rPr>
              <a:t>sun</a:t>
            </a:r>
            <a:r>
              <a:rPr lang="en-US" dirty="0" smtClean="0">
                <a:latin typeface="Bookman Old Style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</a:rPr>
              <a:t>Protects plant and animals.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51920" y="3326670"/>
            <a:ext cx="4751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Wingdings" pitchFamily="2" charset="2"/>
              <a:buChar char="ü"/>
            </a:pPr>
            <a:r>
              <a:rPr lang="en-US" dirty="0">
                <a:latin typeface="Bookman Old Style" pitchFamily="18" charset="0"/>
              </a:rPr>
              <a:t>Certain gaseous compounds such as CFCs (chlorofluorocarbons) </a:t>
            </a:r>
            <a:r>
              <a:rPr lang="en-US" dirty="0" smtClean="0">
                <a:latin typeface="Bookman Old Style" pitchFamily="18" charset="0"/>
              </a:rPr>
              <a:t>released from </a:t>
            </a:r>
            <a:r>
              <a:rPr lang="en-US" dirty="0">
                <a:latin typeface="Bookman Old Style" pitchFamily="18" charset="0"/>
              </a:rPr>
              <a:t>refrigerators, aerosol-sprayers and packing materials </a:t>
            </a:r>
            <a:r>
              <a:rPr lang="en-US" dirty="0" err="1">
                <a:latin typeface="Bookman Old Style" pitchFamily="18" charset="0"/>
              </a:rPr>
              <a:t>styrofoam</a:t>
            </a:r>
            <a:r>
              <a:rPr lang="en-US" dirty="0">
                <a:latin typeface="Bookman Old Style" pitchFamily="18" charset="0"/>
              </a:rPr>
              <a:t>, rise </a:t>
            </a:r>
            <a:r>
              <a:rPr lang="en-US" dirty="0" smtClean="0">
                <a:latin typeface="Bookman Old Style" pitchFamily="18" charset="0"/>
              </a:rPr>
              <a:t>into </a:t>
            </a:r>
            <a:r>
              <a:rPr lang="en-US" dirty="0">
                <a:latin typeface="Bookman Old Style" pitchFamily="18" charset="0"/>
              </a:rPr>
              <a:t>the </a:t>
            </a:r>
            <a:r>
              <a:rPr lang="en-US" dirty="0" smtClean="0">
                <a:latin typeface="Bookman Old Style" pitchFamily="18" charset="0"/>
              </a:rPr>
              <a:t>atmosphere.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574496" y="2992752"/>
            <a:ext cx="2558634" cy="2558634"/>
          </a:xfrm>
          <a:prstGeom prst="arc">
            <a:avLst>
              <a:gd name="adj1" fmla="val 10848454"/>
              <a:gd name="adj2" fmla="val 0"/>
            </a:avLst>
          </a:prstGeom>
          <a:ln>
            <a:solidFill>
              <a:srgbClr val="0303BD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988201" y="3486150"/>
            <a:ext cx="2063884" cy="338554"/>
            <a:chOff x="2654533" y="3036037"/>
            <a:chExt cx="2063884" cy="338554"/>
          </a:xfrm>
        </p:grpSpPr>
        <p:sp>
          <p:nvSpPr>
            <p:cNvPr id="62" name="Rectangle 61"/>
            <p:cNvSpPr/>
            <p:nvPr/>
          </p:nvSpPr>
          <p:spPr>
            <a:xfrm>
              <a:off x="3477372" y="3036037"/>
              <a:ext cx="1241045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</a:rPr>
                <a:t>Ozone (O</a:t>
              </a:r>
              <a:r>
                <a:rPr lang="en-US" sz="1600" baseline="-25000" dirty="0" smtClean="0">
                  <a:latin typeface="Bookman Old Style" pitchFamily="18" charset="0"/>
                </a:rPr>
                <a:t>3</a:t>
              </a:r>
              <a:r>
                <a:rPr lang="en-US" sz="1600" dirty="0" smtClean="0">
                  <a:latin typeface="Bookman Old Style" pitchFamily="18" charset="0"/>
                </a:rPr>
                <a:t>)</a:t>
              </a:r>
              <a:endParaRPr lang="en-IN" sz="1600" dirty="0">
                <a:latin typeface="Bookman Old Style" pitchFamily="18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2654533" y="3221039"/>
              <a:ext cx="780817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085021" y="2709737"/>
            <a:ext cx="446619" cy="247303"/>
            <a:chOff x="5039781" y="2311111"/>
            <a:chExt cx="446619" cy="247303"/>
          </a:xfrm>
        </p:grpSpPr>
        <p:sp>
          <p:nvSpPr>
            <p:cNvPr id="11" name="Oval 10"/>
            <p:cNvSpPr/>
            <p:nvPr/>
          </p:nvSpPr>
          <p:spPr>
            <a:xfrm>
              <a:off x="5105400" y="2312614"/>
              <a:ext cx="245800" cy="245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39781" y="2311111"/>
              <a:ext cx="44661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+mj-lt"/>
                </a:rPr>
                <a:t>CFC</a:t>
              </a:r>
              <a:endParaRPr lang="en-IN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08553" y="3416033"/>
            <a:ext cx="446619" cy="247303"/>
            <a:chOff x="5039781" y="2311111"/>
            <a:chExt cx="446619" cy="247303"/>
          </a:xfrm>
        </p:grpSpPr>
        <p:sp>
          <p:nvSpPr>
            <p:cNvPr id="73" name="Oval 72"/>
            <p:cNvSpPr/>
            <p:nvPr/>
          </p:nvSpPr>
          <p:spPr>
            <a:xfrm>
              <a:off x="5105400" y="2312614"/>
              <a:ext cx="245800" cy="245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39781" y="2311111"/>
              <a:ext cx="44661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+mj-lt"/>
                </a:rPr>
                <a:t>CFC</a:t>
              </a:r>
              <a:endParaRPr lang="en-IN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131091" y="4400550"/>
            <a:ext cx="446619" cy="247303"/>
            <a:chOff x="5039781" y="2311111"/>
            <a:chExt cx="446619" cy="247303"/>
          </a:xfrm>
        </p:grpSpPr>
        <p:sp>
          <p:nvSpPr>
            <p:cNvPr id="83" name="Oval 82"/>
            <p:cNvSpPr/>
            <p:nvPr/>
          </p:nvSpPr>
          <p:spPr>
            <a:xfrm>
              <a:off x="5105400" y="2312614"/>
              <a:ext cx="245800" cy="245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039781" y="2311111"/>
              <a:ext cx="44661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+mj-lt"/>
                </a:rPr>
                <a:t>CFC</a:t>
              </a:r>
              <a:endParaRPr lang="en-IN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636462" y="2932172"/>
            <a:ext cx="389995" cy="246221"/>
            <a:chOff x="5325004" y="3228359"/>
            <a:chExt cx="389995" cy="246221"/>
          </a:xfrm>
        </p:grpSpPr>
        <p:sp>
          <p:nvSpPr>
            <p:cNvPr id="93" name="Oval 92"/>
            <p:cNvSpPr/>
            <p:nvPr/>
          </p:nvSpPr>
          <p:spPr>
            <a:xfrm>
              <a:off x="5396005" y="3275997"/>
              <a:ext cx="184674" cy="18467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325004" y="3228359"/>
              <a:ext cx="38999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+mj-lt"/>
                </a:rPr>
                <a:t>Cl</a:t>
              </a:r>
              <a:r>
                <a:rPr lang="en-US" sz="1000" b="1" baseline="-25000" dirty="0" smtClean="0">
                  <a:latin typeface="+mj-lt"/>
                </a:rPr>
                <a:t>2</a:t>
              </a:r>
              <a:endParaRPr lang="en-IN" sz="1000" b="1" dirty="0">
                <a:latin typeface="+mj-lt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37495" y="2939315"/>
            <a:ext cx="349832" cy="400110"/>
            <a:chOff x="5828745" y="3233121"/>
            <a:chExt cx="349832" cy="400110"/>
          </a:xfrm>
        </p:grpSpPr>
        <p:sp>
          <p:nvSpPr>
            <p:cNvPr id="96" name="Oval 95"/>
            <p:cNvSpPr/>
            <p:nvPr/>
          </p:nvSpPr>
          <p:spPr>
            <a:xfrm>
              <a:off x="5898448" y="3273615"/>
              <a:ext cx="184674" cy="18467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828745" y="3233121"/>
              <a:ext cx="3498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+mj-lt"/>
                </a:rPr>
                <a:t>Cl</a:t>
              </a:r>
              <a:r>
                <a:rPr lang="en-US" sz="1000" b="1" baseline="-25000" dirty="0" smtClean="0">
                  <a:latin typeface="+mj-lt"/>
                </a:rPr>
                <a:t>2</a:t>
              </a:r>
              <a:endParaRPr lang="en-IN" sz="1000" b="1" dirty="0">
                <a:latin typeface="+mj-lt"/>
              </a:endParaRPr>
            </a:p>
          </p:txBody>
        </p:sp>
      </p:grpSp>
      <p:sp>
        <p:nvSpPr>
          <p:cNvPr id="86" name="Oval 85"/>
          <p:cNvSpPr/>
          <p:nvPr/>
        </p:nvSpPr>
        <p:spPr>
          <a:xfrm>
            <a:off x="1677606" y="2951430"/>
            <a:ext cx="245800" cy="24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784618" y="2934447"/>
            <a:ext cx="318029" cy="246221"/>
            <a:chOff x="5835119" y="3233121"/>
            <a:chExt cx="318029" cy="246221"/>
          </a:xfrm>
        </p:grpSpPr>
        <p:sp>
          <p:nvSpPr>
            <p:cNvPr id="87" name="Oval 86"/>
            <p:cNvSpPr/>
            <p:nvPr/>
          </p:nvSpPr>
          <p:spPr>
            <a:xfrm>
              <a:off x="5898448" y="3273615"/>
              <a:ext cx="184674" cy="18467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835119" y="3233121"/>
              <a:ext cx="31802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+mj-lt"/>
                </a:rPr>
                <a:t>O</a:t>
              </a:r>
              <a:r>
                <a:rPr lang="en-US" sz="1000" b="1" baseline="-25000" dirty="0" smtClean="0">
                  <a:latin typeface="+mj-lt"/>
                </a:rPr>
                <a:t>2</a:t>
              </a:r>
              <a:endParaRPr lang="en-IN" sz="1000" b="1" dirty="0">
                <a:latin typeface="+mj-lt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809750" y="2943971"/>
            <a:ext cx="289117" cy="246221"/>
            <a:chOff x="5859101" y="3242647"/>
            <a:chExt cx="289117" cy="246221"/>
          </a:xfrm>
        </p:grpSpPr>
        <p:sp>
          <p:nvSpPr>
            <p:cNvPr id="90" name="Oval 89"/>
            <p:cNvSpPr/>
            <p:nvPr/>
          </p:nvSpPr>
          <p:spPr>
            <a:xfrm>
              <a:off x="5898448" y="3273615"/>
              <a:ext cx="184674" cy="18467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59101" y="3242647"/>
              <a:ext cx="28911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+mj-lt"/>
                </a:rPr>
                <a:t>O</a:t>
              </a:r>
              <a:endParaRPr lang="en-IN" sz="1000" b="1" dirty="0"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781175" y="2933700"/>
            <a:ext cx="318029" cy="246221"/>
            <a:chOff x="5831946" y="3233121"/>
            <a:chExt cx="318029" cy="246221"/>
          </a:xfrm>
        </p:grpSpPr>
        <p:sp>
          <p:nvSpPr>
            <p:cNvPr id="100" name="Oval 99"/>
            <p:cNvSpPr/>
            <p:nvPr/>
          </p:nvSpPr>
          <p:spPr>
            <a:xfrm>
              <a:off x="5898448" y="3273615"/>
              <a:ext cx="184674" cy="18467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831946" y="3233121"/>
              <a:ext cx="31802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+mj-lt"/>
                </a:rPr>
                <a:t>O</a:t>
              </a:r>
              <a:r>
                <a:rPr lang="en-US" sz="1000" b="1" baseline="-25000" dirty="0" smtClean="0">
                  <a:latin typeface="+mj-lt"/>
                </a:rPr>
                <a:t>3</a:t>
              </a:r>
              <a:endParaRPr lang="en-IN" sz="1000" b="1" dirty="0">
                <a:latin typeface="+mj-lt"/>
              </a:endParaRPr>
            </a:p>
          </p:txBody>
        </p:sp>
      </p:grpSp>
      <p:pic>
        <p:nvPicPr>
          <p:cNvPr id="4098" name="Picture 2" descr="C:\Users\ADMIN\Desktop\Images\2010-06-01 (Sunburn)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41256"/>
            <a:ext cx="1249286" cy="8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\Desktop\Images\Sunburns-and-Skin-Cance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60" y="3915402"/>
            <a:ext cx="1251636" cy="82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Images\images45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468" y="3416033"/>
            <a:ext cx="1139827" cy="83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\Desktop\Images\Melanomoa_DNA_UV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65" y="3416515"/>
            <a:ext cx="1217027" cy="8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3856557" y="307991"/>
            <a:ext cx="47514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Wingdings" pitchFamily="2" charset="2"/>
              <a:buChar char="ü"/>
            </a:pPr>
            <a:r>
              <a:rPr lang="en-US" sz="2000" dirty="0" smtClean="0">
                <a:latin typeface="Bookman Old Style" pitchFamily="18" charset="0"/>
              </a:rPr>
              <a:t>There </a:t>
            </a:r>
            <a:r>
              <a:rPr lang="en-US" sz="2000" dirty="0">
                <a:latin typeface="Bookman Old Style" pitchFamily="18" charset="0"/>
              </a:rPr>
              <a:t>they break down into chlorine </a:t>
            </a:r>
            <a:r>
              <a:rPr lang="en-US" sz="2000" dirty="0" smtClean="0">
                <a:latin typeface="Bookman Old Style" pitchFamily="18" charset="0"/>
              </a:rPr>
              <a:t>atoms </a:t>
            </a:r>
            <a:r>
              <a:rPr lang="en-US" sz="2000" dirty="0">
                <a:latin typeface="Bookman Old Style" pitchFamily="18" charset="0"/>
              </a:rPr>
              <a:t>which in </a:t>
            </a:r>
            <a:r>
              <a:rPr lang="en-US" sz="2000" dirty="0" smtClean="0">
                <a:latin typeface="Bookman Old Style" pitchFamily="18" charset="0"/>
              </a:rPr>
              <a:t>turn </a:t>
            </a:r>
            <a:r>
              <a:rPr lang="en-US" sz="2000" dirty="0">
                <a:latin typeface="Bookman Old Style" pitchFamily="18" charset="0"/>
              </a:rPr>
              <a:t>breakdown ozone (O</a:t>
            </a:r>
            <a:r>
              <a:rPr lang="en-US" sz="2000" baseline="-25000" dirty="0">
                <a:latin typeface="Bookman Old Style" pitchFamily="18" charset="0"/>
              </a:rPr>
              <a:t>3</a:t>
            </a:r>
            <a:r>
              <a:rPr lang="en-US" sz="2000" dirty="0">
                <a:latin typeface="Bookman Old Style" pitchFamily="18" charset="0"/>
              </a:rPr>
              <a:t>) into </a:t>
            </a:r>
            <a:r>
              <a:rPr lang="en-US" sz="2000" dirty="0" smtClean="0">
                <a:latin typeface="Bookman Old Style" pitchFamily="18" charset="0"/>
              </a:rPr>
              <a:t>oxygen (</a:t>
            </a:r>
            <a:r>
              <a:rPr lang="en-US" sz="2000" dirty="0">
                <a:latin typeface="Bookman Old Style" pitchFamily="18" charset="0"/>
              </a:rPr>
              <a:t>O</a:t>
            </a:r>
            <a:r>
              <a:rPr lang="en-US" sz="2000" baseline="-25000" dirty="0">
                <a:latin typeface="Bookman Old Style" pitchFamily="18" charset="0"/>
              </a:rPr>
              <a:t>2</a:t>
            </a:r>
            <a:r>
              <a:rPr lang="en-US" sz="2000" dirty="0">
                <a:latin typeface="Bookman Old Style" pitchFamily="18" charset="0"/>
              </a:rPr>
              <a:t>) and </a:t>
            </a:r>
            <a:r>
              <a:rPr lang="en-US" sz="2000" dirty="0" smtClean="0">
                <a:latin typeface="Bookman Old Style" pitchFamily="18" charset="0"/>
              </a:rPr>
              <a:t>O.</a:t>
            </a:r>
          </a:p>
          <a:p>
            <a:pPr marL="287338" indent="-287338">
              <a:buFont typeface="Wingdings" pitchFamily="2" charset="2"/>
              <a:buChar char="ü"/>
            </a:pPr>
            <a:r>
              <a:rPr lang="en-US" sz="2000" dirty="0">
                <a:latin typeface="Bookman Old Style" pitchFamily="18" charset="0"/>
              </a:rPr>
              <a:t>The reduced ozone cannot prevent the entry of harmful UV-B rays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pPr marL="288925" indent="-288925"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itchFamily="18" charset="0"/>
              </a:rPr>
              <a:t>UV-B rays cause sunburn, genetic disorders, skin cancers and </a:t>
            </a:r>
            <a:r>
              <a:rPr lang="en-US" sz="2000" dirty="0" smtClean="0">
                <a:latin typeface="Bookman Old Style" pitchFamily="18" charset="0"/>
              </a:rPr>
              <a:t>reduced productivity </a:t>
            </a:r>
            <a:r>
              <a:rPr lang="en-US" sz="2000" dirty="0">
                <a:latin typeface="Bookman Old Style" pitchFamily="18" charset="0"/>
              </a:rPr>
              <a:t>of forests and </a:t>
            </a:r>
            <a:r>
              <a:rPr lang="en-US" sz="2000" dirty="0" smtClean="0">
                <a:latin typeface="Bookman Old Style" pitchFamily="18" charset="0"/>
              </a:rPr>
              <a:t>sea.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98" name="Subtitle 2"/>
          <p:cNvSpPr txBox="1">
            <a:spLocks/>
          </p:cNvSpPr>
          <p:nvPr/>
        </p:nvSpPr>
        <p:spPr>
          <a:xfrm>
            <a:off x="533398" y="296024"/>
            <a:ext cx="2575155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Ozone layer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4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743 0.17777 C -0.09757 0.20956 -0.12638 0.20524 -0.1401 0.19135 C -0.15382 0.17747 -0.15382 0.11913 -0.15729 0.09506 C -0.16076 0.07098 -0.16024 0.05833 -0.16093 0.04722 " pathEditMode="relative" rAng="0" ptsTypes="FfaaF">
                                      <p:cBhvr>
                                        <p:cTn id="1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56" y="1046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60494E-6 C -0.01285 0.00679 -0.05243 0.0605 -0.07292 0.07192 C -0.0934 0.08333 -0.11007 0.07531 -0.12344 0.06821 C -0.13681 0.06111 -0.14653 0.05679 -0.15313 0.03025 C -0.15972 0.00371 -0.16146 -0.06605 -0.16354 -0.09197 " pathEditMode="relative" rAng="0" ptsTypes="faaaf">
                                      <p:cBhvr>
                                        <p:cTn id="12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-43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C -0.01545 -0.01512 -0.06997 -0.06049 -0.09462 -0.08426 C -0.11927 -0.10803 -0.13629 -0.10864 -0.14826 -0.14167 C -0.16024 -0.17469 -0.16354 -0.25988 -0.16649 -0.28333 " pathEditMode="relative" rAng="0" ptsTypes="faaf">
                                      <p:cBhvr>
                                        <p:cTn id="12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432 L -0.01563 0.05864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271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78 L 0.01979 0.05556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432 L -0.01615 0.05432 " pathEditMode="relative" rAng="0" ptsTypes="AA">
                                      <p:cBhvr>
                                        <p:cTn id="200" dur="2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50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78 L 0.01979 0.05556 " pathEditMode="relative" rAng="0" ptsTypes="AA">
                                      <p:cBhvr>
                                        <p:cTn id="202" dur="2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-0.03924 -0.05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-250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03976 -0.05124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3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8" grpId="0" animBg="1"/>
      <p:bldP spid="39" grpId="0" animBg="1"/>
      <p:bldP spid="48" grpId="0" animBg="1"/>
      <p:bldP spid="48" grpId="1" animBg="1"/>
      <p:bldP spid="48" grpId="2" animBg="1"/>
      <p:bldP spid="48" grpId="3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  <p:bldP spid="54" grpId="0" animBg="1"/>
      <p:bldP spid="54" grpId="1" animBg="1"/>
      <p:bldP spid="2048" grpId="0" animBg="1"/>
      <p:bldP spid="2048" grpId="1" animBg="1"/>
      <p:bldP spid="37" grpId="0" animBg="1"/>
      <p:bldP spid="80" grpId="0" build="allAtOnce"/>
      <p:bldP spid="81" grpId="0" build="allAtOnce"/>
      <p:bldP spid="9" grpId="0" animBg="1"/>
      <p:bldP spid="9" grpId="1" animBg="1"/>
      <p:bldP spid="86" grpId="0" animBg="1"/>
      <p:bldP spid="86" grpId="1" animBg="1"/>
      <p:bldP spid="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628095"/>
            <a:ext cx="4896544" cy="10156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ookman Old Style" panose="02050604050505020204" pitchFamily="18" charset="0"/>
              </a:rPr>
              <a:t>Thank You</a:t>
            </a:r>
            <a:endParaRPr lang="en-US" sz="6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9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6233</TotalTime>
  <Words>351</Words>
  <Application>Microsoft Office PowerPoint</Application>
  <PresentationFormat>On-screen Show (16:9)</PresentationFormat>
  <Paragraphs>49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PC-21</dc:creator>
  <cp:lastModifiedBy>ADMIN</cp:lastModifiedBy>
  <cp:revision>536</cp:revision>
  <dcterms:created xsi:type="dcterms:W3CDTF">2013-09-27T10:29:20Z</dcterms:created>
  <dcterms:modified xsi:type="dcterms:W3CDTF">2015-03-12T09:21:53Z</dcterms:modified>
</cp:coreProperties>
</file>