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380" r:id="rId2"/>
    <p:sldId id="381" r:id="rId3"/>
    <p:sldId id="386" r:id="rId4"/>
    <p:sldId id="387" r:id="rId5"/>
    <p:sldId id="38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2341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Plastids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Plastids are double membrane structures present only in plant cells.</a:t>
            </a:r>
          </a:p>
        </p:txBody>
      </p:sp>
      <p:pic>
        <p:nvPicPr>
          <p:cNvPr id="5" name="Picture 2" descr="D:\State board (Images, animations and Videos)\9th\Chpt. 5\cell_plant02_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78455"/>
            <a:ext cx="2794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20896" y="2038350"/>
            <a:ext cx="1551370" cy="667657"/>
            <a:chOff x="14217126" y="-174192"/>
            <a:chExt cx="2067626" cy="889845"/>
          </a:xfrm>
        </p:grpSpPr>
        <p:sp>
          <p:nvSpPr>
            <p:cNvPr id="7" name="TextBox 6"/>
            <p:cNvSpPr txBox="1"/>
            <p:nvPr/>
          </p:nvSpPr>
          <p:spPr>
            <a:xfrm>
              <a:off x="14217126" y="333600"/>
              <a:ext cx="980464" cy="382053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50000"/>
                  </a:schemeClr>
                </a:gs>
                <a:gs pos="35000">
                  <a:schemeClr val="accent5">
                    <a:tint val="37000"/>
                    <a:satMod val="300000"/>
                    <a:alpha val="50000"/>
                  </a:schemeClr>
                </a:gs>
                <a:gs pos="100000">
                  <a:schemeClr val="accent5">
                    <a:tint val="15000"/>
                    <a:satMod val="350000"/>
                    <a:alpha val="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Plastids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5143811" y="-174192"/>
              <a:ext cx="598248" cy="660131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151750" y="82877"/>
              <a:ext cx="1133002" cy="406234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09600" y="14097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give </a:t>
            </a:r>
            <a:r>
              <a:rPr lang="en-US" dirty="0" err="1">
                <a:latin typeface="Bookman Old Style" panose="02050604050505020204" pitchFamily="18" charset="0"/>
              </a:rPr>
              <a:t>colour</a:t>
            </a:r>
            <a:r>
              <a:rPr lang="en-US" dirty="0">
                <a:latin typeface="Bookman Old Style" panose="02050604050505020204" pitchFamily="18" charset="0"/>
              </a:rPr>
              <a:t> to leaves, flowers and fruits.</a:t>
            </a:r>
          </a:p>
        </p:txBody>
      </p:sp>
    </p:spTree>
    <p:extLst>
      <p:ext uri="{BB962C8B-B14F-4D97-AF65-F5344CB8AC3E}">
        <p14:creationId xmlns:p14="http://schemas.microsoft.com/office/powerpoint/2010/main" val="14368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State board (Images, animations and Videos)\9th\Chpt. 5\types-of-plastid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1312" r="31673" b="21529"/>
          <a:stretch/>
        </p:blipFill>
        <p:spPr bwMode="auto">
          <a:xfrm>
            <a:off x="2070100" y="4171950"/>
            <a:ext cx="1358900" cy="6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2620829" y="296767"/>
            <a:ext cx="14721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Plastids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9228" y="2967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are of two types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3205898" y="-786220"/>
            <a:ext cx="301752" cy="33600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136" y="1047750"/>
            <a:ext cx="267946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Bookman Old Style" panose="02050604050505020204" pitchFamily="18" charset="0"/>
              </a:rPr>
              <a:t>Coloured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442598" y="1047750"/>
            <a:ext cx="311060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Bookman Old Style" panose="02050604050505020204" pitchFamily="18" charset="0"/>
              </a:rPr>
              <a:t>Colourless</a:t>
            </a:r>
            <a:r>
              <a:rPr lang="en-US" sz="2000" dirty="0">
                <a:latin typeface="Bookman Old Style" panose="02050604050505020204" pitchFamily="18" charset="0"/>
              </a:rPr>
              <a:t> or white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9248" y="2571750"/>
            <a:ext cx="2767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Blip>
                <a:blip r:embed="rId3"/>
              </a:buBlip>
            </a:pPr>
            <a:r>
              <a:rPr lang="en-US" dirty="0">
                <a:solidFill>
                  <a:srgbClr val="000099"/>
                </a:solidFill>
                <a:latin typeface="+mj-lt"/>
              </a:rPr>
              <a:t>Chloroplasts are a type of </a:t>
            </a:r>
            <a:r>
              <a:rPr lang="en-US" dirty="0" err="1">
                <a:solidFill>
                  <a:srgbClr val="000099"/>
                </a:solidFill>
                <a:latin typeface="+mj-lt"/>
              </a:rPr>
              <a:t>chromoplasts</a:t>
            </a:r>
            <a:r>
              <a:rPr lang="en-US" dirty="0">
                <a:solidFill>
                  <a:srgbClr val="000099"/>
                </a:solidFill>
                <a:latin typeface="+mj-lt"/>
              </a:rPr>
              <a:t> which are green in </a:t>
            </a:r>
            <a:r>
              <a:rPr lang="en-US" dirty="0" err="1">
                <a:solidFill>
                  <a:srgbClr val="000099"/>
                </a:solidFill>
                <a:latin typeface="+mj-lt"/>
              </a:rPr>
              <a:t>colour</a:t>
            </a:r>
            <a:r>
              <a:rPr lang="en-US" dirty="0">
                <a:solidFill>
                  <a:srgbClr val="000099"/>
                </a:solidFill>
                <a:latin typeface="+mj-lt"/>
              </a:rPr>
              <a:t> due to the presence of a green </a:t>
            </a:r>
            <a:r>
              <a:rPr lang="en-US" dirty="0" err="1">
                <a:solidFill>
                  <a:srgbClr val="000099"/>
                </a:solidFill>
                <a:latin typeface="+mj-lt"/>
              </a:rPr>
              <a:t>coloured</a:t>
            </a:r>
            <a:r>
              <a:rPr lang="en-US" dirty="0">
                <a:solidFill>
                  <a:srgbClr val="000099"/>
                </a:solidFill>
                <a:latin typeface="+mj-lt"/>
              </a:rPr>
              <a:t> pigment called chlorophyll.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303" y="144929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are called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4928" y="144929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Bookman Old Style" panose="02050604050505020204" pitchFamily="18" charset="0"/>
              </a:rPr>
              <a:t>are called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6" y="1771650"/>
            <a:ext cx="267946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Bookman Old Style" panose="02050604050505020204" pitchFamily="18" charset="0"/>
              </a:rPr>
              <a:t>Chromoplasts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442598" y="1771650"/>
            <a:ext cx="311060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Leucoplasts</a:t>
            </a:r>
            <a:endParaRPr lang="en-US" sz="2000" dirty="0"/>
          </a:p>
        </p:txBody>
      </p:sp>
      <p:pic>
        <p:nvPicPr>
          <p:cNvPr id="1026" name="Picture 2" descr="D:\State board (Images, animations and Videos)\9th\Chpt. 5\types-of-plasti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t="7407" r="70713" b="22223"/>
          <a:stretch/>
        </p:blipFill>
        <p:spPr bwMode="auto">
          <a:xfrm>
            <a:off x="1342918" y="2266950"/>
            <a:ext cx="1187899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State board (Images, animations and Videos)\9th\Chpt. 5\types-of-plastid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1" t="7407" r="85" b="22223"/>
          <a:stretch/>
        </p:blipFill>
        <p:spPr bwMode="auto">
          <a:xfrm>
            <a:off x="4405181" y="2266950"/>
            <a:ext cx="1187899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4.44444E-6 -0.135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2.22222E-6 -0.1351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5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9877E-6 L -0.00105 -0.112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61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2099E-6 L -1.38889E-6 -0.1151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4" grpId="0" animBg="1"/>
      <p:bldP spid="5" grpId="0" animBg="1"/>
      <p:bldP spid="5" grpId="1" animBg="1"/>
      <p:bldP spid="6" grpId="0" animBg="1"/>
      <p:bldP spid="6" grpId="1" animBg="1"/>
      <p:bldP spid="7" grpId="0"/>
      <p:bldP spid="9" grpId="0" build="allAtOnce"/>
      <p:bldP spid="10" grpId="0" build="allAtOnce"/>
      <p:bldP spid="11" grpId="0" animBg="1"/>
      <p:bldP spid="11" grpId="1" animBg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ysClr val="windowText" lastClr="000000"/>
                </a:solidFill>
                <a:latin typeface="Bookman Old Style" pitchFamily="18" charset="0"/>
                <a:ea typeface="+mj-ea"/>
                <a:cs typeface="+mj-cs"/>
              </a:rPr>
              <a:t>of plastids: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7429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Chloroplasts help to harness solar energy and convert it into chemical energy in the form of food.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5838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 err="1">
                <a:latin typeface="Bookman Old Style" panose="02050604050505020204" pitchFamily="18" charset="0"/>
              </a:rPr>
              <a:t>Chromoplasts</a:t>
            </a:r>
            <a:r>
              <a:rPr lang="en-US" dirty="0">
                <a:latin typeface="Bookman Old Style" panose="02050604050505020204" pitchFamily="18" charset="0"/>
              </a:rPr>
              <a:t> give </a:t>
            </a:r>
            <a:r>
              <a:rPr lang="en-US" dirty="0" err="1">
                <a:latin typeface="Bookman Old Style" panose="02050604050505020204" pitchFamily="18" charset="0"/>
              </a:rPr>
              <a:t>colour</a:t>
            </a:r>
            <a:r>
              <a:rPr lang="en-US" dirty="0">
                <a:latin typeface="Bookman Old Style" panose="02050604050505020204" pitchFamily="18" charset="0"/>
              </a:rPr>
              <a:t> to flowers and fruits.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9681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Leucoplasts are involved in the synthesis and storage of various kinds of food like starch, oils and proteins.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896804" y="2114550"/>
            <a:ext cx="1351596" cy="3463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82404" y="1156608"/>
            <a:ext cx="1351596" cy="3463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02068" y="2673905"/>
            <a:ext cx="4870534" cy="2002336"/>
            <a:chOff x="702068" y="2673905"/>
            <a:chExt cx="4870534" cy="2002336"/>
          </a:xfrm>
        </p:grpSpPr>
        <p:pic>
          <p:nvPicPr>
            <p:cNvPr id="10" name="Picture 4" descr="D:\State board (Images, animations and Videos)\9th\Chpt. 5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673905"/>
              <a:ext cx="1262618" cy="8364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D:\State board (Images, animations and Videos)\9th\Chpt. 5\persimmo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628933"/>
              <a:ext cx="1106544" cy="9221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D:\State board (Images, animations and Videos)\9th\Chpt. 5\banana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294" y="3628933"/>
              <a:ext cx="1047308" cy="10473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:\State board (Images, animations and Videos)\9th\Chpt. 5\Flowers-flowers-34015066-1920-120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68" y="2741153"/>
              <a:ext cx="2250682" cy="14068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6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2341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Vacuoles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Vacuoles are storage sacs for solid or liquid contents.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0685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Vacuole is bound by a single membrane.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74973" y="1543051"/>
            <a:ext cx="1798975" cy="4190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i.e. one layered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941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do not have any basic shape or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19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structure of the vacuole changes according to the need of the cell.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2349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Animal cells have few small sized and temporary vacuoles.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647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While plant cells have one or more large vacuole.</a:t>
            </a:r>
          </a:p>
        </p:txBody>
      </p:sp>
      <p:pic>
        <p:nvPicPr>
          <p:cNvPr id="5122" name="Picture 2" descr="D:\State board (Images, animations and Videos)\9th\Chpt. 5\cell_plant02_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0" y="3180576"/>
            <a:ext cx="182880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State board (Images, animations and Videos)\9th\Chpt. 5\1024px-Biological_cell_vacuo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37" y="3218149"/>
            <a:ext cx="2360163" cy="14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193131" y="3165217"/>
            <a:ext cx="1014347" cy="276999"/>
            <a:chOff x="2193131" y="3165217"/>
            <a:chExt cx="1014347" cy="276999"/>
          </a:xfrm>
        </p:grpSpPr>
        <p:sp>
          <p:nvSpPr>
            <p:cNvPr id="10" name="Rectangle 9"/>
            <p:cNvSpPr/>
            <p:nvPr/>
          </p:nvSpPr>
          <p:spPr>
            <a:xfrm>
              <a:off x="2531267" y="3165217"/>
              <a:ext cx="676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Vacuole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193131" y="3312319"/>
              <a:ext cx="423863" cy="261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4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43677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ysClr val="windowText" lastClr="000000"/>
                </a:solidFill>
                <a:latin typeface="Bookman Old Style" pitchFamily="18" charset="0"/>
                <a:ea typeface="+mj-ea"/>
                <a:cs typeface="+mj-cs"/>
              </a:rPr>
              <a:t>of vacuoles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Vacuoles help to maintain osmotic pressure of the cell.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059418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store metabolic byproducts and end products. E.g. Glycogen, proteins and water.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2061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store waste products and food in animal cell. E.g. in amoeba it stores food so it is called as food vacuole.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18182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plant cells vacuoles are full of cell sap and provide turgidity and rigidity to them.</a:t>
            </a:r>
          </a:p>
        </p:txBody>
      </p:sp>
      <p:pic>
        <p:nvPicPr>
          <p:cNvPr id="6146" name="Picture 2" descr="D:\State board (Images, animations and Videos)\9th\Chpt. 5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34" y="2876550"/>
            <a:ext cx="2593484" cy="16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State board (Images, animations and Videos)\9th\Chpt. 5\cell_plant02_s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8450"/>
            <a:ext cx="2321434" cy="19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 rot="1242238">
            <a:off x="2189929" y="3171805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endParaRPr lang="en-IN" sz="700" dirty="0"/>
          </a:p>
        </p:txBody>
      </p:sp>
      <p:sp>
        <p:nvSpPr>
          <p:cNvPr id="11" name="Oval 10"/>
          <p:cNvSpPr/>
          <p:nvPr/>
        </p:nvSpPr>
        <p:spPr>
          <a:xfrm rot="1233525">
            <a:off x="2103419" y="2984506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</a:t>
            </a:r>
            <a:endParaRPr lang="en-IN" sz="700" dirty="0"/>
          </a:p>
        </p:txBody>
      </p:sp>
      <p:sp>
        <p:nvSpPr>
          <p:cNvPr id="13" name="Oval 12"/>
          <p:cNvSpPr/>
          <p:nvPr/>
        </p:nvSpPr>
        <p:spPr>
          <a:xfrm rot="1242238">
            <a:off x="1946235" y="3250530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W</a:t>
            </a:r>
            <a:endParaRPr lang="en-IN" sz="700" dirty="0"/>
          </a:p>
        </p:txBody>
      </p:sp>
      <p:sp>
        <p:nvSpPr>
          <p:cNvPr id="14" name="Oval 13"/>
          <p:cNvSpPr/>
          <p:nvPr/>
        </p:nvSpPr>
        <p:spPr>
          <a:xfrm rot="1242238">
            <a:off x="2077444" y="3361611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W</a:t>
            </a:r>
            <a:endParaRPr lang="en-IN" sz="700" dirty="0"/>
          </a:p>
        </p:txBody>
      </p:sp>
      <p:sp>
        <p:nvSpPr>
          <p:cNvPr id="16" name="Oval 15"/>
          <p:cNvSpPr/>
          <p:nvPr/>
        </p:nvSpPr>
        <p:spPr>
          <a:xfrm rot="1242238">
            <a:off x="1748089" y="3331083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endParaRPr lang="en-IN" sz="700" dirty="0"/>
          </a:p>
        </p:txBody>
      </p:sp>
      <p:sp>
        <p:nvSpPr>
          <p:cNvPr id="17" name="Oval 16"/>
          <p:cNvSpPr/>
          <p:nvPr/>
        </p:nvSpPr>
        <p:spPr>
          <a:xfrm rot="1233525">
            <a:off x="1876651" y="3511763"/>
            <a:ext cx="157656" cy="143324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</a:t>
            </a:r>
            <a:endParaRPr lang="en-IN" sz="7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69527" y="1209401"/>
            <a:ext cx="1978873" cy="3463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of water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680745" y="1607529"/>
            <a:ext cx="2394436" cy="557821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of various chemical reactions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305419" y="1768187"/>
            <a:ext cx="1351596" cy="346363"/>
          </a:xfrm>
          <a:prstGeom prst="wedgeRoundRectCallout">
            <a:avLst>
              <a:gd name="adj1" fmla="val 39770"/>
              <a:gd name="adj2" fmla="val 809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Firmness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905000" y="2876550"/>
            <a:ext cx="1228724" cy="314875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Stiffness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3225332" y="2711221"/>
            <a:ext cx="2394436" cy="557821"/>
          </a:xfrm>
          <a:prstGeom prst="wedgeRoundRectCallout">
            <a:avLst>
              <a:gd name="adj1" fmla="val 38775"/>
              <a:gd name="adj2" fmla="val -857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Mixture of water and minerals</a:t>
            </a:r>
          </a:p>
        </p:txBody>
      </p:sp>
      <p:sp>
        <p:nvSpPr>
          <p:cNvPr id="18" name="Oval 17"/>
          <p:cNvSpPr/>
          <p:nvPr/>
        </p:nvSpPr>
        <p:spPr>
          <a:xfrm>
            <a:off x="4381500" y="3359150"/>
            <a:ext cx="171450" cy="17780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20000">
            <a:off x="1534005" y="2851234"/>
            <a:ext cx="1061972" cy="1132533"/>
          </a:xfrm>
          <a:custGeom>
            <a:avLst/>
            <a:gdLst>
              <a:gd name="connsiteX0" fmla="*/ 43304 w 1754743"/>
              <a:gd name="connsiteY0" fmla="*/ 1578947 h 1825960"/>
              <a:gd name="connsiteX1" fmla="*/ 8379 w 1754743"/>
              <a:gd name="connsiteY1" fmla="*/ 1464647 h 1825960"/>
              <a:gd name="connsiteX2" fmla="*/ 2029 w 1754743"/>
              <a:gd name="connsiteY2" fmla="*/ 1315422 h 1825960"/>
              <a:gd name="connsiteX3" fmla="*/ 36954 w 1754743"/>
              <a:gd name="connsiteY3" fmla="*/ 1131272 h 1825960"/>
              <a:gd name="connsiteX4" fmla="*/ 132204 w 1754743"/>
              <a:gd name="connsiteY4" fmla="*/ 982047 h 1825960"/>
              <a:gd name="connsiteX5" fmla="*/ 236979 w 1754743"/>
              <a:gd name="connsiteY5" fmla="*/ 883622 h 1825960"/>
              <a:gd name="connsiteX6" fmla="*/ 395729 w 1754743"/>
              <a:gd name="connsiteY6" fmla="*/ 753447 h 1825960"/>
              <a:gd name="connsiteX7" fmla="*/ 529079 w 1754743"/>
              <a:gd name="connsiteY7" fmla="*/ 639147 h 1825960"/>
              <a:gd name="connsiteX8" fmla="*/ 652904 w 1754743"/>
              <a:gd name="connsiteY8" fmla="*/ 480397 h 1825960"/>
              <a:gd name="connsiteX9" fmla="*/ 748154 w 1754743"/>
              <a:gd name="connsiteY9" fmla="*/ 299422 h 1825960"/>
              <a:gd name="connsiteX10" fmla="*/ 837054 w 1754743"/>
              <a:gd name="connsiteY10" fmla="*/ 150197 h 1825960"/>
              <a:gd name="connsiteX11" fmla="*/ 954529 w 1754743"/>
              <a:gd name="connsiteY11" fmla="*/ 58122 h 1825960"/>
              <a:gd name="connsiteX12" fmla="*/ 1183129 w 1754743"/>
              <a:gd name="connsiteY12" fmla="*/ 972 h 1825960"/>
              <a:gd name="connsiteX13" fmla="*/ 1449829 w 1754743"/>
              <a:gd name="connsiteY13" fmla="*/ 29547 h 1825960"/>
              <a:gd name="connsiteX14" fmla="*/ 1608579 w 1754743"/>
              <a:gd name="connsiteY14" fmla="*/ 121622 h 1825960"/>
              <a:gd name="connsiteX15" fmla="*/ 1700654 w 1754743"/>
              <a:gd name="connsiteY15" fmla="*/ 283547 h 1825960"/>
              <a:gd name="connsiteX16" fmla="*/ 1732404 w 1754743"/>
              <a:gd name="connsiteY16" fmla="*/ 470872 h 1825960"/>
              <a:gd name="connsiteX17" fmla="*/ 1754629 w 1754743"/>
              <a:gd name="connsiteY17" fmla="*/ 658197 h 1825960"/>
              <a:gd name="connsiteX18" fmla="*/ 1738754 w 1754743"/>
              <a:gd name="connsiteY18" fmla="*/ 743922 h 1825960"/>
              <a:gd name="connsiteX19" fmla="*/ 1691129 w 1754743"/>
              <a:gd name="connsiteY19" fmla="*/ 813772 h 1825960"/>
              <a:gd name="connsiteX20" fmla="*/ 1630804 w 1754743"/>
              <a:gd name="connsiteY20" fmla="*/ 889972 h 1825960"/>
              <a:gd name="connsiteX21" fmla="*/ 1592704 w 1754743"/>
              <a:gd name="connsiteY21" fmla="*/ 994747 h 1825960"/>
              <a:gd name="connsiteX22" fmla="*/ 1576829 w 1754743"/>
              <a:gd name="connsiteY22" fmla="*/ 1109047 h 1825960"/>
              <a:gd name="connsiteX23" fmla="*/ 1548254 w 1754743"/>
              <a:gd name="connsiteY23" fmla="*/ 1188422 h 1825960"/>
              <a:gd name="connsiteX24" fmla="*/ 1519679 w 1754743"/>
              <a:gd name="connsiteY24" fmla="*/ 1201122 h 1825960"/>
              <a:gd name="connsiteX25" fmla="*/ 1399029 w 1754743"/>
              <a:gd name="connsiteY25" fmla="*/ 1245572 h 1825960"/>
              <a:gd name="connsiteX26" fmla="*/ 1272029 w 1754743"/>
              <a:gd name="connsiteY26" fmla="*/ 1302722 h 1825960"/>
              <a:gd name="connsiteX27" fmla="*/ 1125979 w 1754743"/>
              <a:gd name="connsiteY27" fmla="*/ 1397972 h 1825960"/>
              <a:gd name="connsiteX28" fmla="*/ 1030729 w 1754743"/>
              <a:gd name="connsiteY28" fmla="*/ 1505922 h 1825960"/>
              <a:gd name="connsiteX29" fmla="*/ 964054 w 1754743"/>
              <a:gd name="connsiteY29" fmla="*/ 1648797 h 1825960"/>
              <a:gd name="connsiteX30" fmla="*/ 903729 w 1754743"/>
              <a:gd name="connsiteY30" fmla="*/ 1753572 h 1825960"/>
              <a:gd name="connsiteX31" fmla="*/ 795779 w 1754743"/>
              <a:gd name="connsiteY31" fmla="*/ 1807547 h 1825960"/>
              <a:gd name="connsiteX32" fmla="*/ 687829 w 1754743"/>
              <a:gd name="connsiteY32" fmla="*/ 1823422 h 1825960"/>
              <a:gd name="connsiteX33" fmla="*/ 586229 w 1754743"/>
              <a:gd name="connsiteY33" fmla="*/ 1759922 h 1825960"/>
              <a:gd name="connsiteX34" fmla="*/ 516379 w 1754743"/>
              <a:gd name="connsiteY34" fmla="*/ 1693247 h 1825960"/>
              <a:gd name="connsiteX35" fmla="*/ 414779 w 1754743"/>
              <a:gd name="connsiteY35" fmla="*/ 1632922 h 1825960"/>
              <a:gd name="connsiteX36" fmla="*/ 262379 w 1754743"/>
              <a:gd name="connsiteY36" fmla="*/ 1636097 h 1825960"/>
              <a:gd name="connsiteX37" fmla="*/ 148079 w 1754743"/>
              <a:gd name="connsiteY37" fmla="*/ 1632922 h 1825960"/>
              <a:gd name="connsiteX38" fmla="*/ 43304 w 1754743"/>
              <a:gd name="connsiteY38" fmla="*/ 1578947 h 1825960"/>
              <a:gd name="connsiteX0" fmla="*/ 43304 w 1754743"/>
              <a:gd name="connsiteY0" fmla="*/ 1578947 h 1825960"/>
              <a:gd name="connsiteX1" fmla="*/ 8379 w 1754743"/>
              <a:gd name="connsiteY1" fmla="*/ 1464647 h 1825960"/>
              <a:gd name="connsiteX2" fmla="*/ 2029 w 1754743"/>
              <a:gd name="connsiteY2" fmla="*/ 1315422 h 1825960"/>
              <a:gd name="connsiteX3" fmla="*/ 36954 w 1754743"/>
              <a:gd name="connsiteY3" fmla="*/ 1131272 h 1825960"/>
              <a:gd name="connsiteX4" fmla="*/ 132204 w 1754743"/>
              <a:gd name="connsiteY4" fmla="*/ 982047 h 1825960"/>
              <a:gd name="connsiteX5" fmla="*/ 236979 w 1754743"/>
              <a:gd name="connsiteY5" fmla="*/ 883622 h 1825960"/>
              <a:gd name="connsiteX6" fmla="*/ 395729 w 1754743"/>
              <a:gd name="connsiteY6" fmla="*/ 753447 h 1825960"/>
              <a:gd name="connsiteX7" fmla="*/ 529079 w 1754743"/>
              <a:gd name="connsiteY7" fmla="*/ 639147 h 1825960"/>
              <a:gd name="connsiteX8" fmla="*/ 652904 w 1754743"/>
              <a:gd name="connsiteY8" fmla="*/ 480397 h 1825960"/>
              <a:gd name="connsiteX9" fmla="*/ 740217 w 1754743"/>
              <a:gd name="connsiteY9" fmla="*/ 299685 h 1825960"/>
              <a:gd name="connsiteX10" fmla="*/ 837054 w 1754743"/>
              <a:gd name="connsiteY10" fmla="*/ 150197 h 1825960"/>
              <a:gd name="connsiteX11" fmla="*/ 954529 w 1754743"/>
              <a:gd name="connsiteY11" fmla="*/ 58122 h 1825960"/>
              <a:gd name="connsiteX12" fmla="*/ 1183129 w 1754743"/>
              <a:gd name="connsiteY12" fmla="*/ 972 h 1825960"/>
              <a:gd name="connsiteX13" fmla="*/ 1449829 w 1754743"/>
              <a:gd name="connsiteY13" fmla="*/ 29547 h 1825960"/>
              <a:gd name="connsiteX14" fmla="*/ 1608579 w 1754743"/>
              <a:gd name="connsiteY14" fmla="*/ 121622 h 1825960"/>
              <a:gd name="connsiteX15" fmla="*/ 1700654 w 1754743"/>
              <a:gd name="connsiteY15" fmla="*/ 283547 h 1825960"/>
              <a:gd name="connsiteX16" fmla="*/ 1732404 w 1754743"/>
              <a:gd name="connsiteY16" fmla="*/ 470872 h 1825960"/>
              <a:gd name="connsiteX17" fmla="*/ 1754629 w 1754743"/>
              <a:gd name="connsiteY17" fmla="*/ 658197 h 1825960"/>
              <a:gd name="connsiteX18" fmla="*/ 1738754 w 1754743"/>
              <a:gd name="connsiteY18" fmla="*/ 743922 h 1825960"/>
              <a:gd name="connsiteX19" fmla="*/ 1691129 w 1754743"/>
              <a:gd name="connsiteY19" fmla="*/ 813772 h 1825960"/>
              <a:gd name="connsiteX20" fmla="*/ 1630804 w 1754743"/>
              <a:gd name="connsiteY20" fmla="*/ 889972 h 1825960"/>
              <a:gd name="connsiteX21" fmla="*/ 1592704 w 1754743"/>
              <a:gd name="connsiteY21" fmla="*/ 994747 h 1825960"/>
              <a:gd name="connsiteX22" fmla="*/ 1576829 w 1754743"/>
              <a:gd name="connsiteY22" fmla="*/ 1109047 h 1825960"/>
              <a:gd name="connsiteX23" fmla="*/ 1548254 w 1754743"/>
              <a:gd name="connsiteY23" fmla="*/ 1188422 h 1825960"/>
              <a:gd name="connsiteX24" fmla="*/ 1519679 w 1754743"/>
              <a:gd name="connsiteY24" fmla="*/ 1201122 h 1825960"/>
              <a:gd name="connsiteX25" fmla="*/ 1399029 w 1754743"/>
              <a:gd name="connsiteY25" fmla="*/ 1245572 h 1825960"/>
              <a:gd name="connsiteX26" fmla="*/ 1272029 w 1754743"/>
              <a:gd name="connsiteY26" fmla="*/ 1302722 h 1825960"/>
              <a:gd name="connsiteX27" fmla="*/ 1125979 w 1754743"/>
              <a:gd name="connsiteY27" fmla="*/ 1397972 h 1825960"/>
              <a:gd name="connsiteX28" fmla="*/ 1030729 w 1754743"/>
              <a:gd name="connsiteY28" fmla="*/ 1505922 h 1825960"/>
              <a:gd name="connsiteX29" fmla="*/ 964054 w 1754743"/>
              <a:gd name="connsiteY29" fmla="*/ 1648797 h 1825960"/>
              <a:gd name="connsiteX30" fmla="*/ 903729 w 1754743"/>
              <a:gd name="connsiteY30" fmla="*/ 1753572 h 1825960"/>
              <a:gd name="connsiteX31" fmla="*/ 795779 w 1754743"/>
              <a:gd name="connsiteY31" fmla="*/ 1807547 h 1825960"/>
              <a:gd name="connsiteX32" fmla="*/ 687829 w 1754743"/>
              <a:gd name="connsiteY32" fmla="*/ 1823422 h 1825960"/>
              <a:gd name="connsiteX33" fmla="*/ 586229 w 1754743"/>
              <a:gd name="connsiteY33" fmla="*/ 1759922 h 1825960"/>
              <a:gd name="connsiteX34" fmla="*/ 516379 w 1754743"/>
              <a:gd name="connsiteY34" fmla="*/ 1693247 h 1825960"/>
              <a:gd name="connsiteX35" fmla="*/ 414779 w 1754743"/>
              <a:gd name="connsiteY35" fmla="*/ 1632922 h 1825960"/>
              <a:gd name="connsiteX36" fmla="*/ 262379 w 1754743"/>
              <a:gd name="connsiteY36" fmla="*/ 1636097 h 1825960"/>
              <a:gd name="connsiteX37" fmla="*/ 148079 w 1754743"/>
              <a:gd name="connsiteY37" fmla="*/ 1632922 h 1825960"/>
              <a:gd name="connsiteX38" fmla="*/ 43304 w 1754743"/>
              <a:gd name="connsiteY38" fmla="*/ 1578947 h 1825960"/>
              <a:gd name="connsiteX0" fmla="*/ 43304 w 1754743"/>
              <a:gd name="connsiteY0" fmla="*/ 1578947 h 1825960"/>
              <a:gd name="connsiteX1" fmla="*/ 8379 w 1754743"/>
              <a:gd name="connsiteY1" fmla="*/ 1464647 h 1825960"/>
              <a:gd name="connsiteX2" fmla="*/ 2029 w 1754743"/>
              <a:gd name="connsiteY2" fmla="*/ 1315422 h 1825960"/>
              <a:gd name="connsiteX3" fmla="*/ 36954 w 1754743"/>
              <a:gd name="connsiteY3" fmla="*/ 1131272 h 1825960"/>
              <a:gd name="connsiteX4" fmla="*/ 132204 w 1754743"/>
              <a:gd name="connsiteY4" fmla="*/ 982047 h 1825960"/>
              <a:gd name="connsiteX5" fmla="*/ 236979 w 1754743"/>
              <a:gd name="connsiteY5" fmla="*/ 883622 h 1825960"/>
              <a:gd name="connsiteX6" fmla="*/ 395729 w 1754743"/>
              <a:gd name="connsiteY6" fmla="*/ 753447 h 1825960"/>
              <a:gd name="connsiteX7" fmla="*/ 529079 w 1754743"/>
              <a:gd name="connsiteY7" fmla="*/ 639147 h 1825960"/>
              <a:gd name="connsiteX8" fmla="*/ 641136 w 1754743"/>
              <a:gd name="connsiteY8" fmla="*/ 484569 h 1825960"/>
              <a:gd name="connsiteX9" fmla="*/ 740217 w 1754743"/>
              <a:gd name="connsiteY9" fmla="*/ 299685 h 1825960"/>
              <a:gd name="connsiteX10" fmla="*/ 837054 w 1754743"/>
              <a:gd name="connsiteY10" fmla="*/ 150197 h 1825960"/>
              <a:gd name="connsiteX11" fmla="*/ 954529 w 1754743"/>
              <a:gd name="connsiteY11" fmla="*/ 58122 h 1825960"/>
              <a:gd name="connsiteX12" fmla="*/ 1183129 w 1754743"/>
              <a:gd name="connsiteY12" fmla="*/ 972 h 1825960"/>
              <a:gd name="connsiteX13" fmla="*/ 1449829 w 1754743"/>
              <a:gd name="connsiteY13" fmla="*/ 29547 h 1825960"/>
              <a:gd name="connsiteX14" fmla="*/ 1608579 w 1754743"/>
              <a:gd name="connsiteY14" fmla="*/ 121622 h 1825960"/>
              <a:gd name="connsiteX15" fmla="*/ 1700654 w 1754743"/>
              <a:gd name="connsiteY15" fmla="*/ 283547 h 1825960"/>
              <a:gd name="connsiteX16" fmla="*/ 1732404 w 1754743"/>
              <a:gd name="connsiteY16" fmla="*/ 470872 h 1825960"/>
              <a:gd name="connsiteX17" fmla="*/ 1754629 w 1754743"/>
              <a:gd name="connsiteY17" fmla="*/ 658197 h 1825960"/>
              <a:gd name="connsiteX18" fmla="*/ 1738754 w 1754743"/>
              <a:gd name="connsiteY18" fmla="*/ 743922 h 1825960"/>
              <a:gd name="connsiteX19" fmla="*/ 1691129 w 1754743"/>
              <a:gd name="connsiteY19" fmla="*/ 813772 h 1825960"/>
              <a:gd name="connsiteX20" fmla="*/ 1630804 w 1754743"/>
              <a:gd name="connsiteY20" fmla="*/ 889972 h 1825960"/>
              <a:gd name="connsiteX21" fmla="*/ 1592704 w 1754743"/>
              <a:gd name="connsiteY21" fmla="*/ 994747 h 1825960"/>
              <a:gd name="connsiteX22" fmla="*/ 1576829 w 1754743"/>
              <a:gd name="connsiteY22" fmla="*/ 1109047 h 1825960"/>
              <a:gd name="connsiteX23" fmla="*/ 1548254 w 1754743"/>
              <a:gd name="connsiteY23" fmla="*/ 1188422 h 1825960"/>
              <a:gd name="connsiteX24" fmla="*/ 1519679 w 1754743"/>
              <a:gd name="connsiteY24" fmla="*/ 1201122 h 1825960"/>
              <a:gd name="connsiteX25" fmla="*/ 1399029 w 1754743"/>
              <a:gd name="connsiteY25" fmla="*/ 1245572 h 1825960"/>
              <a:gd name="connsiteX26" fmla="*/ 1272029 w 1754743"/>
              <a:gd name="connsiteY26" fmla="*/ 1302722 h 1825960"/>
              <a:gd name="connsiteX27" fmla="*/ 1125979 w 1754743"/>
              <a:gd name="connsiteY27" fmla="*/ 1397972 h 1825960"/>
              <a:gd name="connsiteX28" fmla="*/ 1030729 w 1754743"/>
              <a:gd name="connsiteY28" fmla="*/ 1505922 h 1825960"/>
              <a:gd name="connsiteX29" fmla="*/ 964054 w 1754743"/>
              <a:gd name="connsiteY29" fmla="*/ 1648797 h 1825960"/>
              <a:gd name="connsiteX30" fmla="*/ 903729 w 1754743"/>
              <a:gd name="connsiteY30" fmla="*/ 1753572 h 1825960"/>
              <a:gd name="connsiteX31" fmla="*/ 795779 w 1754743"/>
              <a:gd name="connsiteY31" fmla="*/ 1807547 h 1825960"/>
              <a:gd name="connsiteX32" fmla="*/ 687829 w 1754743"/>
              <a:gd name="connsiteY32" fmla="*/ 1823422 h 1825960"/>
              <a:gd name="connsiteX33" fmla="*/ 586229 w 1754743"/>
              <a:gd name="connsiteY33" fmla="*/ 1759922 h 1825960"/>
              <a:gd name="connsiteX34" fmla="*/ 516379 w 1754743"/>
              <a:gd name="connsiteY34" fmla="*/ 1693247 h 1825960"/>
              <a:gd name="connsiteX35" fmla="*/ 414779 w 1754743"/>
              <a:gd name="connsiteY35" fmla="*/ 1632922 h 1825960"/>
              <a:gd name="connsiteX36" fmla="*/ 262379 w 1754743"/>
              <a:gd name="connsiteY36" fmla="*/ 1636097 h 1825960"/>
              <a:gd name="connsiteX37" fmla="*/ 148079 w 1754743"/>
              <a:gd name="connsiteY37" fmla="*/ 1632922 h 1825960"/>
              <a:gd name="connsiteX38" fmla="*/ 43304 w 1754743"/>
              <a:gd name="connsiteY38" fmla="*/ 1578947 h 1825960"/>
              <a:gd name="connsiteX0" fmla="*/ 43304 w 1754743"/>
              <a:gd name="connsiteY0" fmla="*/ 1578947 h 1808363"/>
              <a:gd name="connsiteX1" fmla="*/ 8379 w 1754743"/>
              <a:gd name="connsiteY1" fmla="*/ 1464647 h 1808363"/>
              <a:gd name="connsiteX2" fmla="*/ 2029 w 1754743"/>
              <a:gd name="connsiteY2" fmla="*/ 1315422 h 1808363"/>
              <a:gd name="connsiteX3" fmla="*/ 36954 w 1754743"/>
              <a:gd name="connsiteY3" fmla="*/ 1131272 h 1808363"/>
              <a:gd name="connsiteX4" fmla="*/ 132204 w 1754743"/>
              <a:gd name="connsiteY4" fmla="*/ 982047 h 1808363"/>
              <a:gd name="connsiteX5" fmla="*/ 236979 w 1754743"/>
              <a:gd name="connsiteY5" fmla="*/ 883622 h 1808363"/>
              <a:gd name="connsiteX6" fmla="*/ 395729 w 1754743"/>
              <a:gd name="connsiteY6" fmla="*/ 753447 h 1808363"/>
              <a:gd name="connsiteX7" fmla="*/ 529079 w 1754743"/>
              <a:gd name="connsiteY7" fmla="*/ 639147 h 1808363"/>
              <a:gd name="connsiteX8" fmla="*/ 641136 w 1754743"/>
              <a:gd name="connsiteY8" fmla="*/ 484569 h 1808363"/>
              <a:gd name="connsiteX9" fmla="*/ 740217 w 1754743"/>
              <a:gd name="connsiteY9" fmla="*/ 299685 h 1808363"/>
              <a:gd name="connsiteX10" fmla="*/ 837054 w 1754743"/>
              <a:gd name="connsiteY10" fmla="*/ 150197 h 1808363"/>
              <a:gd name="connsiteX11" fmla="*/ 954529 w 1754743"/>
              <a:gd name="connsiteY11" fmla="*/ 58122 h 1808363"/>
              <a:gd name="connsiteX12" fmla="*/ 1183129 w 1754743"/>
              <a:gd name="connsiteY12" fmla="*/ 972 h 1808363"/>
              <a:gd name="connsiteX13" fmla="*/ 1449829 w 1754743"/>
              <a:gd name="connsiteY13" fmla="*/ 29547 h 1808363"/>
              <a:gd name="connsiteX14" fmla="*/ 1608579 w 1754743"/>
              <a:gd name="connsiteY14" fmla="*/ 121622 h 1808363"/>
              <a:gd name="connsiteX15" fmla="*/ 1700654 w 1754743"/>
              <a:gd name="connsiteY15" fmla="*/ 283547 h 1808363"/>
              <a:gd name="connsiteX16" fmla="*/ 1732404 w 1754743"/>
              <a:gd name="connsiteY16" fmla="*/ 470872 h 1808363"/>
              <a:gd name="connsiteX17" fmla="*/ 1754629 w 1754743"/>
              <a:gd name="connsiteY17" fmla="*/ 658197 h 1808363"/>
              <a:gd name="connsiteX18" fmla="*/ 1738754 w 1754743"/>
              <a:gd name="connsiteY18" fmla="*/ 743922 h 1808363"/>
              <a:gd name="connsiteX19" fmla="*/ 1691129 w 1754743"/>
              <a:gd name="connsiteY19" fmla="*/ 813772 h 1808363"/>
              <a:gd name="connsiteX20" fmla="*/ 1630804 w 1754743"/>
              <a:gd name="connsiteY20" fmla="*/ 889972 h 1808363"/>
              <a:gd name="connsiteX21" fmla="*/ 1592704 w 1754743"/>
              <a:gd name="connsiteY21" fmla="*/ 994747 h 1808363"/>
              <a:gd name="connsiteX22" fmla="*/ 1576829 w 1754743"/>
              <a:gd name="connsiteY22" fmla="*/ 1109047 h 1808363"/>
              <a:gd name="connsiteX23" fmla="*/ 1548254 w 1754743"/>
              <a:gd name="connsiteY23" fmla="*/ 1188422 h 1808363"/>
              <a:gd name="connsiteX24" fmla="*/ 1519679 w 1754743"/>
              <a:gd name="connsiteY24" fmla="*/ 1201122 h 1808363"/>
              <a:gd name="connsiteX25" fmla="*/ 1399029 w 1754743"/>
              <a:gd name="connsiteY25" fmla="*/ 1245572 h 1808363"/>
              <a:gd name="connsiteX26" fmla="*/ 1272029 w 1754743"/>
              <a:gd name="connsiteY26" fmla="*/ 1302722 h 1808363"/>
              <a:gd name="connsiteX27" fmla="*/ 1125979 w 1754743"/>
              <a:gd name="connsiteY27" fmla="*/ 1397972 h 1808363"/>
              <a:gd name="connsiteX28" fmla="*/ 1030729 w 1754743"/>
              <a:gd name="connsiteY28" fmla="*/ 1505922 h 1808363"/>
              <a:gd name="connsiteX29" fmla="*/ 964054 w 1754743"/>
              <a:gd name="connsiteY29" fmla="*/ 1648797 h 1808363"/>
              <a:gd name="connsiteX30" fmla="*/ 903729 w 1754743"/>
              <a:gd name="connsiteY30" fmla="*/ 1753572 h 1808363"/>
              <a:gd name="connsiteX31" fmla="*/ 795779 w 1754743"/>
              <a:gd name="connsiteY31" fmla="*/ 1807547 h 1808363"/>
              <a:gd name="connsiteX32" fmla="*/ 726132 w 1754743"/>
              <a:gd name="connsiteY32" fmla="*/ 1784344 h 1808363"/>
              <a:gd name="connsiteX33" fmla="*/ 586229 w 1754743"/>
              <a:gd name="connsiteY33" fmla="*/ 1759922 h 1808363"/>
              <a:gd name="connsiteX34" fmla="*/ 516379 w 1754743"/>
              <a:gd name="connsiteY34" fmla="*/ 1693247 h 1808363"/>
              <a:gd name="connsiteX35" fmla="*/ 414779 w 1754743"/>
              <a:gd name="connsiteY35" fmla="*/ 1632922 h 1808363"/>
              <a:gd name="connsiteX36" fmla="*/ 262379 w 1754743"/>
              <a:gd name="connsiteY36" fmla="*/ 1636097 h 1808363"/>
              <a:gd name="connsiteX37" fmla="*/ 148079 w 1754743"/>
              <a:gd name="connsiteY37" fmla="*/ 1632922 h 1808363"/>
              <a:gd name="connsiteX38" fmla="*/ 43304 w 1754743"/>
              <a:gd name="connsiteY38" fmla="*/ 1578947 h 1808363"/>
              <a:gd name="connsiteX0" fmla="*/ 43304 w 1754743"/>
              <a:gd name="connsiteY0" fmla="*/ 1578947 h 1808533"/>
              <a:gd name="connsiteX1" fmla="*/ 8379 w 1754743"/>
              <a:gd name="connsiteY1" fmla="*/ 1464647 h 1808533"/>
              <a:gd name="connsiteX2" fmla="*/ 2029 w 1754743"/>
              <a:gd name="connsiteY2" fmla="*/ 1315422 h 1808533"/>
              <a:gd name="connsiteX3" fmla="*/ 36954 w 1754743"/>
              <a:gd name="connsiteY3" fmla="*/ 1131272 h 1808533"/>
              <a:gd name="connsiteX4" fmla="*/ 132204 w 1754743"/>
              <a:gd name="connsiteY4" fmla="*/ 982047 h 1808533"/>
              <a:gd name="connsiteX5" fmla="*/ 236979 w 1754743"/>
              <a:gd name="connsiteY5" fmla="*/ 883622 h 1808533"/>
              <a:gd name="connsiteX6" fmla="*/ 395729 w 1754743"/>
              <a:gd name="connsiteY6" fmla="*/ 753447 h 1808533"/>
              <a:gd name="connsiteX7" fmla="*/ 529079 w 1754743"/>
              <a:gd name="connsiteY7" fmla="*/ 639147 h 1808533"/>
              <a:gd name="connsiteX8" fmla="*/ 641136 w 1754743"/>
              <a:gd name="connsiteY8" fmla="*/ 484569 h 1808533"/>
              <a:gd name="connsiteX9" fmla="*/ 740217 w 1754743"/>
              <a:gd name="connsiteY9" fmla="*/ 299685 h 1808533"/>
              <a:gd name="connsiteX10" fmla="*/ 837054 w 1754743"/>
              <a:gd name="connsiteY10" fmla="*/ 150197 h 1808533"/>
              <a:gd name="connsiteX11" fmla="*/ 954529 w 1754743"/>
              <a:gd name="connsiteY11" fmla="*/ 58122 h 1808533"/>
              <a:gd name="connsiteX12" fmla="*/ 1183129 w 1754743"/>
              <a:gd name="connsiteY12" fmla="*/ 972 h 1808533"/>
              <a:gd name="connsiteX13" fmla="*/ 1449829 w 1754743"/>
              <a:gd name="connsiteY13" fmla="*/ 29547 h 1808533"/>
              <a:gd name="connsiteX14" fmla="*/ 1608579 w 1754743"/>
              <a:gd name="connsiteY14" fmla="*/ 121622 h 1808533"/>
              <a:gd name="connsiteX15" fmla="*/ 1700654 w 1754743"/>
              <a:gd name="connsiteY15" fmla="*/ 283547 h 1808533"/>
              <a:gd name="connsiteX16" fmla="*/ 1732404 w 1754743"/>
              <a:gd name="connsiteY16" fmla="*/ 470872 h 1808533"/>
              <a:gd name="connsiteX17" fmla="*/ 1754629 w 1754743"/>
              <a:gd name="connsiteY17" fmla="*/ 658197 h 1808533"/>
              <a:gd name="connsiteX18" fmla="*/ 1738754 w 1754743"/>
              <a:gd name="connsiteY18" fmla="*/ 743922 h 1808533"/>
              <a:gd name="connsiteX19" fmla="*/ 1691129 w 1754743"/>
              <a:gd name="connsiteY19" fmla="*/ 813772 h 1808533"/>
              <a:gd name="connsiteX20" fmla="*/ 1630804 w 1754743"/>
              <a:gd name="connsiteY20" fmla="*/ 889972 h 1808533"/>
              <a:gd name="connsiteX21" fmla="*/ 1592704 w 1754743"/>
              <a:gd name="connsiteY21" fmla="*/ 994747 h 1808533"/>
              <a:gd name="connsiteX22" fmla="*/ 1576829 w 1754743"/>
              <a:gd name="connsiteY22" fmla="*/ 1109047 h 1808533"/>
              <a:gd name="connsiteX23" fmla="*/ 1548254 w 1754743"/>
              <a:gd name="connsiteY23" fmla="*/ 1188422 h 1808533"/>
              <a:gd name="connsiteX24" fmla="*/ 1519679 w 1754743"/>
              <a:gd name="connsiteY24" fmla="*/ 1201122 h 1808533"/>
              <a:gd name="connsiteX25" fmla="*/ 1399029 w 1754743"/>
              <a:gd name="connsiteY25" fmla="*/ 1245572 h 1808533"/>
              <a:gd name="connsiteX26" fmla="*/ 1272029 w 1754743"/>
              <a:gd name="connsiteY26" fmla="*/ 1302722 h 1808533"/>
              <a:gd name="connsiteX27" fmla="*/ 1125979 w 1754743"/>
              <a:gd name="connsiteY27" fmla="*/ 1397972 h 1808533"/>
              <a:gd name="connsiteX28" fmla="*/ 1030729 w 1754743"/>
              <a:gd name="connsiteY28" fmla="*/ 1505922 h 1808533"/>
              <a:gd name="connsiteX29" fmla="*/ 964054 w 1754743"/>
              <a:gd name="connsiteY29" fmla="*/ 1648797 h 1808533"/>
              <a:gd name="connsiteX30" fmla="*/ 903729 w 1754743"/>
              <a:gd name="connsiteY30" fmla="*/ 1753572 h 1808533"/>
              <a:gd name="connsiteX31" fmla="*/ 795779 w 1754743"/>
              <a:gd name="connsiteY31" fmla="*/ 1807547 h 1808533"/>
              <a:gd name="connsiteX32" fmla="*/ 726132 w 1754743"/>
              <a:gd name="connsiteY32" fmla="*/ 1784344 h 1808533"/>
              <a:gd name="connsiteX33" fmla="*/ 593196 w 1754743"/>
              <a:gd name="connsiteY33" fmla="*/ 1733224 h 1808533"/>
              <a:gd name="connsiteX34" fmla="*/ 516379 w 1754743"/>
              <a:gd name="connsiteY34" fmla="*/ 1693247 h 1808533"/>
              <a:gd name="connsiteX35" fmla="*/ 414779 w 1754743"/>
              <a:gd name="connsiteY35" fmla="*/ 1632922 h 1808533"/>
              <a:gd name="connsiteX36" fmla="*/ 262379 w 1754743"/>
              <a:gd name="connsiteY36" fmla="*/ 1636097 h 1808533"/>
              <a:gd name="connsiteX37" fmla="*/ 148079 w 1754743"/>
              <a:gd name="connsiteY37" fmla="*/ 1632922 h 1808533"/>
              <a:gd name="connsiteX38" fmla="*/ 43304 w 1754743"/>
              <a:gd name="connsiteY38" fmla="*/ 1578947 h 1808533"/>
              <a:gd name="connsiteX0" fmla="*/ 43304 w 1754743"/>
              <a:gd name="connsiteY0" fmla="*/ 1578947 h 1808533"/>
              <a:gd name="connsiteX1" fmla="*/ 8379 w 1754743"/>
              <a:gd name="connsiteY1" fmla="*/ 1464647 h 1808533"/>
              <a:gd name="connsiteX2" fmla="*/ 2029 w 1754743"/>
              <a:gd name="connsiteY2" fmla="*/ 1315422 h 1808533"/>
              <a:gd name="connsiteX3" fmla="*/ 36954 w 1754743"/>
              <a:gd name="connsiteY3" fmla="*/ 1131272 h 1808533"/>
              <a:gd name="connsiteX4" fmla="*/ 132204 w 1754743"/>
              <a:gd name="connsiteY4" fmla="*/ 982047 h 1808533"/>
              <a:gd name="connsiteX5" fmla="*/ 236979 w 1754743"/>
              <a:gd name="connsiteY5" fmla="*/ 883622 h 1808533"/>
              <a:gd name="connsiteX6" fmla="*/ 395729 w 1754743"/>
              <a:gd name="connsiteY6" fmla="*/ 753447 h 1808533"/>
              <a:gd name="connsiteX7" fmla="*/ 529079 w 1754743"/>
              <a:gd name="connsiteY7" fmla="*/ 639147 h 1808533"/>
              <a:gd name="connsiteX8" fmla="*/ 641136 w 1754743"/>
              <a:gd name="connsiteY8" fmla="*/ 484569 h 1808533"/>
              <a:gd name="connsiteX9" fmla="*/ 740217 w 1754743"/>
              <a:gd name="connsiteY9" fmla="*/ 299685 h 1808533"/>
              <a:gd name="connsiteX10" fmla="*/ 837054 w 1754743"/>
              <a:gd name="connsiteY10" fmla="*/ 150197 h 1808533"/>
              <a:gd name="connsiteX11" fmla="*/ 954529 w 1754743"/>
              <a:gd name="connsiteY11" fmla="*/ 58122 h 1808533"/>
              <a:gd name="connsiteX12" fmla="*/ 1183129 w 1754743"/>
              <a:gd name="connsiteY12" fmla="*/ 972 h 1808533"/>
              <a:gd name="connsiteX13" fmla="*/ 1449829 w 1754743"/>
              <a:gd name="connsiteY13" fmla="*/ 29547 h 1808533"/>
              <a:gd name="connsiteX14" fmla="*/ 1608579 w 1754743"/>
              <a:gd name="connsiteY14" fmla="*/ 121622 h 1808533"/>
              <a:gd name="connsiteX15" fmla="*/ 1700654 w 1754743"/>
              <a:gd name="connsiteY15" fmla="*/ 283547 h 1808533"/>
              <a:gd name="connsiteX16" fmla="*/ 1732404 w 1754743"/>
              <a:gd name="connsiteY16" fmla="*/ 470872 h 1808533"/>
              <a:gd name="connsiteX17" fmla="*/ 1754629 w 1754743"/>
              <a:gd name="connsiteY17" fmla="*/ 658197 h 1808533"/>
              <a:gd name="connsiteX18" fmla="*/ 1738754 w 1754743"/>
              <a:gd name="connsiteY18" fmla="*/ 743922 h 1808533"/>
              <a:gd name="connsiteX19" fmla="*/ 1691129 w 1754743"/>
              <a:gd name="connsiteY19" fmla="*/ 813772 h 1808533"/>
              <a:gd name="connsiteX20" fmla="*/ 1630804 w 1754743"/>
              <a:gd name="connsiteY20" fmla="*/ 889972 h 1808533"/>
              <a:gd name="connsiteX21" fmla="*/ 1592704 w 1754743"/>
              <a:gd name="connsiteY21" fmla="*/ 994747 h 1808533"/>
              <a:gd name="connsiteX22" fmla="*/ 1576829 w 1754743"/>
              <a:gd name="connsiteY22" fmla="*/ 1109047 h 1808533"/>
              <a:gd name="connsiteX23" fmla="*/ 1548254 w 1754743"/>
              <a:gd name="connsiteY23" fmla="*/ 1188422 h 1808533"/>
              <a:gd name="connsiteX24" fmla="*/ 1519679 w 1754743"/>
              <a:gd name="connsiteY24" fmla="*/ 1201122 h 1808533"/>
              <a:gd name="connsiteX25" fmla="*/ 1399029 w 1754743"/>
              <a:gd name="connsiteY25" fmla="*/ 1245572 h 1808533"/>
              <a:gd name="connsiteX26" fmla="*/ 1272029 w 1754743"/>
              <a:gd name="connsiteY26" fmla="*/ 1302722 h 1808533"/>
              <a:gd name="connsiteX27" fmla="*/ 1125979 w 1754743"/>
              <a:gd name="connsiteY27" fmla="*/ 1397972 h 1808533"/>
              <a:gd name="connsiteX28" fmla="*/ 1030729 w 1754743"/>
              <a:gd name="connsiteY28" fmla="*/ 1505922 h 1808533"/>
              <a:gd name="connsiteX29" fmla="*/ 964054 w 1754743"/>
              <a:gd name="connsiteY29" fmla="*/ 1648797 h 1808533"/>
              <a:gd name="connsiteX30" fmla="*/ 903729 w 1754743"/>
              <a:gd name="connsiteY30" fmla="*/ 1753572 h 1808533"/>
              <a:gd name="connsiteX31" fmla="*/ 795779 w 1754743"/>
              <a:gd name="connsiteY31" fmla="*/ 1807547 h 1808533"/>
              <a:gd name="connsiteX32" fmla="*/ 726132 w 1754743"/>
              <a:gd name="connsiteY32" fmla="*/ 1784344 h 1808533"/>
              <a:gd name="connsiteX33" fmla="*/ 593196 w 1754743"/>
              <a:gd name="connsiteY33" fmla="*/ 1733224 h 1808533"/>
              <a:gd name="connsiteX34" fmla="*/ 527037 w 1754743"/>
              <a:gd name="connsiteY34" fmla="*/ 1658864 h 1808533"/>
              <a:gd name="connsiteX35" fmla="*/ 414779 w 1754743"/>
              <a:gd name="connsiteY35" fmla="*/ 1632922 h 1808533"/>
              <a:gd name="connsiteX36" fmla="*/ 262379 w 1754743"/>
              <a:gd name="connsiteY36" fmla="*/ 1636097 h 1808533"/>
              <a:gd name="connsiteX37" fmla="*/ 148079 w 1754743"/>
              <a:gd name="connsiteY37" fmla="*/ 1632922 h 1808533"/>
              <a:gd name="connsiteX38" fmla="*/ 43304 w 1754743"/>
              <a:gd name="connsiteY38" fmla="*/ 1578947 h 1808533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48254 w 1754743"/>
              <a:gd name="connsiteY23" fmla="*/ 1188422 h 1797088"/>
              <a:gd name="connsiteX24" fmla="*/ 1519679 w 1754743"/>
              <a:gd name="connsiteY24" fmla="*/ 1201122 h 1797088"/>
              <a:gd name="connsiteX25" fmla="*/ 1399029 w 1754743"/>
              <a:gd name="connsiteY25" fmla="*/ 1245572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30729 w 1754743"/>
              <a:gd name="connsiteY28" fmla="*/ 1505922 h 1797088"/>
              <a:gd name="connsiteX29" fmla="*/ 964054 w 1754743"/>
              <a:gd name="connsiteY29" fmla="*/ 1648797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48254 w 1754743"/>
              <a:gd name="connsiteY23" fmla="*/ 1188422 h 1797088"/>
              <a:gd name="connsiteX24" fmla="*/ 1519679 w 1754743"/>
              <a:gd name="connsiteY24" fmla="*/ 1201122 h 1797088"/>
              <a:gd name="connsiteX25" fmla="*/ 1399029 w 1754743"/>
              <a:gd name="connsiteY25" fmla="*/ 1245572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30729 w 1754743"/>
              <a:gd name="connsiteY28" fmla="*/ 1505922 h 1797088"/>
              <a:gd name="connsiteX29" fmla="*/ 988697 w 1754743"/>
              <a:gd name="connsiteY29" fmla="*/ 1670664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48254 w 1754743"/>
              <a:gd name="connsiteY23" fmla="*/ 1188422 h 1797088"/>
              <a:gd name="connsiteX24" fmla="*/ 1519679 w 1754743"/>
              <a:gd name="connsiteY24" fmla="*/ 1201122 h 1797088"/>
              <a:gd name="connsiteX25" fmla="*/ 1399029 w 1754743"/>
              <a:gd name="connsiteY25" fmla="*/ 1245572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43328 w 1754743"/>
              <a:gd name="connsiteY28" fmla="*/ 1524409 h 1797088"/>
              <a:gd name="connsiteX29" fmla="*/ 988697 w 1754743"/>
              <a:gd name="connsiteY29" fmla="*/ 1670664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48254 w 1754743"/>
              <a:gd name="connsiteY23" fmla="*/ 1188422 h 1797088"/>
              <a:gd name="connsiteX24" fmla="*/ 1487512 w 1754743"/>
              <a:gd name="connsiteY24" fmla="*/ 1190850 h 1797088"/>
              <a:gd name="connsiteX25" fmla="*/ 1399029 w 1754743"/>
              <a:gd name="connsiteY25" fmla="*/ 1245572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43328 w 1754743"/>
              <a:gd name="connsiteY28" fmla="*/ 1524409 h 1797088"/>
              <a:gd name="connsiteX29" fmla="*/ 988697 w 1754743"/>
              <a:gd name="connsiteY29" fmla="*/ 1670664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48254 w 1754743"/>
              <a:gd name="connsiteY23" fmla="*/ 1188422 h 1797088"/>
              <a:gd name="connsiteX24" fmla="*/ 1487512 w 1754743"/>
              <a:gd name="connsiteY24" fmla="*/ 1190850 h 1797088"/>
              <a:gd name="connsiteX25" fmla="*/ 1370553 w 1754743"/>
              <a:gd name="connsiteY25" fmla="*/ 1227614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43328 w 1754743"/>
              <a:gd name="connsiteY28" fmla="*/ 1524409 h 1797088"/>
              <a:gd name="connsiteX29" fmla="*/ 988697 w 1754743"/>
              <a:gd name="connsiteY29" fmla="*/ 1670664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54743"/>
              <a:gd name="connsiteY0" fmla="*/ 1578947 h 1797088"/>
              <a:gd name="connsiteX1" fmla="*/ 8379 w 1754743"/>
              <a:gd name="connsiteY1" fmla="*/ 1464647 h 1797088"/>
              <a:gd name="connsiteX2" fmla="*/ 2029 w 1754743"/>
              <a:gd name="connsiteY2" fmla="*/ 1315422 h 1797088"/>
              <a:gd name="connsiteX3" fmla="*/ 36954 w 1754743"/>
              <a:gd name="connsiteY3" fmla="*/ 1131272 h 1797088"/>
              <a:gd name="connsiteX4" fmla="*/ 132204 w 1754743"/>
              <a:gd name="connsiteY4" fmla="*/ 982047 h 1797088"/>
              <a:gd name="connsiteX5" fmla="*/ 236979 w 1754743"/>
              <a:gd name="connsiteY5" fmla="*/ 883622 h 1797088"/>
              <a:gd name="connsiteX6" fmla="*/ 395729 w 1754743"/>
              <a:gd name="connsiteY6" fmla="*/ 753447 h 1797088"/>
              <a:gd name="connsiteX7" fmla="*/ 529079 w 1754743"/>
              <a:gd name="connsiteY7" fmla="*/ 639147 h 1797088"/>
              <a:gd name="connsiteX8" fmla="*/ 641136 w 1754743"/>
              <a:gd name="connsiteY8" fmla="*/ 484569 h 1797088"/>
              <a:gd name="connsiteX9" fmla="*/ 740217 w 1754743"/>
              <a:gd name="connsiteY9" fmla="*/ 299685 h 1797088"/>
              <a:gd name="connsiteX10" fmla="*/ 837054 w 1754743"/>
              <a:gd name="connsiteY10" fmla="*/ 150197 h 1797088"/>
              <a:gd name="connsiteX11" fmla="*/ 954529 w 1754743"/>
              <a:gd name="connsiteY11" fmla="*/ 58122 h 1797088"/>
              <a:gd name="connsiteX12" fmla="*/ 1183129 w 1754743"/>
              <a:gd name="connsiteY12" fmla="*/ 972 h 1797088"/>
              <a:gd name="connsiteX13" fmla="*/ 1449829 w 1754743"/>
              <a:gd name="connsiteY13" fmla="*/ 29547 h 1797088"/>
              <a:gd name="connsiteX14" fmla="*/ 1608579 w 1754743"/>
              <a:gd name="connsiteY14" fmla="*/ 121622 h 1797088"/>
              <a:gd name="connsiteX15" fmla="*/ 1700654 w 1754743"/>
              <a:gd name="connsiteY15" fmla="*/ 283547 h 1797088"/>
              <a:gd name="connsiteX16" fmla="*/ 1732404 w 1754743"/>
              <a:gd name="connsiteY16" fmla="*/ 470872 h 1797088"/>
              <a:gd name="connsiteX17" fmla="*/ 1754629 w 1754743"/>
              <a:gd name="connsiteY17" fmla="*/ 658197 h 1797088"/>
              <a:gd name="connsiteX18" fmla="*/ 1738754 w 1754743"/>
              <a:gd name="connsiteY18" fmla="*/ 743922 h 1797088"/>
              <a:gd name="connsiteX19" fmla="*/ 1691129 w 1754743"/>
              <a:gd name="connsiteY19" fmla="*/ 813772 h 1797088"/>
              <a:gd name="connsiteX20" fmla="*/ 1630804 w 1754743"/>
              <a:gd name="connsiteY20" fmla="*/ 889972 h 1797088"/>
              <a:gd name="connsiteX21" fmla="*/ 1592704 w 1754743"/>
              <a:gd name="connsiteY21" fmla="*/ 994747 h 1797088"/>
              <a:gd name="connsiteX22" fmla="*/ 1576829 w 1754743"/>
              <a:gd name="connsiteY22" fmla="*/ 1109047 h 1797088"/>
              <a:gd name="connsiteX23" fmla="*/ 1564130 w 1754743"/>
              <a:gd name="connsiteY23" fmla="*/ 1187895 h 1797088"/>
              <a:gd name="connsiteX24" fmla="*/ 1487512 w 1754743"/>
              <a:gd name="connsiteY24" fmla="*/ 1190850 h 1797088"/>
              <a:gd name="connsiteX25" fmla="*/ 1370553 w 1754743"/>
              <a:gd name="connsiteY25" fmla="*/ 1227614 h 1797088"/>
              <a:gd name="connsiteX26" fmla="*/ 1272029 w 1754743"/>
              <a:gd name="connsiteY26" fmla="*/ 1302722 h 1797088"/>
              <a:gd name="connsiteX27" fmla="*/ 1125979 w 1754743"/>
              <a:gd name="connsiteY27" fmla="*/ 1397972 h 1797088"/>
              <a:gd name="connsiteX28" fmla="*/ 1043328 w 1754743"/>
              <a:gd name="connsiteY28" fmla="*/ 1524409 h 1797088"/>
              <a:gd name="connsiteX29" fmla="*/ 988697 w 1754743"/>
              <a:gd name="connsiteY29" fmla="*/ 1670664 h 1797088"/>
              <a:gd name="connsiteX30" fmla="*/ 903729 w 1754743"/>
              <a:gd name="connsiteY30" fmla="*/ 1753572 h 1797088"/>
              <a:gd name="connsiteX31" fmla="*/ 827113 w 1754743"/>
              <a:gd name="connsiteY31" fmla="*/ 1795162 h 1797088"/>
              <a:gd name="connsiteX32" fmla="*/ 726132 w 1754743"/>
              <a:gd name="connsiteY32" fmla="*/ 1784344 h 1797088"/>
              <a:gd name="connsiteX33" fmla="*/ 593196 w 1754743"/>
              <a:gd name="connsiteY33" fmla="*/ 1733224 h 1797088"/>
              <a:gd name="connsiteX34" fmla="*/ 527037 w 1754743"/>
              <a:gd name="connsiteY34" fmla="*/ 1658864 h 1797088"/>
              <a:gd name="connsiteX35" fmla="*/ 414779 w 1754743"/>
              <a:gd name="connsiteY35" fmla="*/ 1632922 h 1797088"/>
              <a:gd name="connsiteX36" fmla="*/ 262379 w 1754743"/>
              <a:gd name="connsiteY36" fmla="*/ 1636097 h 1797088"/>
              <a:gd name="connsiteX37" fmla="*/ 148079 w 1754743"/>
              <a:gd name="connsiteY37" fmla="*/ 1632922 h 1797088"/>
              <a:gd name="connsiteX38" fmla="*/ 43304 w 1754743"/>
              <a:gd name="connsiteY38" fmla="*/ 1578947 h 1797088"/>
              <a:gd name="connsiteX0" fmla="*/ 43304 w 1760268"/>
              <a:gd name="connsiteY0" fmla="*/ 1578947 h 1797088"/>
              <a:gd name="connsiteX1" fmla="*/ 8379 w 1760268"/>
              <a:gd name="connsiteY1" fmla="*/ 1464647 h 1797088"/>
              <a:gd name="connsiteX2" fmla="*/ 2029 w 1760268"/>
              <a:gd name="connsiteY2" fmla="*/ 1315422 h 1797088"/>
              <a:gd name="connsiteX3" fmla="*/ 36954 w 1760268"/>
              <a:gd name="connsiteY3" fmla="*/ 1131272 h 1797088"/>
              <a:gd name="connsiteX4" fmla="*/ 132204 w 1760268"/>
              <a:gd name="connsiteY4" fmla="*/ 982047 h 1797088"/>
              <a:gd name="connsiteX5" fmla="*/ 236979 w 1760268"/>
              <a:gd name="connsiteY5" fmla="*/ 883622 h 1797088"/>
              <a:gd name="connsiteX6" fmla="*/ 395729 w 1760268"/>
              <a:gd name="connsiteY6" fmla="*/ 753447 h 1797088"/>
              <a:gd name="connsiteX7" fmla="*/ 529079 w 1760268"/>
              <a:gd name="connsiteY7" fmla="*/ 639147 h 1797088"/>
              <a:gd name="connsiteX8" fmla="*/ 641136 w 1760268"/>
              <a:gd name="connsiteY8" fmla="*/ 484569 h 1797088"/>
              <a:gd name="connsiteX9" fmla="*/ 740217 w 1760268"/>
              <a:gd name="connsiteY9" fmla="*/ 299685 h 1797088"/>
              <a:gd name="connsiteX10" fmla="*/ 837054 w 1760268"/>
              <a:gd name="connsiteY10" fmla="*/ 150197 h 1797088"/>
              <a:gd name="connsiteX11" fmla="*/ 954529 w 1760268"/>
              <a:gd name="connsiteY11" fmla="*/ 58122 h 1797088"/>
              <a:gd name="connsiteX12" fmla="*/ 1183129 w 1760268"/>
              <a:gd name="connsiteY12" fmla="*/ 972 h 1797088"/>
              <a:gd name="connsiteX13" fmla="*/ 1449829 w 1760268"/>
              <a:gd name="connsiteY13" fmla="*/ 29547 h 1797088"/>
              <a:gd name="connsiteX14" fmla="*/ 1608579 w 1760268"/>
              <a:gd name="connsiteY14" fmla="*/ 121622 h 1797088"/>
              <a:gd name="connsiteX15" fmla="*/ 1700654 w 1760268"/>
              <a:gd name="connsiteY15" fmla="*/ 283547 h 1797088"/>
              <a:gd name="connsiteX16" fmla="*/ 1732404 w 1760268"/>
              <a:gd name="connsiteY16" fmla="*/ 470872 h 1797088"/>
              <a:gd name="connsiteX17" fmla="*/ 1754629 w 1760268"/>
              <a:gd name="connsiteY17" fmla="*/ 658197 h 1797088"/>
              <a:gd name="connsiteX18" fmla="*/ 1754631 w 1760268"/>
              <a:gd name="connsiteY18" fmla="*/ 743395 h 1797088"/>
              <a:gd name="connsiteX19" fmla="*/ 1691129 w 1760268"/>
              <a:gd name="connsiteY19" fmla="*/ 813772 h 1797088"/>
              <a:gd name="connsiteX20" fmla="*/ 1630804 w 1760268"/>
              <a:gd name="connsiteY20" fmla="*/ 889972 h 1797088"/>
              <a:gd name="connsiteX21" fmla="*/ 1592704 w 1760268"/>
              <a:gd name="connsiteY21" fmla="*/ 994747 h 1797088"/>
              <a:gd name="connsiteX22" fmla="*/ 1576829 w 1760268"/>
              <a:gd name="connsiteY22" fmla="*/ 1109047 h 1797088"/>
              <a:gd name="connsiteX23" fmla="*/ 1564130 w 1760268"/>
              <a:gd name="connsiteY23" fmla="*/ 1187895 h 1797088"/>
              <a:gd name="connsiteX24" fmla="*/ 1487512 w 1760268"/>
              <a:gd name="connsiteY24" fmla="*/ 1190850 h 1797088"/>
              <a:gd name="connsiteX25" fmla="*/ 1370553 w 1760268"/>
              <a:gd name="connsiteY25" fmla="*/ 1227614 h 1797088"/>
              <a:gd name="connsiteX26" fmla="*/ 1272029 w 1760268"/>
              <a:gd name="connsiteY26" fmla="*/ 1302722 h 1797088"/>
              <a:gd name="connsiteX27" fmla="*/ 1125979 w 1760268"/>
              <a:gd name="connsiteY27" fmla="*/ 1397972 h 1797088"/>
              <a:gd name="connsiteX28" fmla="*/ 1043328 w 1760268"/>
              <a:gd name="connsiteY28" fmla="*/ 1524409 h 1797088"/>
              <a:gd name="connsiteX29" fmla="*/ 988697 w 1760268"/>
              <a:gd name="connsiteY29" fmla="*/ 1670664 h 1797088"/>
              <a:gd name="connsiteX30" fmla="*/ 903729 w 1760268"/>
              <a:gd name="connsiteY30" fmla="*/ 1753572 h 1797088"/>
              <a:gd name="connsiteX31" fmla="*/ 827113 w 1760268"/>
              <a:gd name="connsiteY31" fmla="*/ 1795162 h 1797088"/>
              <a:gd name="connsiteX32" fmla="*/ 726132 w 1760268"/>
              <a:gd name="connsiteY32" fmla="*/ 1784344 h 1797088"/>
              <a:gd name="connsiteX33" fmla="*/ 593196 w 1760268"/>
              <a:gd name="connsiteY33" fmla="*/ 1733224 h 1797088"/>
              <a:gd name="connsiteX34" fmla="*/ 527037 w 1760268"/>
              <a:gd name="connsiteY34" fmla="*/ 1658864 h 1797088"/>
              <a:gd name="connsiteX35" fmla="*/ 414779 w 1760268"/>
              <a:gd name="connsiteY35" fmla="*/ 1632922 h 1797088"/>
              <a:gd name="connsiteX36" fmla="*/ 262379 w 1760268"/>
              <a:gd name="connsiteY36" fmla="*/ 1636097 h 1797088"/>
              <a:gd name="connsiteX37" fmla="*/ 148079 w 1760268"/>
              <a:gd name="connsiteY37" fmla="*/ 1632922 h 1797088"/>
              <a:gd name="connsiteX38" fmla="*/ 43304 w 1760268"/>
              <a:gd name="connsiteY38" fmla="*/ 1578947 h 1797088"/>
              <a:gd name="connsiteX0" fmla="*/ 43304 w 1771549"/>
              <a:gd name="connsiteY0" fmla="*/ 1578947 h 1797088"/>
              <a:gd name="connsiteX1" fmla="*/ 8379 w 1771549"/>
              <a:gd name="connsiteY1" fmla="*/ 1464647 h 1797088"/>
              <a:gd name="connsiteX2" fmla="*/ 2029 w 1771549"/>
              <a:gd name="connsiteY2" fmla="*/ 1315422 h 1797088"/>
              <a:gd name="connsiteX3" fmla="*/ 36954 w 1771549"/>
              <a:gd name="connsiteY3" fmla="*/ 1131272 h 1797088"/>
              <a:gd name="connsiteX4" fmla="*/ 132204 w 1771549"/>
              <a:gd name="connsiteY4" fmla="*/ 982047 h 1797088"/>
              <a:gd name="connsiteX5" fmla="*/ 236979 w 1771549"/>
              <a:gd name="connsiteY5" fmla="*/ 883622 h 1797088"/>
              <a:gd name="connsiteX6" fmla="*/ 395729 w 1771549"/>
              <a:gd name="connsiteY6" fmla="*/ 753447 h 1797088"/>
              <a:gd name="connsiteX7" fmla="*/ 529079 w 1771549"/>
              <a:gd name="connsiteY7" fmla="*/ 639147 h 1797088"/>
              <a:gd name="connsiteX8" fmla="*/ 641136 w 1771549"/>
              <a:gd name="connsiteY8" fmla="*/ 484569 h 1797088"/>
              <a:gd name="connsiteX9" fmla="*/ 740217 w 1771549"/>
              <a:gd name="connsiteY9" fmla="*/ 299685 h 1797088"/>
              <a:gd name="connsiteX10" fmla="*/ 837054 w 1771549"/>
              <a:gd name="connsiteY10" fmla="*/ 150197 h 1797088"/>
              <a:gd name="connsiteX11" fmla="*/ 954529 w 1771549"/>
              <a:gd name="connsiteY11" fmla="*/ 58122 h 1797088"/>
              <a:gd name="connsiteX12" fmla="*/ 1183129 w 1771549"/>
              <a:gd name="connsiteY12" fmla="*/ 972 h 1797088"/>
              <a:gd name="connsiteX13" fmla="*/ 1449829 w 1771549"/>
              <a:gd name="connsiteY13" fmla="*/ 29547 h 1797088"/>
              <a:gd name="connsiteX14" fmla="*/ 1608579 w 1771549"/>
              <a:gd name="connsiteY14" fmla="*/ 121622 h 1797088"/>
              <a:gd name="connsiteX15" fmla="*/ 1700654 w 1771549"/>
              <a:gd name="connsiteY15" fmla="*/ 283547 h 1797088"/>
              <a:gd name="connsiteX16" fmla="*/ 1732404 w 1771549"/>
              <a:gd name="connsiteY16" fmla="*/ 470872 h 1797088"/>
              <a:gd name="connsiteX17" fmla="*/ 1770504 w 1771549"/>
              <a:gd name="connsiteY17" fmla="*/ 657671 h 1797088"/>
              <a:gd name="connsiteX18" fmla="*/ 1754631 w 1771549"/>
              <a:gd name="connsiteY18" fmla="*/ 743395 h 1797088"/>
              <a:gd name="connsiteX19" fmla="*/ 1691129 w 1771549"/>
              <a:gd name="connsiteY19" fmla="*/ 813772 h 1797088"/>
              <a:gd name="connsiteX20" fmla="*/ 1630804 w 1771549"/>
              <a:gd name="connsiteY20" fmla="*/ 889972 h 1797088"/>
              <a:gd name="connsiteX21" fmla="*/ 1592704 w 1771549"/>
              <a:gd name="connsiteY21" fmla="*/ 994747 h 1797088"/>
              <a:gd name="connsiteX22" fmla="*/ 1576829 w 1771549"/>
              <a:gd name="connsiteY22" fmla="*/ 1109047 h 1797088"/>
              <a:gd name="connsiteX23" fmla="*/ 1564130 w 1771549"/>
              <a:gd name="connsiteY23" fmla="*/ 1187895 h 1797088"/>
              <a:gd name="connsiteX24" fmla="*/ 1487512 w 1771549"/>
              <a:gd name="connsiteY24" fmla="*/ 1190850 h 1797088"/>
              <a:gd name="connsiteX25" fmla="*/ 1370553 w 1771549"/>
              <a:gd name="connsiteY25" fmla="*/ 1227614 h 1797088"/>
              <a:gd name="connsiteX26" fmla="*/ 1272029 w 1771549"/>
              <a:gd name="connsiteY26" fmla="*/ 1302722 h 1797088"/>
              <a:gd name="connsiteX27" fmla="*/ 1125979 w 1771549"/>
              <a:gd name="connsiteY27" fmla="*/ 1397972 h 1797088"/>
              <a:gd name="connsiteX28" fmla="*/ 1043328 w 1771549"/>
              <a:gd name="connsiteY28" fmla="*/ 1524409 h 1797088"/>
              <a:gd name="connsiteX29" fmla="*/ 988697 w 1771549"/>
              <a:gd name="connsiteY29" fmla="*/ 1670664 h 1797088"/>
              <a:gd name="connsiteX30" fmla="*/ 903729 w 1771549"/>
              <a:gd name="connsiteY30" fmla="*/ 1753572 h 1797088"/>
              <a:gd name="connsiteX31" fmla="*/ 827113 w 1771549"/>
              <a:gd name="connsiteY31" fmla="*/ 1795162 h 1797088"/>
              <a:gd name="connsiteX32" fmla="*/ 726132 w 1771549"/>
              <a:gd name="connsiteY32" fmla="*/ 1784344 h 1797088"/>
              <a:gd name="connsiteX33" fmla="*/ 593196 w 1771549"/>
              <a:gd name="connsiteY33" fmla="*/ 1733224 h 1797088"/>
              <a:gd name="connsiteX34" fmla="*/ 527037 w 1771549"/>
              <a:gd name="connsiteY34" fmla="*/ 1658864 h 1797088"/>
              <a:gd name="connsiteX35" fmla="*/ 414779 w 1771549"/>
              <a:gd name="connsiteY35" fmla="*/ 1632922 h 1797088"/>
              <a:gd name="connsiteX36" fmla="*/ 262379 w 1771549"/>
              <a:gd name="connsiteY36" fmla="*/ 1636097 h 1797088"/>
              <a:gd name="connsiteX37" fmla="*/ 148079 w 1771549"/>
              <a:gd name="connsiteY37" fmla="*/ 1632922 h 1797088"/>
              <a:gd name="connsiteX38" fmla="*/ 43304 w 1771549"/>
              <a:gd name="connsiteY38" fmla="*/ 1578947 h 1797088"/>
              <a:gd name="connsiteX0" fmla="*/ 43304 w 1771082"/>
              <a:gd name="connsiteY0" fmla="*/ 1578947 h 1797088"/>
              <a:gd name="connsiteX1" fmla="*/ 8379 w 1771082"/>
              <a:gd name="connsiteY1" fmla="*/ 1464647 h 1797088"/>
              <a:gd name="connsiteX2" fmla="*/ 2029 w 1771082"/>
              <a:gd name="connsiteY2" fmla="*/ 1315422 h 1797088"/>
              <a:gd name="connsiteX3" fmla="*/ 36954 w 1771082"/>
              <a:gd name="connsiteY3" fmla="*/ 1131272 h 1797088"/>
              <a:gd name="connsiteX4" fmla="*/ 132204 w 1771082"/>
              <a:gd name="connsiteY4" fmla="*/ 982047 h 1797088"/>
              <a:gd name="connsiteX5" fmla="*/ 236979 w 1771082"/>
              <a:gd name="connsiteY5" fmla="*/ 883622 h 1797088"/>
              <a:gd name="connsiteX6" fmla="*/ 395729 w 1771082"/>
              <a:gd name="connsiteY6" fmla="*/ 753447 h 1797088"/>
              <a:gd name="connsiteX7" fmla="*/ 529079 w 1771082"/>
              <a:gd name="connsiteY7" fmla="*/ 639147 h 1797088"/>
              <a:gd name="connsiteX8" fmla="*/ 641136 w 1771082"/>
              <a:gd name="connsiteY8" fmla="*/ 484569 h 1797088"/>
              <a:gd name="connsiteX9" fmla="*/ 740217 w 1771082"/>
              <a:gd name="connsiteY9" fmla="*/ 299685 h 1797088"/>
              <a:gd name="connsiteX10" fmla="*/ 837054 w 1771082"/>
              <a:gd name="connsiteY10" fmla="*/ 150197 h 1797088"/>
              <a:gd name="connsiteX11" fmla="*/ 954529 w 1771082"/>
              <a:gd name="connsiteY11" fmla="*/ 58122 h 1797088"/>
              <a:gd name="connsiteX12" fmla="*/ 1183129 w 1771082"/>
              <a:gd name="connsiteY12" fmla="*/ 972 h 1797088"/>
              <a:gd name="connsiteX13" fmla="*/ 1449829 w 1771082"/>
              <a:gd name="connsiteY13" fmla="*/ 29547 h 1797088"/>
              <a:gd name="connsiteX14" fmla="*/ 1608579 w 1771082"/>
              <a:gd name="connsiteY14" fmla="*/ 121622 h 1797088"/>
              <a:gd name="connsiteX15" fmla="*/ 1700654 w 1771082"/>
              <a:gd name="connsiteY15" fmla="*/ 283547 h 1797088"/>
              <a:gd name="connsiteX16" fmla="*/ 1740203 w 1771082"/>
              <a:gd name="connsiteY16" fmla="*/ 466833 h 1797088"/>
              <a:gd name="connsiteX17" fmla="*/ 1770504 w 1771082"/>
              <a:gd name="connsiteY17" fmla="*/ 657671 h 1797088"/>
              <a:gd name="connsiteX18" fmla="*/ 1754631 w 1771082"/>
              <a:gd name="connsiteY18" fmla="*/ 743395 h 1797088"/>
              <a:gd name="connsiteX19" fmla="*/ 1691129 w 1771082"/>
              <a:gd name="connsiteY19" fmla="*/ 813772 h 1797088"/>
              <a:gd name="connsiteX20" fmla="*/ 1630804 w 1771082"/>
              <a:gd name="connsiteY20" fmla="*/ 889972 h 1797088"/>
              <a:gd name="connsiteX21" fmla="*/ 1592704 w 1771082"/>
              <a:gd name="connsiteY21" fmla="*/ 994747 h 1797088"/>
              <a:gd name="connsiteX22" fmla="*/ 1576829 w 1771082"/>
              <a:gd name="connsiteY22" fmla="*/ 1109047 h 1797088"/>
              <a:gd name="connsiteX23" fmla="*/ 1564130 w 1771082"/>
              <a:gd name="connsiteY23" fmla="*/ 1187895 h 1797088"/>
              <a:gd name="connsiteX24" fmla="*/ 1487512 w 1771082"/>
              <a:gd name="connsiteY24" fmla="*/ 1190850 h 1797088"/>
              <a:gd name="connsiteX25" fmla="*/ 1370553 w 1771082"/>
              <a:gd name="connsiteY25" fmla="*/ 1227614 h 1797088"/>
              <a:gd name="connsiteX26" fmla="*/ 1272029 w 1771082"/>
              <a:gd name="connsiteY26" fmla="*/ 1302722 h 1797088"/>
              <a:gd name="connsiteX27" fmla="*/ 1125979 w 1771082"/>
              <a:gd name="connsiteY27" fmla="*/ 1397972 h 1797088"/>
              <a:gd name="connsiteX28" fmla="*/ 1043328 w 1771082"/>
              <a:gd name="connsiteY28" fmla="*/ 1524409 h 1797088"/>
              <a:gd name="connsiteX29" fmla="*/ 988697 w 1771082"/>
              <a:gd name="connsiteY29" fmla="*/ 1670664 h 1797088"/>
              <a:gd name="connsiteX30" fmla="*/ 903729 w 1771082"/>
              <a:gd name="connsiteY30" fmla="*/ 1753572 h 1797088"/>
              <a:gd name="connsiteX31" fmla="*/ 827113 w 1771082"/>
              <a:gd name="connsiteY31" fmla="*/ 1795162 h 1797088"/>
              <a:gd name="connsiteX32" fmla="*/ 726132 w 1771082"/>
              <a:gd name="connsiteY32" fmla="*/ 1784344 h 1797088"/>
              <a:gd name="connsiteX33" fmla="*/ 593196 w 1771082"/>
              <a:gd name="connsiteY33" fmla="*/ 1733224 h 1797088"/>
              <a:gd name="connsiteX34" fmla="*/ 527037 w 1771082"/>
              <a:gd name="connsiteY34" fmla="*/ 1658864 h 1797088"/>
              <a:gd name="connsiteX35" fmla="*/ 414779 w 1771082"/>
              <a:gd name="connsiteY35" fmla="*/ 1632922 h 1797088"/>
              <a:gd name="connsiteX36" fmla="*/ 262379 w 1771082"/>
              <a:gd name="connsiteY36" fmla="*/ 1636097 h 1797088"/>
              <a:gd name="connsiteX37" fmla="*/ 148079 w 1771082"/>
              <a:gd name="connsiteY37" fmla="*/ 1632922 h 1797088"/>
              <a:gd name="connsiteX38" fmla="*/ 43304 w 1771082"/>
              <a:gd name="connsiteY38" fmla="*/ 1578947 h 179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71082" h="1797088">
                <a:moveTo>
                  <a:pt x="43304" y="1578947"/>
                </a:moveTo>
                <a:cubicBezTo>
                  <a:pt x="20021" y="1550901"/>
                  <a:pt x="15258" y="1508568"/>
                  <a:pt x="8379" y="1464647"/>
                </a:cubicBezTo>
                <a:cubicBezTo>
                  <a:pt x="1500" y="1420726"/>
                  <a:pt x="-2734" y="1370984"/>
                  <a:pt x="2029" y="1315422"/>
                </a:cubicBezTo>
                <a:cubicBezTo>
                  <a:pt x="6791" y="1259859"/>
                  <a:pt x="15258" y="1186834"/>
                  <a:pt x="36954" y="1131272"/>
                </a:cubicBezTo>
                <a:cubicBezTo>
                  <a:pt x="58650" y="1075710"/>
                  <a:pt x="98867" y="1023322"/>
                  <a:pt x="132204" y="982047"/>
                </a:cubicBezTo>
                <a:cubicBezTo>
                  <a:pt x="165541" y="940772"/>
                  <a:pt x="193058" y="921722"/>
                  <a:pt x="236979" y="883622"/>
                </a:cubicBezTo>
                <a:cubicBezTo>
                  <a:pt x="280900" y="845522"/>
                  <a:pt x="347046" y="794193"/>
                  <a:pt x="395729" y="753447"/>
                </a:cubicBezTo>
                <a:cubicBezTo>
                  <a:pt x="444412" y="712701"/>
                  <a:pt x="488178" y="683960"/>
                  <a:pt x="529079" y="639147"/>
                </a:cubicBezTo>
                <a:cubicBezTo>
                  <a:pt x="569980" y="594334"/>
                  <a:pt x="605946" y="541146"/>
                  <a:pt x="641136" y="484569"/>
                </a:cubicBezTo>
                <a:cubicBezTo>
                  <a:pt x="676326" y="427992"/>
                  <a:pt x="707564" y="355414"/>
                  <a:pt x="740217" y="299685"/>
                </a:cubicBezTo>
                <a:cubicBezTo>
                  <a:pt x="772870" y="243956"/>
                  <a:pt x="801335" y="190458"/>
                  <a:pt x="837054" y="150197"/>
                </a:cubicBezTo>
                <a:cubicBezTo>
                  <a:pt x="872773" y="109937"/>
                  <a:pt x="896850" y="82993"/>
                  <a:pt x="954529" y="58122"/>
                </a:cubicBezTo>
                <a:cubicBezTo>
                  <a:pt x="1012208" y="33251"/>
                  <a:pt x="1100579" y="5734"/>
                  <a:pt x="1183129" y="972"/>
                </a:cubicBezTo>
                <a:cubicBezTo>
                  <a:pt x="1265679" y="-3790"/>
                  <a:pt x="1378921" y="9439"/>
                  <a:pt x="1449829" y="29547"/>
                </a:cubicBezTo>
                <a:cubicBezTo>
                  <a:pt x="1520737" y="49655"/>
                  <a:pt x="1566775" y="79289"/>
                  <a:pt x="1608579" y="121622"/>
                </a:cubicBezTo>
                <a:cubicBezTo>
                  <a:pt x="1650383" y="163955"/>
                  <a:pt x="1678717" y="226012"/>
                  <a:pt x="1700654" y="283547"/>
                </a:cubicBezTo>
                <a:cubicBezTo>
                  <a:pt x="1722591" y="341082"/>
                  <a:pt x="1728561" y="404479"/>
                  <a:pt x="1740203" y="466833"/>
                </a:cubicBezTo>
                <a:cubicBezTo>
                  <a:pt x="1751845" y="529187"/>
                  <a:pt x="1768099" y="611577"/>
                  <a:pt x="1770504" y="657671"/>
                </a:cubicBezTo>
                <a:cubicBezTo>
                  <a:pt x="1772909" y="703765"/>
                  <a:pt x="1767860" y="717378"/>
                  <a:pt x="1754631" y="743395"/>
                </a:cubicBezTo>
                <a:cubicBezTo>
                  <a:pt x="1741402" y="769412"/>
                  <a:pt x="1711767" y="789343"/>
                  <a:pt x="1691129" y="813772"/>
                </a:cubicBezTo>
                <a:cubicBezTo>
                  <a:pt x="1670491" y="838201"/>
                  <a:pt x="1647208" y="859810"/>
                  <a:pt x="1630804" y="889972"/>
                </a:cubicBezTo>
                <a:cubicBezTo>
                  <a:pt x="1614400" y="920134"/>
                  <a:pt x="1601700" y="958235"/>
                  <a:pt x="1592704" y="994747"/>
                </a:cubicBezTo>
                <a:cubicBezTo>
                  <a:pt x="1583708" y="1031259"/>
                  <a:pt x="1581591" y="1076856"/>
                  <a:pt x="1576829" y="1109047"/>
                </a:cubicBezTo>
                <a:cubicBezTo>
                  <a:pt x="1572067" y="1141238"/>
                  <a:pt x="1579016" y="1174261"/>
                  <a:pt x="1564130" y="1187895"/>
                </a:cubicBezTo>
                <a:cubicBezTo>
                  <a:pt x="1549244" y="1201529"/>
                  <a:pt x="1519775" y="1184230"/>
                  <a:pt x="1487512" y="1190850"/>
                </a:cubicBezTo>
                <a:cubicBezTo>
                  <a:pt x="1455249" y="1197470"/>
                  <a:pt x="1406467" y="1208969"/>
                  <a:pt x="1370553" y="1227614"/>
                </a:cubicBezTo>
                <a:cubicBezTo>
                  <a:pt x="1334639" y="1246259"/>
                  <a:pt x="1312791" y="1274329"/>
                  <a:pt x="1272029" y="1302722"/>
                </a:cubicBezTo>
                <a:cubicBezTo>
                  <a:pt x="1231267" y="1331115"/>
                  <a:pt x="1164096" y="1361024"/>
                  <a:pt x="1125979" y="1397972"/>
                </a:cubicBezTo>
                <a:cubicBezTo>
                  <a:pt x="1087862" y="1434920"/>
                  <a:pt x="1066208" y="1478960"/>
                  <a:pt x="1043328" y="1524409"/>
                </a:cubicBezTo>
                <a:cubicBezTo>
                  <a:pt x="1020448" y="1569858"/>
                  <a:pt x="1011963" y="1632470"/>
                  <a:pt x="988697" y="1670664"/>
                </a:cubicBezTo>
                <a:cubicBezTo>
                  <a:pt x="965431" y="1708858"/>
                  <a:pt x="930660" y="1732822"/>
                  <a:pt x="903729" y="1753572"/>
                </a:cubicBezTo>
                <a:cubicBezTo>
                  <a:pt x="876798" y="1774322"/>
                  <a:pt x="856712" y="1790033"/>
                  <a:pt x="827113" y="1795162"/>
                </a:cubicBezTo>
                <a:cubicBezTo>
                  <a:pt x="797514" y="1800291"/>
                  <a:pt x="765118" y="1794667"/>
                  <a:pt x="726132" y="1784344"/>
                </a:cubicBezTo>
                <a:cubicBezTo>
                  <a:pt x="687146" y="1774021"/>
                  <a:pt x="626379" y="1754137"/>
                  <a:pt x="593196" y="1733224"/>
                </a:cubicBezTo>
                <a:cubicBezTo>
                  <a:pt x="560014" y="1712311"/>
                  <a:pt x="556773" y="1675581"/>
                  <a:pt x="527037" y="1658864"/>
                </a:cubicBezTo>
                <a:cubicBezTo>
                  <a:pt x="497301" y="1642147"/>
                  <a:pt x="458889" y="1636716"/>
                  <a:pt x="414779" y="1632922"/>
                </a:cubicBezTo>
                <a:cubicBezTo>
                  <a:pt x="370669" y="1629128"/>
                  <a:pt x="306829" y="1636097"/>
                  <a:pt x="262379" y="1636097"/>
                </a:cubicBezTo>
                <a:cubicBezTo>
                  <a:pt x="217929" y="1636097"/>
                  <a:pt x="184591" y="1640859"/>
                  <a:pt x="148079" y="1632922"/>
                </a:cubicBezTo>
                <a:cubicBezTo>
                  <a:pt x="111567" y="1624985"/>
                  <a:pt x="66587" y="1606993"/>
                  <a:pt x="43304" y="157894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420000">
            <a:off x="1605951" y="313967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Cell sap</a:t>
            </a:r>
          </a:p>
        </p:txBody>
      </p:sp>
    </p:spTree>
    <p:extLst>
      <p:ext uri="{BB962C8B-B14F-4D97-AF65-F5344CB8AC3E}">
        <p14:creationId xmlns:p14="http://schemas.microsoft.com/office/powerpoint/2010/main" val="13691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8" grpId="0" animBg="1"/>
      <p:bldP spid="18" grpId="1" animBg="1"/>
      <p:bldP spid="18" grpId="2" animBg="1"/>
      <p:bldP spid="25" grpId="0" animBg="1"/>
      <p:bldP spid="2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284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cp:lastPrinted>2024-01-23T11:22:00Z</cp:lastPrinted>
  <dcterms:created xsi:type="dcterms:W3CDTF">2013-07-31T12:47:49Z</dcterms:created>
  <dcterms:modified xsi:type="dcterms:W3CDTF">2024-01-23T11:22:07Z</dcterms:modified>
</cp:coreProperties>
</file>