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362" r:id="rId2"/>
    <p:sldId id="363" r:id="rId3"/>
    <p:sldId id="364" r:id="rId4"/>
    <p:sldId id="365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CC"/>
    <a:srgbClr val="0033CC"/>
    <a:srgbClr val="000066"/>
    <a:srgbClr val="FFFFFF"/>
    <a:srgbClr val="00FF00"/>
    <a:srgbClr val="FF99CC"/>
    <a:srgbClr val="FFFF99"/>
    <a:srgbClr val="9225FF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4" autoAdjust="0"/>
    <p:restoredTop sz="76801" autoAdjust="0"/>
  </p:normalViewPr>
  <p:slideViewPr>
    <p:cSldViewPr>
      <p:cViewPr varScale="1">
        <p:scale>
          <a:sx n="109" d="100"/>
          <a:sy n="109" d="100"/>
        </p:scale>
        <p:origin x="49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2800" y="1200150"/>
            <a:ext cx="3759200" cy="3429000"/>
            <a:chOff x="584200" y="1047750"/>
            <a:chExt cx="3644900" cy="3632200"/>
          </a:xfrm>
        </p:grpSpPr>
        <p:sp>
          <p:nvSpPr>
            <p:cNvPr id="35" name="Hexagon 34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/>
              <a:srcRect/>
              <a:stretch>
                <a:fillRect l="-4000" t="1000" r="9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12000" t="13000" r="18000" b="14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4000" t="6000" r="12000" b="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4362749" cy="41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Endoplasmic reticulum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4295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It is a large network 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4701" y="296224"/>
            <a:ext cx="1229299" cy="41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(ER)</a:t>
            </a:r>
          </a:p>
        </p:txBody>
      </p:sp>
      <p:pic>
        <p:nvPicPr>
          <p:cNvPr id="6" name="Picture 2" descr="http://www.ccs.k12.in.us/chsBS/kons/kons/eukaryotic%20cell/cytoplasm_and_its_associated_str_files/image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78184"/>
            <a:ext cx="2831316" cy="2412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90600" y="738186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                                   membrane bound,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2527" y="1047750"/>
            <a:ext cx="354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tubes and sheets.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333500" y="1581150"/>
            <a:ext cx="1486756" cy="613603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Covered by membrane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860433" y="1290068"/>
            <a:ext cx="2150606" cy="1802183"/>
            <a:chOff x="4860433" y="1290068"/>
            <a:chExt cx="2150606" cy="1802183"/>
          </a:xfrm>
        </p:grpSpPr>
        <p:sp>
          <p:nvSpPr>
            <p:cNvPr id="44" name="Freeform 43"/>
            <p:cNvSpPr/>
            <p:nvPr/>
          </p:nvSpPr>
          <p:spPr>
            <a:xfrm>
              <a:off x="5548565" y="1290068"/>
              <a:ext cx="1462474" cy="1802183"/>
            </a:xfrm>
            <a:custGeom>
              <a:avLst/>
              <a:gdLst>
                <a:gd name="connsiteX0" fmla="*/ 26735 w 1462474"/>
                <a:gd name="connsiteY0" fmla="*/ 189482 h 1802183"/>
                <a:gd name="connsiteX1" fmla="*/ 426785 w 1462474"/>
                <a:gd name="connsiteY1" fmla="*/ 5332 h 1802183"/>
                <a:gd name="connsiteX2" fmla="*/ 750635 w 1462474"/>
                <a:gd name="connsiteY2" fmla="*/ 62482 h 1802183"/>
                <a:gd name="connsiteX3" fmla="*/ 776035 w 1462474"/>
                <a:gd name="connsiteY3" fmla="*/ 195832 h 1802183"/>
                <a:gd name="connsiteX4" fmla="*/ 909385 w 1462474"/>
                <a:gd name="connsiteY4" fmla="*/ 360932 h 1802183"/>
                <a:gd name="connsiteX5" fmla="*/ 1036385 w 1462474"/>
                <a:gd name="connsiteY5" fmla="*/ 399032 h 1802183"/>
                <a:gd name="connsiteX6" fmla="*/ 1303085 w 1462474"/>
                <a:gd name="connsiteY6" fmla="*/ 538732 h 1802183"/>
                <a:gd name="connsiteX7" fmla="*/ 1347535 w 1462474"/>
                <a:gd name="connsiteY7" fmla="*/ 722882 h 1802183"/>
                <a:gd name="connsiteX8" fmla="*/ 1391985 w 1462474"/>
                <a:gd name="connsiteY8" fmla="*/ 1034032 h 1802183"/>
                <a:gd name="connsiteX9" fmla="*/ 1461835 w 1462474"/>
                <a:gd name="connsiteY9" fmla="*/ 1332482 h 1802183"/>
                <a:gd name="connsiteX10" fmla="*/ 1411035 w 1462474"/>
                <a:gd name="connsiteY10" fmla="*/ 1688082 h 1802183"/>
                <a:gd name="connsiteX11" fmla="*/ 1182435 w 1462474"/>
                <a:gd name="connsiteY11" fmla="*/ 1796032 h 1802183"/>
                <a:gd name="connsiteX12" fmla="*/ 541085 w 1462474"/>
                <a:gd name="connsiteY12" fmla="*/ 1764282 h 1802183"/>
                <a:gd name="connsiteX13" fmla="*/ 242635 w 1462474"/>
                <a:gd name="connsiteY13" fmla="*/ 1561082 h 1802183"/>
                <a:gd name="connsiteX14" fmla="*/ 58485 w 1462474"/>
                <a:gd name="connsiteY14" fmla="*/ 1218182 h 1802183"/>
                <a:gd name="connsiteX15" fmla="*/ 39435 w 1462474"/>
                <a:gd name="connsiteY15" fmla="*/ 837182 h 1802183"/>
                <a:gd name="connsiteX16" fmla="*/ 26735 w 1462474"/>
                <a:gd name="connsiteY16" fmla="*/ 189482 h 180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2474" h="1802183">
                  <a:moveTo>
                    <a:pt x="26735" y="189482"/>
                  </a:moveTo>
                  <a:cubicBezTo>
                    <a:pt x="91293" y="50840"/>
                    <a:pt x="306135" y="26499"/>
                    <a:pt x="426785" y="5332"/>
                  </a:cubicBezTo>
                  <a:cubicBezTo>
                    <a:pt x="547435" y="-15835"/>
                    <a:pt x="692427" y="30732"/>
                    <a:pt x="750635" y="62482"/>
                  </a:cubicBezTo>
                  <a:cubicBezTo>
                    <a:pt x="808843" y="94232"/>
                    <a:pt x="749577" y="146090"/>
                    <a:pt x="776035" y="195832"/>
                  </a:cubicBezTo>
                  <a:cubicBezTo>
                    <a:pt x="802493" y="245574"/>
                    <a:pt x="865993" y="327065"/>
                    <a:pt x="909385" y="360932"/>
                  </a:cubicBezTo>
                  <a:cubicBezTo>
                    <a:pt x="952777" y="394799"/>
                    <a:pt x="970768" y="369399"/>
                    <a:pt x="1036385" y="399032"/>
                  </a:cubicBezTo>
                  <a:cubicBezTo>
                    <a:pt x="1102002" y="428665"/>
                    <a:pt x="1251227" y="484757"/>
                    <a:pt x="1303085" y="538732"/>
                  </a:cubicBezTo>
                  <a:cubicBezTo>
                    <a:pt x="1354943" y="592707"/>
                    <a:pt x="1332718" y="640332"/>
                    <a:pt x="1347535" y="722882"/>
                  </a:cubicBezTo>
                  <a:cubicBezTo>
                    <a:pt x="1362352" y="805432"/>
                    <a:pt x="1372935" y="932432"/>
                    <a:pt x="1391985" y="1034032"/>
                  </a:cubicBezTo>
                  <a:cubicBezTo>
                    <a:pt x="1411035" y="1135632"/>
                    <a:pt x="1458660" y="1223474"/>
                    <a:pt x="1461835" y="1332482"/>
                  </a:cubicBezTo>
                  <a:cubicBezTo>
                    <a:pt x="1465010" y="1441490"/>
                    <a:pt x="1457602" y="1610824"/>
                    <a:pt x="1411035" y="1688082"/>
                  </a:cubicBezTo>
                  <a:cubicBezTo>
                    <a:pt x="1364468" y="1765340"/>
                    <a:pt x="1327427" y="1783332"/>
                    <a:pt x="1182435" y="1796032"/>
                  </a:cubicBezTo>
                  <a:cubicBezTo>
                    <a:pt x="1037443" y="1808732"/>
                    <a:pt x="697718" y="1803440"/>
                    <a:pt x="541085" y="1764282"/>
                  </a:cubicBezTo>
                  <a:cubicBezTo>
                    <a:pt x="384452" y="1725124"/>
                    <a:pt x="323068" y="1652099"/>
                    <a:pt x="242635" y="1561082"/>
                  </a:cubicBezTo>
                  <a:cubicBezTo>
                    <a:pt x="162202" y="1470065"/>
                    <a:pt x="92352" y="1338832"/>
                    <a:pt x="58485" y="1218182"/>
                  </a:cubicBezTo>
                  <a:cubicBezTo>
                    <a:pt x="24618" y="1097532"/>
                    <a:pt x="44727" y="1006515"/>
                    <a:pt x="39435" y="837182"/>
                  </a:cubicBezTo>
                  <a:cubicBezTo>
                    <a:pt x="34143" y="667849"/>
                    <a:pt x="-37823" y="328124"/>
                    <a:pt x="26735" y="189482"/>
                  </a:cubicBez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60433" y="2266950"/>
              <a:ext cx="740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Tubes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81751" y="659128"/>
            <a:ext cx="2511860" cy="2105177"/>
            <a:chOff x="5981751" y="659128"/>
            <a:chExt cx="2511860" cy="2105177"/>
          </a:xfrm>
        </p:grpSpPr>
        <p:sp>
          <p:nvSpPr>
            <p:cNvPr id="45" name="Freeform 44"/>
            <p:cNvSpPr/>
            <p:nvPr/>
          </p:nvSpPr>
          <p:spPr>
            <a:xfrm>
              <a:off x="6281359" y="906196"/>
              <a:ext cx="2212252" cy="1858109"/>
            </a:xfrm>
            <a:custGeom>
              <a:avLst/>
              <a:gdLst>
                <a:gd name="connsiteX0" fmla="*/ 26735 w 1462474"/>
                <a:gd name="connsiteY0" fmla="*/ 189482 h 1802183"/>
                <a:gd name="connsiteX1" fmla="*/ 426785 w 1462474"/>
                <a:gd name="connsiteY1" fmla="*/ 5332 h 1802183"/>
                <a:gd name="connsiteX2" fmla="*/ 750635 w 1462474"/>
                <a:gd name="connsiteY2" fmla="*/ 62482 h 1802183"/>
                <a:gd name="connsiteX3" fmla="*/ 776035 w 1462474"/>
                <a:gd name="connsiteY3" fmla="*/ 195832 h 1802183"/>
                <a:gd name="connsiteX4" fmla="*/ 909385 w 1462474"/>
                <a:gd name="connsiteY4" fmla="*/ 360932 h 1802183"/>
                <a:gd name="connsiteX5" fmla="*/ 1036385 w 1462474"/>
                <a:gd name="connsiteY5" fmla="*/ 399032 h 1802183"/>
                <a:gd name="connsiteX6" fmla="*/ 1303085 w 1462474"/>
                <a:gd name="connsiteY6" fmla="*/ 538732 h 1802183"/>
                <a:gd name="connsiteX7" fmla="*/ 1347535 w 1462474"/>
                <a:gd name="connsiteY7" fmla="*/ 722882 h 1802183"/>
                <a:gd name="connsiteX8" fmla="*/ 1391985 w 1462474"/>
                <a:gd name="connsiteY8" fmla="*/ 1034032 h 1802183"/>
                <a:gd name="connsiteX9" fmla="*/ 1461835 w 1462474"/>
                <a:gd name="connsiteY9" fmla="*/ 1332482 h 1802183"/>
                <a:gd name="connsiteX10" fmla="*/ 1411035 w 1462474"/>
                <a:gd name="connsiteY10" fmla="*/ 1688082 h 1802183"/>
                <a:gd name="connsiteX11" fmla="*/ 1182435 w 1462474"/>
                <a:gd name="connsiteY11" fmla="*/ 1796032 h 1802183"/>
                <a:gd name="connsiteX12" fmla="*/ 541085 w 1462474"/>
                <a:gd name="connsiteY12" fmla="*/ 1764282 h 1802183"/>
                <a:gd name="connsiteX13" fmla="*/ 242635 w 1462474"/>
                <a:gd name="connsiteY13" fmla="*/ 1561082 h 1802183"/>
                <a:gd name="connsiteX14" fmla="*/ 58485 w 1462474"/>
                <a:gd name="connsiteY14" fmla="*/ 1218182 h 1802183"/>
                <a:gd name="connsiteX15" fmla="*/ 39435 w 1462474"/>
                <a:gd name="connsiteY15" fmla="*/ 837182 h 1802183"/>
                <a:gd name="connsiteX16" fmla="*/ 26735 w 1462474"/>
                <a:gd name="connsiteY16" fmla="*/ 189482 h 1802183"/>
                <a:gd name="connsiteX0" fmla="*/ 4504 w 2132393"/>
                <a:gd name="connsiteY0" fmla="*/ 236677 h 1804928"/>
                <a:gd name="connsiteX1" fmla="*/ 1096704 w 2132393"/>
                <a:gd name="connsiteY1" fmla="*/ 8077 h 1804928"/>
                <a:gd name="connsiteX2" fmla="*/ 1420554 w 2132393"/>
                <a:gd name="connsiteY2" fmla="*/ 65227 h 1804928"/>
                <a:gd name="connsiteX3" fmla="*/ 1445954 w 2132393"/>
                <a:gd name="connsiteY3" fmla="*/ 198577 h 1804928"/>
                <a:gd name="connsiteX4" fmla="*/ 1579304 w 2132393"/>
                <a:gd name="connsiteY4" fmla="*/ 363677 h 1804928"/>
                <a:gd name="connsiteX5" fmla="*/ 1706304 w 2132393"/>
                <a:gd name="connsiteY5" fmla="*/ 401777 h 1804928"/>
                <a:gd name="connsiteX6" fmla="*/ 1973004 w 2132393"/>
                <a:gd name="connsiteY6" fmla="*/ 541477 h 1804928"/>
                <a:gd name="connsiteX7" fmla="*/ 2017454 w 2132393"/>
                <a:gd name="connsiteY7" fmla="*/ 725627 h 1804928"/>
                <a:gd name="connsiteX8" fmla="*/ 2061904 w 2132393"/>
                <a:gd name="connsiteY8" fmla="*/ 1036777 h 1804928"/>
                <a:gd name="connsiteX9" fmla="*/ 2131754 w 2132393"/>
                <a:gd name="connsiteY9" fmla="*/ 1335227 h 1804928"/>
                <a:gd name="connsiteX10" fmla="*/ 2080954 w 2132393"/>
                <a:gd name="connsiteY10" fmla="*/ 1690827 h 1804928"/>
                <a:gd name="connsiteX11" fmla="*/ 1852354 w 2132393"/>
                <a:gd name="connsiteY11" fmla="*/ 1798777 h 1804928"/>
                <a:gd name="connsiteX12" fmla="*/ 1211004 w 2132393"/>
                <a:gd name="connsiteY12" fmla="*/ 1767027 h 1804928"/>
                <a:gd name="connsiteX13" fmla="*/ 912554 w 2132393"/>
                <a:gd name="connsiteY13" fmla="*/ 1563827 h 1804928"/>
                <a:gd name="connsiteX14" fmla="*/ 728404 w 2132393"/>
                <a:gd name="connsiteY14" fmla="*/ 1220927 h 1804928"/>
                <a:gd name="connsiteX15" fmla="*/ 709354 w 2132393"/>
                <a:gd name="connsiteY15" fmla="*/ 839927 h 1804928"/>
                <a:gd name="connsiteX16" fmla="*/ 4504 w 2132393"/>
                <a:gd name="connsiteY16" fmla="*/ 236677 h 1804928"/>
                <a:gd name="connsiteX0" fmla="*/ 55953 w 2183842"/>
                <a:gd name="connsiteY0" fmla="*/ 236677 h 1804928"/>
                <a:gd name="connsiteX1" fmla="*/ 1148153 w 2183842"/>
                <a:gd name="connsiteY1" fmla="*/ 8077 h 1804928"/>
                <a:gd name="connsiteX2" fmla="*/ 1472003 w 2183842"/>
                <a:gd name="connsiteY2" fmla="*/ 65227 h 1804928"/>
                <a:gd name="connsiteX3" fmla="*/ 1497403 w 2183842"/>
                <a:gd name="connsiteY3" fmla="*/ 198577 h 1804928"/>
                <a:gd name="connsiteX4" fmla="*/ 1630753 w 2183842"/>
                <a:gd name="connsiteY4" fmla="*/ 363677 h 1804928"/>
                <a:gd name="connsiteX5" fmla="*/ 1757753 w 2183842"/>
                <a:gd name="connsiteY5" fmla="*/ 401777 h 1804928"/>
                <a:gd name="connsiteX6" fmla="*/ 2024453 w 2183842"/>
                <a:gd name="connsiteY6" fmla="*/ 541477 h 1804928"/>
                <a:gd name="connsiteX7" fmla="*/ 2068903 w 2183842"/>
                <a:gd name="connsiteY7" fmla="*/ 725627 h 1804928"/>
                <a:gd name="connsiteX8" fmla="*/ 2113353 w 2183842"/>
                <a:gd name="connsiteY8" fmla="*/ 1036777 h 1804928"/>
                <a:gd name="connsiteX9" fmla="*/ 2183203 w 2183842"/>
                <a:gd name="connsiteY9" fmla="*/ 1335227 h 1804928"/>
                <a:gd name="connsiteX10" fmla="*/ 2132403 w 2183842"/>
                <a:gd name="connsiteY10" fmla="*/ 1690827 h 1804928"/>
                <a:gd name="connsiteX11" fmla="*/ 1903803 w 2183842"/>
                <a:gd name="connsiteY11" fmla="*/ 1798777 h 1804928"/>
                <a:gd name="connsiteX12" fmla="*/ 1262453 w 2183842"/>
                <a:gd name="connsiteY12" fmla="*/ 1767027 h 1804928"/>
                <a:gd name="connsiteX13" fmla="*/ 964003 w 2183842"/>
                <a:gd name="connsiteY13" fmla="*/ 1563827 h 1804928"/>
                <a:gd name="connsiteX14" fmla="*/ 779853 w 2183842"/>
                <a:gd name="connsiteY14" fmla="*/ 1220927 h 1804928"/>
                <a:gd name="connsiteX15" fmla="*/ 760803 w 2183842"/>
                <a:gd name="connsiteY15" fmla="*/ 839927 h 1804928"/>
                <a:gd name="connsiteX16" fmla="*/ 221054 w 2183842"/>
                <a:gd name="connsiteY16" fmla="*/ 522427 h 1804928"/>
                <a:gd name="connsiteX17" fmla="*/ 55953 w 2183842"/>
                <a:gd name="connsiteY17" fmla="*/ 236677 h 1804928"/>
                <a:gd name="connsiteX0" fmla="*/ 16670 w 2144559"/>
                <a:gd name="connsiteY0" fmla="*/ 306135 h 1874386"/>
                <a:gd name="connsiteX1" fmla="*/ 534195 w 2144559"/>
                <a:gd name="connsiteY1" fmla="*/ 4510 h 1874386"/>
                <a:gd name="connsiteX2" fmla="*/ 1432720 w 2144559"/>
                <a:gd name="connsiteY2" fmla="*/ 134685 h 1874386"/>
                <a:gd name="connsiteX3" fmla="*/ 1458120 w 2144559"/>
                <a:gd name="connsiteY3" fmla="*/ 268035 h 1874386"/>
                <a:gd name="connsiteX4" fmla="*/ 1591470 w 2144559"/>
                <a:gd name="connsiteY4" fmla="*/ 433135 h 1874386"/>
                <a:gd name="connsiteX5" fmla="*/ 1718470 w 2144559"/>
                <a:gd name="connsiteY5" fmla="*/ 471235 h 1874386"/>
                <a:gd name="connsiteX6" fmla="*/ 1985170 w 2144559"/>
                <a:gd name="connsiteY6" fmla="*/ 610935 h 1874386"/>
                <a:gd name="connsiteX7" fmla="*/ 2029620 w 2144559"/>
                <a:gd name="connsiteY7" fmla="*/ 795085 h 1874386"/>
                <a:gd name="connsiteX8" fmla="*/ 2074070 w 2144559"/>
                <a:gd name="connsiteY8" fmla="*/ 1106235 h 1874386"/>
                <a:gd name="connsiteX9" fmla="*/ 2143920 w 2144559"/>
                <a:gd name="connsiteY9" fmla="*/ 1404685 h 1874386"/>
                <a:gd name="connsiteX10" fmla="*/ 2093120 w 2144559"/>
                <a:gd name="connsiteY10" fmla="*/ 1760285 h 1874386"/>
                <a:gd name="connsiteX11" fmla="*/ 1864520 w 2144559"/>
                <a:gd name="connsiteY11" fmla="*/ 1868235 h 1874386"/>
                <a:gd name="connsiteX12" fmla="*/ 1223170 w 2144559"/>
                <a:gd name="connsiteY12" fmla="*/ 1836485 h 1874386"/>
                <a:gd name="connsiteX13" fmla="*/ 924720 w 2144559"/>
                <a:gd name="connsiteY13" fmla="*/ 1633285 h 1874386"/>
                <a:gd name="connsiteX14" fmla="*/ 740570 w 2144559"/>
                <a:gd name="connsiteY14" fmla="*/ 1290385 h 1874386"/>
                <a:gd name="connsiteX15" fmla="*/ 721520 w 2144559"/>
                <a:gd name="connsiteY15" fmla="*/ 909385 h 1874386"/>
                <a:gd name="connsiteX16" fmla="*/ 181771 w 2144559"/>
                <a:gd name="connsiteY16" fmla="*/ 591885 h 1874386"/>
                <a:gd name="connsiteX17" fmla="*/ 16670 w 2144559"/>
                <a:gd name="connsiteY17" fmla="*/ 306135 h 1874386"/>
                <a:gd name="connsiteX0" fmla="*/ 16670 w 2144559"/>
                <a:gd name="connsiteY0" fmla="*/ 323148 h 1891399"/>
                <a:gd name="connsiteX1" fmla="*/ 534195 w 2144559"/>
                <a:gd name="connsiteY1" fmla="*/ 21523 h 1891399"/>
                <a:gd name="connsiteX2" fmla="*/ 1073945 w 2144559"/>
                <a:gd name="connsiteY2" fmla="*/ 53273 h 1891399"/>
                <a:gd name="connsiteX3" fmla="*/ 1458120 w 2144559"/>
                <a:gd name="connsiteY3" fmla="*/ 285048 h 1891399"/>
                <a:gd name="connsiteX4" fmla="*/ 1591470 w 2144559"/>
                <a:gd name="connsiteY4" fmla="*/ 450148 h 1891399"/>
                <a:gd name="connsiteX5" fmla="*/ 1718470 w 2144559"/>
                <a:gd name="connsiteY5" fmla="*/ 488248 h 1891399"/>
                <a:gd name="connsiteX6" fmla="*/ 1985170 w 2144559"/>
                <a:gd name="connsiteY6" fmla="*/ 627948 h 1891399"/>
                <a:gd name="connsiteX7" fmla="*/ 2029620 w 2144559"/>
                <a:gd name="connsiteY7" fmla="*/ 812098 h 1891399"/>
                <a:gd name="connsiteX8" fmla="*/ 2074070 w 2144559"/>
                <a:gd name="connsiteY8" fmla="*/ 1123248 h 1891399"/>
                <a:gd name="connsiteX9" fmla="*/ 2143920 w 2144559"/>
                <a:gd name="connsiteY9" fmla="*/ 1421698 h 1891399"/>
                <a:gd name="connsiteX10" fmla="*/ 2093120 w 2144559"/>
                <a:gd name="connsiteY10" fmla="*/ 1777298 h 1891399"/>
                <a:gd name="connsiteX11" fmla="*/ 1864520 w 2144559"/>
                <a:gd name="connsiteY11" fmla="*/ 1885248 h 1891399"/>
                <a:gd name="connsiteX12" fmla="*/ 1223170 w 2144559"/>
                <a:gd name="connsiteY12" fmla="*/ 1853498 h 1891399"/>
                <a:gd name="connsiteX13" fmla="*/ 924720 w 2144559"/>
                <a:gd name="connsiteY13" fmla="*/ 1650298 h 1891399"/>
                <a:gd name="connsiteX14" fmla="*/ 740570 w 2144559"/>
                <a:gd name="connsiteY14" fmla="*/ 1307398 h 1891399"/>
                <a:gd name="connsiteX15" fmla="*/ 721520 w 2144559"/>
                <a:gd name="connsiteY15" fmla="*/ 926398 h 1891399"/>
                <a:gd name="connsiteX16" fmla="*/ 181771 w 2144559"/>
                <a:gd name="connsiteY16" fmla="*/ 608898 h 1891399"/>
                <a:gd name="connsiteX17" fmla="*/ 16670 w 2144559"/>
                <a:gd name="connsiteY17" fmla="*/ 323148 h 1891399"/>
                <a:gd name="connsiteX0" fmla="*/ 16670 w 2144559"/>
                <a:gd name="connsiteY0" fmla="*/ 319630 h 1887881"/>
                <a:gd name="connsiteX1" fmla="*/ 534195 w 2144559"/>
                <a:gd name="connsiteY1" fmla="*/ 18005 h 1887881"/>
                <a:gd name="connsiteX2" fmla="*/ 1073945 w 2144559"/>
                <a:gd name="connsiteY2" fmla="*/ 49755 h 1887881"/>
                <a:gd name="connsiteX3" fmla="*/ 1039020 w 2144559"/>
                <a:gd name="connsiteY3" fmla="*/ 176755 h 1887881"/>
                <a:gd name="connsiteX4" fmla="*/ 1591470 w 2144559"/>
                <a:gd name="connsiteY4" fmla="*/ 446630 h 1887881"/>
                <a:gd name="connsiteX5" fmla="*/ 1718470 w 2144559"/>
                <a:gd name="connsiteY5" fmla="*/ 484730 h 1887881"/>
                <a:gd name="connsiteX6" fmla="*/ 1985170 w 2144559"/>
                <a:gd name="connsiteY6" fmla="*/ 624430 h 1887881"/>
                <a:gd name="connsiteX7" fmla="*/ 2029620 w 2144559"/>
                <a:gd name="connsiteY7" fmla="*/ 808580 h 1887881"/>
                <a:gd name="connsiteX8" fmla="*/ 2074070 w 2144559"/>
                <a:gd name="connsiteY8" fmla="*/ 1119730 h 1887881"/>
                <a:gd name="connsiteX9" fmla="*/ 2143920 w 2144559"/>
                <a:gd name="connsiteY9" fmla="*/ 1418180 h 1887881"/>
                <a:gd name="connsiteX10" fmla="*/ 2093120 w 2144559"/>
                <a:gd name="connsiteY10" fmla="*/ 1773780 h 1887881"/>
                <a:gd name="connsiteX11" fmla="*/ 1864520 w 2144559"/>
                <a:gd name="connsiteY11" fmla="*/ 1881730 h 1887881"/>
                <a:gd name="connsiteX12" fmla="*/ 1223170 w 2144559"/>
                <a:gd name="connsiteY12" fmla="*/ 1849980 h 1887881"/>
                <a:gd name="connsiteX13" fmla="*/ 924720 w 2144559"/>
                <a:gd name="connsiteY13" fmla="*/ 1646780 h 1887881"/>
                <a:gd name="connsiteX14" fmla="*/ 740570 w 2144559"/>
                <a:gd name="connsiteY14" fmla="*/ 1303880 h 1887881"/>
                <a:gd name="connsiteX15" fmla="*/ 721520 w 2144559"/>
                <a:gd name="connsiteY15" fmla="*/ 922880 h 1887881"/>
                <a:gd name="connsiteX16" fmla="*/ 181771 w 2144559"/>
                <a:gd name="connsiteY16" fmla="*/ 605380 h 1887881"/>
                <a:gd name="connsiteX17" fmla="*/ 16670 w 2144559"/>
                <a:gd name="connsiteY17" fmla="*/ 319630 h 1887881"/>
                <a:gd name="connsiteX0" fmla="*/ 16670 w 2144559"/>
                <a:gd name="connsiteY0" fmla="*/ 319630 h 1887881"/>
                <a:gd name="connsiteX1" fmla="*/ 534195 w 2144559"/>
                <a:gd name="connsiteY1" fmla="*/ 18005 h 1887881"/>
                <a:gd name="connsiteX2" fmla="*/ 1073945 w 2144559"/>
                <a:gd name="connsiteY2" fmla="*/ 49755 h 1887881"/>
                <a:gd name="connsiteX3" fmla="*/ 1039020 w 2144559"/>
                <a:gd name="connsiteY3" fmla="*/ 176755 h 1887881"/>
                <a:gd name="connsiteX4" fmla="*/ 772321 w 2144559"/>
                <a:gd name="connsiteY4" fmla="*/ 351381 h 1887881"/>
                <a:gd name="connsiteX5" fmla="*/ 1591470 w 2144559"/>
                <a:gd name="connsiteY5" fmla="*/ 446630 h 1887881"/>
                <a:gd name="connsiteX6" fmla="*/ 1718470 w 2144559"/>
                <a:gd name="connsiteY6" fmla="*/ 484730 h 1887881"/>
                <a:gd name="connsiteX7" fmla="*/ 1985170 w 2144559"/>
                <a:gd name="connsiteY7" fmla="*/ 624430 h 1887881"/>
                <a:gd name="connsiteX8" fmla="*/ 2029620 w 2144559"/>
                <a:gd name="connsiteY8" fmla="*/ 808580 h 1887881"/>
                <a:gd name="connsiteX9" fmla="*/ 2074070 w 2144559"/>
                <a:gd name="connsiteY9" fmla="*/ 1119730 h 1887881"/>
                <a:gd name="connsiteX10" fmla="*/ 2143920 w 2144559"/>
                <a:gd name="connsiteY10" fmla="*/ 1418180 h 1887881"/>
                <a:gd name="connsiteX11" fmla="*/ 2093120 w 2144559"/>
                <a:gd name="connsiteY11" fmla="*/ 1773780 h 1887881"/>
                <a:gd name="connsiteX12" fmla="*/ 1864520 w 2144559"/>
                <a:gd name="connsiteY12" fmla="*/ 1881730 h 1887881"/>
                <a:gd name="connsiteX13" fmla="*/ 1223170 w 2144559"/>
                <a:gd name="connsiteY13" fmla="*/ 1849980 h 1887881"/>
                <a:gd name="connsiteX14" fmla="*/ 924720 w 2144559"/>
                <a:gd name="connsiteY14" fmla="*/ 1646780 h 1887881"/>
                <a:gd name="connsiteX15" fmla="*/ 740570 w 2144559"/>
                <a:gd name="connsiteY15" fmla="*/ 1303880 h 1887881"/>
                <a:gd name="connsiteX16" fmla="*/ 721520 w 2144559"/>
                <a:gd name="connsiteY16" fmla="*/ 922880 h 1887881"/>
                <a:gd name="connsiteX17" fmla="*/ 181771 w 2144559"/>
                <a:gd name="connsiteY17" fmla="*/ 605380 h 1887881"/>
                <a:gd name="connsiteX18" fmla="*/ 16670 w 2144559"/>
                <a:gd name="connsiteY18" fmla="*/ 319630 h 1887881"/>
                <a:gd name="connsiteX0" fmla="*/ 16670 w 2144559"/>
                <a:gd name="connsiteY0" fmla="*/ 319353 h 1887604"/>
                <a:gd name="connsiteX1" fmla="*/ 534195 w 2144559"/>
                <a:gd name="connsiteY1" fmla="*/ 17728 h 1887604"/>
                <a:gd name="connsiteX2" fmla="*/ 1073945 w 2144559"/>
                <a:gd name="connsiteY2" fmla="*/ 49478 h 1887604"/>
                <a:gd name="connsiteX3" fmla="*/ 924720 w 2144559"/>
                <a:gd name="connsiteY3" fmla="*/ 166953 h 1887604"/>
                <a:gd name="connsiteX4" fmla="*/ 772321 w 2144559"/>
                <a:gd name="connsiteY4" fmla="*/ 351104 h 1887604"/>
                <a:gd name="connsiteX5" fmla="*/ 1591470 w 2144559"/>
                <a:gd name="connsiteY5" fmla="*/ 446353 h 1887604"/>
                <a:gd name="connsiteX6" fmla="*/ 1718470 w 2144559"/>
                <a:gd name="connsiteY6" fmla="*/ 484453 h 1887604"/>
                <a:gd name="connsiteX7" fmla="*/ 1985170 w 2144559"/>
                <a:gd name="connsiteY7" fmla="*/ 624153 h 1887604"/>
                <a:gd name="connsiteX8" fmla="*/ 2029620 w 2144559"/>
                <a:gd name="connsiteY8" fmla="*/ 808303 h 1887604"/>
                <a:gd name="connsiteX9" fmla="*/ 2074070 w 2144559"/>
                <a:gd name="connsiteY9" fmla="*/ 1119453 h 1887604"/>
                <a:gd name="connsiteX10" fmla="*/ 2143920 w 2144559"/>
                <a:gd name="connsiteY10" fmla="*/ 1417903 h 1887604"/>
                <a:gd name="connsiteX11" fmla="*/ 2093120 w 2144559"/>
                <a:gd name="connsiteY11" fmla="*/ 1773503 h 1887604"/>
                <a:gd name="connsiteX12" fmla="*/ 1864520 w 2144559"/>
                <a:gd name="connsiteY12" fmla="*/ 1881453 h 1887604"/>
                <a:gd name="connsiteX13" fmla="*/ 1223170 w 2144559"/>
                <a:gd name="connsiteY13" fmla="*/ 1849703 h 1887604"/>
                <a:gd name="connsiteX14" fmla="*/ 924720 w 2144559"/>
                <a:gd name="connsiteY14" fmla="*/ 1646503 h 1887604"/>
                <a:gd name="connsiteX15" fmla="*/ 740570 w 2144559"/>
                <a:gd name="connsiteY15" fmla="*/ 1303603 h 1887604"/>
                <a:gd name="connsiteX16" fmla="*/ 721520 w 2144559"/>
                <a:gd name="connsiteY16" fmla="*/ 922603 h 1887604"/>
                <a:gd name="connsiteX17" fmla="*/ 181771 w 2144559"/>
                <a:gd name="connsiteY17" fmla="*/ 605103 h 1887604"/>
                <a:gd name="connsiteX18" fmla="*/ 16670 w 2144559"/>
                <a:gd name="connsiteY18" fmla="*/ 319353 h 1887604"/>
                <a:gd name="connsiteX0" fmla="*/ 16670 w 2144559"/>
                <a:gd name="connsiteY0" fmla="*/ 319353 h 1887604"/>
                <a:gd name="connsiteX1" fmla="*/ 534195 w 2144559"/>
                <a:gd name="connsiteY1" fmla="*/ 17728 h 1887604"/>
                <a:gd name="connsiteX2" fmla="*/ 1073945 w 2144559"/>
                <a:gd name="connsiteY2" fmla="*/ 49478 h 1887604"/>
                <a:gd name="connsiteX3" fmla="*/ 924720 w 2144559"/>
                <a:gd name="connsiteY3" fmla="*/ 166953 h 1887604"/>
                <a:gd name="connsiteX4" fmla="*/ 791371 w 2144559"/>
                <a:gd name="connsiteY4" fmla="*/ 243153 h 1887604"/>
                <a:gd name="connsiteX5" fmla="*/ 772321 w 2144559"/>
                <a:gd name="connsiteY5" fmla="*/ 351104 h 1887604"/>
                <a:gd name="connsiteX6" fmla="*/ 1591470 w 2144559"/>
                <a:gd name="connsiteY6" fmla="*/ 446353 h 1887604"/>
                <a:gd name="connsiteX7" fmla="*/ 1718470 w 2144559"/>
                <a:gd name="connsiteY7" fmla="*/ 484453 h 1887604"/>
                <a:gd name="connsiteX8" fmla="*/ 1985170 w 2144559"/>
                <a:gd name="connsiteY8" fmla="*/ 624153 h 1887604"/>
                <a:gd name="connsiteX9" fmla="*/ 2029620 w 2144559"/>
                <a:gd name="connsiteY9" fmla="*/ 808303 h 1887604"/>
                <a:gd name="connsiteX10" fmla="*/ 2074070 w 2144559"/>
                <a:gd name="connsiteY10" fmla="*/ 1119453 h 1887604"/>
                <a:gd name="connsiteX11" fmla="*/ 2143920 w 2144559"/>
                <a:gd name="connsiteY11" fmla="*/ 1417903 h 1887604"/>
                <a:gd name="connsiteX12" fmla="*/ 2093120 w 2144559"/>
                <a:gd name="connsiteY12" fmla="*/ 1773503 h 1887604"/>
                <a:gd name="connsiteX13" fmla="*/ 1864520 w 2144559"/>
                <a:gd name="connsiteY13" fmla="*/ 1881453 h 1887604"/>
                <a:gd name="connsiteX14" fmla="*/ 1223170 w 2144559"/>
                <a:gd name="connsiteY14" fmla="*/ 1849703 h 1887604"/>
                <a:gd name="connsiteX15" fmla="*/ 924720 w 2144559"/>
                <a:gd name="connsiteY15" fmla="*/ 1646503 h 1887604"/>
                <a:gd name="connsiteX16" fmla="*/ 740570 w 2144559"/>
                <a:gd name="connsiteY16" fmla="*/ 1303603 h 1887604"/>
                <a:gd name="connsiteX17" fmla="*/ 721520 w 2144559"/>
                <a:gd name="connsiteY17" fmla="*/ 922603 h 1887604"/>
                <a:gd name="connsiteX18" fmla="*/ 181771 w 2144559"/>
                <a:gd name="connsiteY18" fmla="*/ 605103 h 1887604"/>
                <a:gd name="connsiteX19" fmla="*/ 16670 w 2144559"/>
                <a:gd name="connsiteY19" fmla="*/ 319353 h 1887604"/>
                <a:gd name="connsiteX0" fmla="*/ 16670 w 2144559"/>
                <a:gd name="connsiteY0" fmla="*/ 319353 h 1887604"/>
                <a:gd name="connsiteX1" fmla="*/ 534195 w 2144559"/>
                <a:gd name="connsiteY1" fmla="*/ 17728 h 1887604"/>
                <a:gd name="connsiteX2" fmla="*/ 1073945 w 2144559"/>
                <a:gd name="connsiteY2" fmla="*/ 49478 h 1887604"/>
                <a:gd name="connsiteX3" fmla="*/ 924720 w 2144559"/>
                <a:gd name="connsiteY3" fmla="*/ 166953 h 1887604"/>
                <a:gd name="connsiteX4" fmla="*/ 791371 w 2144559"/>
                <a:gd name="connsiteY4" fmla="*/ 243153 h 1887604"/>
                <a:gd name="connsiteX5" fmla="*/ 772321 w 2144559"/>
                <a:gd name="connsiteY5" fmla="*/ 351104 h 1887604"/>
                <a:gd name="connsiteX6" fmla="*/ 1108871 w 2144559"/>
                <a:gd name="connsiteY6" fmla="*/ 455878 h 1887604"/>
                <a:gd name="connsiteX7" fmla="*/ 1591470 w 2144559"/>
                <a:gd name="connsiteY7" fmla="*/ 446353 h 1887604"/>
                <a:gd name="connsiteX8" fmla="*/ 1718470 w 2144559"/>
                <a:gd name="connsiteY8" fmla="*/ 484453 h 1887604"/>
                <a:gd name="connsiteX9" fmla="*/ 1985170 w 2144559"/>
                <a:gd name="connsiteY9" fmla="*/ 624153 h 1887604"/>
                <a:gd name="connsiteX10" fmla="*/ 2029620 w 2144559"/>
                <a:gd name="connsiteY10" fmla="*/ 808303 h 1887604"/>
                <a:gd name="connsiteX11" fmla="*/ 2074070 w 2144559"/>
                <a:gd name="connsiteY11" fmla="*/ 1119453 h 1887604"/>
                <a:gd name="connsiteX12" fmla="*/ 2143920 w 2144559"/>
                <a:gd name="connsiteY12" fmla="*/ 1417903 h 1887604"/>
                <a:gd name="connsiteX13" fmla="*/ 2093120 w 2144559"/>
                <a:gd name="connsiteY13" fmla="*/ 1773503 h 1887604"/>
                <a:gd name="connsiteX14" fmla="*/ 1864520 w 2144559"/>
                <a:gd name="connsiteY14" fmla="*/ 1881453 h 1887604"/>
                <a:gd name="connsiteX15" fmla="*/ 1223170 w 2144559"/>
                <a:gd name="connsiteY15" fmla="*/ 1849703 h 1887604"/>
                <a:gd name="connsiteX16" fmla="*/ 924720 w 2144559"/>
                <a:gd name="connsiteY16" fmla="*/ 1646503 h 1887604"/>
                <a:gd name="connsiteX17" fmla="*/ 740570 w 2144559"/>
                <a:gd name="connsiteY17" fmla="*/ 1303603 h 1887604"/>
                <a:gd name="connsiteX18" fmla="*/ 721520 w 2144559"/>
                <a:gd name="connsiteY18" fmla="*/ 922603 h 1887604"/>
                <a:gd name="connsiteX19" fmla="*/ 181771 w 2144559"/>
                <a:gd name="connsiteY19" fmla="*/ 605103 h 1887604"/>
                <a:gd name="connsiteX20" fmla="*/ 16670 w 2144559"/>
                <a:gd name="connsiteY20" fmla="*/ 319353 h 1887604"/>
                <a:gd name="connsiteX0" fmla="*/ 16670 w 2144559"/>
                <a:gd name="connsiteY0" fmla="*/ 319353 h 1887604"/>
                <a:gd name="connsiteX1" fmla="*/ 534195 w 2144559"/>
                <a:gd name="connsiteY1" fmla="*/ 17728 h 1887604"/>
                <a:gd name="connsiteX2" fmla="*/ 1073945 w 2144559"/>
                <a:gd name="connsiteY2" fmla="*/ 49478 h 1887604"/>
                <a:gd name="connsiteX3" fmla="*/ 924720 w 2144559"/>
                <a:gd name="connsiteY3" fmla="*/ 166953 h 1887604"/>
                <a:gd name="connsiteX4" fmla="*/ 791371 w 2144559"/>
                <a:gd name="connsiteY4" fmla="*/ 243153 h 1887604"/>
                <a:gd name="connsiteX5" fmla="*/ 772321 w 2144559"/>
                <a:gd name="connsiteY5" fmla="*/ 351104 h 1887604"/>
                <a:gd name="connsiteX6" fmla="*/ 1108871 w 2144559"/>
                <a:gd name="connsiteY6" fmla="*/ 455878 h 1887604"/>
                <a:gd name="connsiteX7" fmla="*/ 1591470 w 2144559"/>
                <a:gd name="connsiteY7" fmla="*/ 446353 h 1887604"/>
                <a:gd name="connsiteX8" fmla="*/ 2058195 w 2144559"/>
                <a:gd name="connsiteY8" fmla="*/ 290778 h 1887604"/>
                <a:gd name="connsiteX9" fmla="*/ 1985170 w 2144559"/>
                <a:gd name="connsiteY9" fmla="*/ 624153 h 1887604"/>
                <a:gd name="connsiteX10" fmla="*/ 2029620 w 2144559"/>
                <a:gd name="connsiteY10" fmla="*/ 808303 h 1887604"/>
                <a:gd name="connsiteX11" fmla="*/ 2074070 w 2144559"/>
                <a:gd name="connsiteY11" fmla="*/ 1119453 h 1887604"/>
                <a:gd name="connsiteX12" fmla="*/ 2143920 w 2144559"/>
                <a:gd name="connsiteY12" fmla="*/ 1417903 h 1887604"/>
                <a:gd name="connsiteX13" fmla="*/ 2093120 w 2144559"/>
                <a:gd name="connsiteY13" fmla="*/ 1773503 h 1887604"/>
                <a:gd name="connsiteX14" fmla="*/ 1864520 w 2144559"/>
                <a:gd name="connsiteY14" fmla="*/ 1881453 h 1887604"/>
                <a:gd name="connsiteX15" fmla="*/ 1223170 w 2144559"/>
                <a:gd name="connsiteY15" fmla="*/ 1849703 h 1887604"/>
                <a:gd name="connsiteX16" fmla="*/ 924720 w 2144559"/>
                <a:gd name="connsiteY16" fmla="*/ 1646503 h 1887604"/>
                <a:gd name="connsiteX17" fmla="*/ 740570 w 2144559"/>
                <a:gd name="connsiteY17" fmla="*/ 1303603 h 1887604"/>
                <a:gd name="connsiteX18" fmla="*/ 721520 w 2144559"/>
                <a:gd name="connsiteY18" fmla="*/ 922603 h 1887604"/>
                <a:gd name="connsiteX19" fmla="*/ 181771 w 2144559"/>
                <a:gd name="connsiteY19" fmla="*/ 605103 h 1887604"/>
                <a:gd name="connsiteX20" fmla="*/ 16670 w 2144559"/>
                <a:gd name="connsiteY20" fmla="*/ 319353 h 1887604"/>
                <a:gd name="connsiteX0" fmla="*/ 16670 w 2144559"/>
                <a:gd name="connsiteY0" fmla="*/ 319353 h 1887604"/>
                <a:gd name="connsiteX1" fmla="*/ 534195 w 2144559"/>
                <a:gd name="connsiteY1" fmla="*/ 17728 h 1887604"/>
                <a:gd name="connsiteX2" fmla="*/ 1073945 w 2144559"/>
                <a:gd name="connsiteY2" fmla="*/ 49478 h 1887604"/>
                <a:gd name="connsiteX3" fmla="*/ 924720 w 2144559"/>
                <a:gd name="connsiteY3" fmla="*/ 166953 h 1887604"/>
                <a:gd name="connsiteX4" fmla="*/ 791371 w 2144559"/>
                <a:gd name="connsiteY4" fmla="*/ 243153 h 1887604"/>
                <a:gd name="connsiteX5" fmla="*/ 772321 w 2144559"/>
                <a:gd name="connsiteY5" fmla="*/ 351104 h 1887604"/>
                <a:gd name="connsiteX6" fmla="*/ 1108871 w 2144559"/>
                <a:gd name="connsiteY6" fmla="*/ 455878 h 1887604"/>
                <a:gd name="connsiteX7" fmla="*/ 1591470 w 2144559"/>
                <a:gd name="connsiteY7" fmla="*/ 446353 h 1887604"/>
                <a:gd name="connsiteX8" fmla="*/ 1858171 w 2144559"/>
                <a:gd name="connsiteY8" fmla="*/ 389203 h 1887604"/>
                <a:gd name="connsiteX9" fmla="*/ 2058195 w 2144559"/>
                <a:gd name="connsiteY9" fmla="*/ 290778 h 1887604"/>
                <a:gd name="connsiteX10" fmla="*/ 1985170 w 2144559"/>
                <a:gd name="connsiteY10" fmla="*/ 624153 h 1887604"/>
                <a:gd name="connsiteX11" fmla="*/ 2029620 w 2144559"/>
                <a:gd name="connsiteY11" fmla="*/ 808303 h 1887604"/>
                <a:gd name="connsiteX12" fmla="*/ 2074070 w 2144559"/>
                <a:gd name="connsiteY12" fmla="*/ 1119453 h 1887604"/>
                <a:gd name="connsiteX13" fmla="*/ 2143920 w 2144559"/>
                <a:gd name="connsiteY13" fmla="*/ 1417903 h 1887604"/>
                <a:gd name="connsiteX14" fmla="*/ 2093120 w 2144559"/>
                <a:gd name="connsiteY14" fmla="*/ 1773503 h 1887604"/>
                <a:gd name="connsiteX15" fmla="*/ 1864520 w 2144559"/>
                <a:gd name="connsiteY15" fmla="*/ 1881453 h 1887604"/>
                <a:gd name="connsiteX16" fmla="*/ 1223170 w 2144559"/>
                <a:gd name="connsiteY16" fmla="*/ 1849703 h 1887604"/>
                <a:gd name="connsiteX17" fmla="*/ 924720 w 2144559"/>
                <a:gd name="connsiteY17" fmla="*/ 1646503 h 1887604"/>
                <a:gd name="connsiteX18" fmla="*/ 740570 w 2144559"/>
                <a:gd name="connsiteY18" fmla="*/ 1303603 h 1887604"/>
                <a:gd name="connsiteX19" fmla="*/ 721520 w 2144559"/>
                <a:gd name="connsiteY19" fmla="*/ 922603 h 1887604"/>
                <a:gd name="connsiteX20" fmla="*/ 181771 w 2144559"/>
                <a:gd name="connsiteY20" fmla="*/ 605103 h 1887604"/>
                <a:gd name="connsiteX21" fmla="*/ 16670 w 2144559"/>
                <a:gd name="connsiteY21" fmla="*/ 319353 h 1887604"/>
                <a:gd name="connsiteX0" fmla="*/ 16670 w 2190157"/>
                <a:gd name="connsiteY0" fmla="*/ 319353 h 1887604"/>
                <a:gd name="connsiteX1" fmla="*/ 534195 w 2190157"/>
                <a:gd name="connsiteY1" fmla="*/ 17728 h 1887604"/>
                <a:gd name="connsiteX2" fmla="*/ 1073945 w 2190157"/>
                <a:gd name="connsiteY2" fmla="*/ 49478 h 1887604"/>
                <a:gd name="connsiteX3" fmla="*/ 924720 w 2190157"/>
                <a:gd name="connsiteY3" fmla="*/ 166953 h 1887604"/>
                <a:gd name="connsiteX4" fmla="*/ 791371 w 2190157"/>
                <a:gd name="connsiteY4" fmla="*/ 243153 h 1887604"/>
                <a:gd name="connsiteX5" fmla="*/ 772321 w 2190157"/>
                <a:gd name="connsiteY5" fmla="*/ 351104 h 1887604"/>
                <a:gd name="connsiteX6" fmla="*/ 1108871 w 2190157"/>
                <a:gd name="connsiteY6" fmla="*/ 455878 h 1887604"/>
                <a:gd name="connsiteX7" fmla="*/ 1591470 w 2190157"/>
                <a:gd name="connsiteY7" fmla="*/ 446353 h 1887604"/>
                <a:gd name="connsiteX8" fmla="*/ 1858171 w 2190157"/>
                <a:gd name="connsiteY8" fmla="*/ 389203 h 1887604"/>
                <a:gd name="connsiteX9" fmla="*/ 2058195 w 2190157"/>
                <a:gd name="connsiteY9" fmla="*/ 290778 h 1887604"/>
                <a:gd name="connsiteX10" fmla="*/ 2189957 w 2190157"/>
                <a:gd name="connsiteY10" fmla="*/ 443178 h 1887604"/>
                <a:gd name="connsiteX11" fmla="*/ 2029620 w 2190157"/>
                <a:gd name="connsiteY11" fmla="*/ 808303 h 1887604"/>
                <a:gd name="connsiteX12" fmla="*/ 2074070 w 2190157"/>
                <a:gd name="connsiteY12" fmla="*/ 1119453 h 1887604"/>
                <a:gd name="connsiteX13" fmla="*/ 2143920 w 2190157"/>
                <a:gd name="connsiteY13" fmla="*/ 1417903 h 1887604"/>
                <a:gd name="connsiteX14" fmla="*/ 2093120 w 2190157"/>
                <a:gd name="connsiteY14" fmla="*/ 1773503 h 1887604"/>
                <a:gd name="connsiteX15" fmla="*/ 1864520 w 2190157"/>
                <a:gd name="connsiteY15" fmla="*/ 1881453 h 1887604"/>
                <a:gd name="connsiteX16" fmla="*/ 1223170 w 2190157"/>
                <a:gd name="connsiteY16" fmla="*/ 1849703 h 1887604"/>
                <a:gd name="connsiteX17" fmla="*/ 924720 w 2190157"/>
                <a:gd name="connsiteY17" fmla="*/ 1646503 h 1887604"/>
                <a:gd name="connsiteX18" fmla="*/ 740570 w 2190157"/>
                <a:gd name="connsiteY18" fmla="*/ 1303603 h 1887604"/>
                <a:gd name="connsiteX19" fmla="*/ 721520 w 2190157"/>
                <a:gd name="connsiteY19" fmla="*/ 922603 h 1887604"/>
                <a:gd name="connsiteX20" fmla="*/ 181771 w 2190157"/>
                <a:gd name="connsiteY20" fmla="*/ 605103 h 1887604"/>
                <a:gd name="connsiteX21" fmla="*/ 16670 w 2190157"/>
                <a:gd name="connsiteY21" fmla="*/ 319353 h 1887604"/>
                <a:gd name="connsiteX0" fmla="*/ 16670 w 2192032"/>
                <a:gd name="connsiteY0" fmla="*/ 319353 h 1887604"/>
                <a:gd name="connsiteX1" fmla="*/ 534195 w 2192032"/>
                <a:gd name="connsiteY1" fmla="*/ 17728 h 1887604"/>
                <a:gd name="connsiteX2" fmla="*/ 1073945 w 2192032"/>
                <a:gd name="connsiteY2" fmla="*/ 49478 h 1887604"/>
                <a:gd name="connsiteX3" fmla="*/ 924720 w 2192032"/>
                <a:gd name="connsiteY3" fmla="*/ 166953 h 1887604"/>
                <a:gd name="connsiteX4" fmla="*/ 791371 w 2192032"/>
                <a:gd name="connsiteY4" fmla="*/ 243153 h 1887604"/>
                <a:gd name="connsiteX5" fmla="*/ 772321 w 2192032"/>
                <a:gd name="connsiteY5" fmla="*/ 351104 h 1887604"/>
                <a:gd name="connsiteX6" fmla="*/ 1108871 w 2192032"/>
                <a:gd name="connsiteY6" fmla="*/ 455878 h 1887604"/>
                <a:gd name="connsiteX7" fmla="*/ 1591470 w 2192032"/>
                <a:gd name="connsiteY7" fmla="*/ 446353 h 1887604"/>
                <a:gd name="connsiteX8" fmla="*/ 1858171 w 2192032"/>
                <a:gd name="connsiteY8" fmla="*/ 389203 h 1887604"/>
                <a:gd name="connsiteX9" fmla="*/ 2058195 w 2192032"/>
                <a:gd name="connsiteY9" fmla="*/ 290778 h 1887604"/>
                <a:gd name="connsiteX10" fmla="*/ 2189957 w 2192032"/>
                <a:gd name="connsiteY10" fmla="*/ 443178 h 1887604"/>
                <a:gd name="connsiteX11" fmla="*/ 2134395 w 2192032"/>
                <a:gd name="connsiteY11" fmla="*/ 836878 h 1887604"/>
                <a:gd name="connsiteX12" fmla="*/ 2074070 w 2192032"/>
                <a:gd name="connsiteY12" fmla="*/ 1119453 h 1887604"/>
                <a:gd name="connsiteX13" fmla="*/ 2143920 w 2192032"/>
                <a:gd name="connsiteY13" fmla="*/ 1417903 h 1887604"/>
                <a:gd name="connsiteX14" fmla="*/ 2093120 w 2192032"/>
                <a:gd name="connsiteY14" fmla="*/ 1773503 h 1887604"/>
                <a:gd name="connsiteX15" fmla="*/ 1864520 w 2192032"/>
                <a:gd name="connsiteY15" fmla="*/ 1881453 h 1887604"/>
                <a:gd name="connsiteX16" fmla="*/ 1223170 w 2192032"/>
                <a:gd name="connsiteY16" fmla="*/ 1849703 h 1887604"/>
                <a:gd name="connsiteX17" fmla="*/ 924720 w 2192032"/>
                <a:gd name="connsiteY17" fmla="*/ 1646503 h 1887604"/>
                <a:gd name="connsiteX18" fmla="*/ 740570 w 2192032"/>
                <a:gd name="connsiteY18" fmla="*/ 1303603 h 1887604"/>
                <a:gd name="connsiteX19" fmla="*/ 721520 w 2192032"/>
                <a:gd name="connsiteY19" fmla="*/ 922603 h 1887604"/>
                <a:gd name="connsiteX20" fmla="*/ 181771 w 2192032"/>
                <a:gd name="connsiteY20" fmla="*/ 605103 h 1887604"/>
                <a:gd name="connsiteX21" fmla="*/ 16670 w 2192032"/>
                <a:gd name="connsiteY21" fmla="*/ 319353 h 1887604"/>
                <a:gd name="connsiteX0" fmla="*/ 16670 w 2192032"/>
                <a:gd name="connsiteY0" fmla="*/ 319353 h 1887604"/>
                <a:gd name="connsiteX1" fmla="*/ 534195 w 2192032"/>
                <a:gd name="connsiteY1" fmla="*/ 17728 h 1887604"/>
                <a:gd name="connsiteX2" fmla="*/ 1073945 w 2192032"/>
                <a:gd name="connsiteY2" fmla="*/ 49478 h 1887604"/>
                <a:gd name="connsiteX3" fmla="*/ 924720 w 2192032"/>
                <a:gd name="connsiteY3" fmla="*/ 166953 h 1887604"/>
                <a:gd name="connsiteX4" fmla="*/ 791371 w 2192032"/>
                <a:gd name="connsiteY4" fmla="*/ 243153 h 1887604"/>
                <a:gd name="connsiteX5" fmla="*/ 772321 w 2192032"/>
                <a:gd name="connsiteY5" fmla="*/ 351104 h 1887604"/>
                <a:gd name="connsiteX6" fmla="*/ 1108871 w 2192032"/>
                <a:gd name="connsiteY6" fmla="*/ 455878 h 1887604"/>
                <a:gd name="connsiteX7" fmla="*/ 1591470 w 2192032"/>
                <a:gd name="connsiteY7" fmla="*/ 446353 h 1887604"/>
                <a:gd name="connsiteX8" fmla="*/ 1858171 w 2192032"/>
                <a:gd name="connsiteY8" fmla="*/ 389203 h 1887604"/>
                <a:gd name="connsiteX9" fmla="*/ 2058195 w 2192032"/>
                <a:gd name="connsiteY9" fmla="*/ 290778 h 1887604"/>
                <a:gd name="connsiteX10" fmla="*/ 2189957 w 2192032"/>
                <a:gd name="connsiteY10" fmla="*/ 443178 h 1887604"/>
                <a:gd name="connsiteX11" fmla="*/ 2134395 w 2192032"/>
                <a:gd name="connsiteY11" fmla="*/ 836878 h 1887604"/>
                <a:gd name="connsiteX12" fmla="*/ 2074070 w 2192032"/>
                <a:gd name="connsiteY12" fmla="*/ 1119453 h 1887604"/>
                <a:gd name="connsiteX13" fmla="*/ 1981995 w 2192032"/>
                <a:gd name="connsiteY13" fmla="*/ 1460766 h 1887604"/>
                <a:gd name="connsiteX14" fmla="*/ 2093120 w 2192032"/>
                <a:gd name="connsiteY14" fmla="*/ 1773503 h 1887604"/>
                <a:gd name="connsiteX15" fmla="*/ 1864520 w 2192032"/>
                <a:gd name="connsiteY15" fmla="*/ 1881453 h 1887604"/>
                <a:gd name="connsiteX16" fmla="*/ 1223170 w 2192032"/>
                <a:gd name="connsiteY16" fmla="*/ 1849703 h 1887604"/>
                <a:gd name="connsiteX17" fmla="*/ 924720 w 2192032"/>
                <a:gd name="connsiteY17" fmla="*/ 1646503 h 1887604"/>
                <a:gd name="connsiteX18" fmla="*/ 740570 w 2192032"/>
                <a:gd name="connsiteY18" fmla="*/ 1303603 h 1887604"/>
                <a:gd name="connsiteX19" fmla="*/ 721520 w 2192032"/>
                <a:gd name="connsiteY19" fmla="*/ 922603 h 1887604"/>
                <a:gd name="connsiteX20" fmla="*/ 181771 w 2192032"/>
                <a:gd name="connsiteY20" fmla="*/ 605103 h 1887604"/>
                <a:gd name="connsiteX21" fmla="*/ 16670 w 2192032"/>
                <a:gd name="connsiteY21" fmla="*/ 319353 h 1887604"/>
                <a:gd name="connsiteX0" fmla="*/ 16670 w 2192032"/>
                <a:gd name="connsiteY0" fmla="*/ 319353 h 1910744"/>
                <a:gd name="connsiteX1" fmla="*/ 534195 w 2192032"/>
                <a:gd name="connsiteY1" fmla="*/ 17728 h 1910744"/>
                <a:gd name="connsiteX2" fmla="*/ 1073945 w 2192032"/>
                <a:gd name="connsiteY2" fmla="*/ 49478 h 1910744"/>
                <a:gd name="connsiteX3" fmla="*/ 924720 w 2192032"/>
                <a:gd name="connsiteY3" fmla="*/ 166953 h 1910744"/>
                <a:gd name="connsiteX4" fmla="*/ 791371 w 2192032"/>
                <a:gd name="connsiteY4" fmla="*/ 243153 h 1910744"/>
                <a:gd name="connsiteX5" fmla="*/ 772321 w 2192032"/>
                <a:gd name="connsiteY5" fmla="*/ 351104 h 1910744"/>
                <a:gd name="connsiteX6" fmla="*/ 1108871 w 2192032"/>
                <a:gd name="connsiteY6" fmla="*/ 455878 h 1910744"/>
                <a:gd name="connsiteX7" fmla="*/ 1591470 w 2192032"/>
                <a:gd name="connsiteY7" fmla="*/ 446353 h 1910744"/>
                <a:gd name="connsiteX8" fmla="*/ 1858171 w 2192032"/>
                <a:gd name="connsiteY8" fmla="*/ 389203 h 1910744"/>
                <a:gd name="connsiteX9" fmla="*/ 2058195 w 2192032"/>
                <a:gd name="connsiteY9" fmla="*/ 290778 h 1910744"/>
                <a:gd name="connsiteX10" fmla="*/ 2189957 w 2192032"/>
                <a:gd name="connsiteY10" fmla="*/ 443178 h 1910744"/>
                <a:gd name="connsiteX11" fmla="*/ 2134395 w 2192032"/>
                <a:gd name="connsiteY11" fmla="*/ 836878 h 1910744"/>
                <a:gd name="connsiteX12" fmla="*/ 2074070 w 2192032"/>
                <a:gd name="connsiteY12" fmla="*/ 1119453 h 1910744"/>
                <a:gd name="connsiteX13" fmla="*/ 1981995 w 2192032"/>
                <a:gd name="connsiteY13" fmla="*/ 1460766 h 1910744"/>
                <a:gd name="connsiteX14" fmla="*/ 1864520 w 2192032"/>
                <a:gd name="connsiteY14" fmla="*/ 1881453 h 1910744"/>
                <a:gd name="connsiteX15" fmla="*/ 1223170 w 2192032"/>
                <a:gd name="connsiteY15" fmla="*/ 1849703 h 1910744"/>
                <a:gd name="connsiteX16" fmla="*/ 924720 w 2192032"/>
                <a:gd name="connsiteY16" fmla="*/ 1646503 h 1910744"/>
                <a:gd name="connsiteX17" fmla="*/ 740570 w 2192032"/>
                <a:gd name="connsiteY17" fmla="*/ 1303603 h 1910744"/>
                <a:gd name="connsiteX18" fmla="*/ 721520 w 2192032"/>
                <a:gd name="connsiteY18" fmla="*/ 922603 h 1910744"/>
                <a:gd name="connsiteX19" fmla="*/ 181771 w 2192032"/>
                <a:gd name="connsiteY19" fmla="*/ 605103 h 1910744"/>
                <a:gd name="connsiteX20" fmla="*/ 16670 w 2192032"/>
                <a:gd name="connsiteY20" fmla="*/ 319353 h 1910744"/>
                <a:gd name="connsiteX0" fmla="*/ 16670 w 2192032"/>
                <a:gd name="connsiteY0" fmla="*/ 319353 h 1854005"/>
                <a:gd name="connsiteX1" fmla="*/ 534195 w 2192032"/>
                <a:gd name="connsiteY1" fmla="*/ 17728 h 1854005"/>
                <a:gd name="connsiteX2" fmla="*/ 1073945 w 2192032"/>
                <a:gd name="connsiteY2" fmla="*/ 49478 h 1854005"/>
                <a:gd name="connsiteX3" fmla="*/ 924720 w 2192032"/>
                <a:gd name="connsiteY3" fmla="*/ 166953 h 1854005"/>
                <a:gd name="connsiteX4" fmla="*/ 791371 w 2192032"/>
                <a:gd name="connsiteY4" fmla="*/ 243153 h 1854005"/>
                <a:gd name="connsiteX5" fmla="*/ 772321 w 2192032"/>
                <a:gd name="connsiteY5" fmla="*/ 351104 h 1854005"/>
                <a:gd name="connsiteX6" fmla="*/ 1108871 w 2192032"/>
                <a:gd name="connsiteY6" fmla="*/ 455878 h 1854005"/>
                <a:gd name="connsiteX7" fmla="*/ 1591470 w 2192032"/>
                <a:gd name="connsiteY7" fmla="*/ 446353 h 1854005"/>
                <a:gd name="connsiteX8" fmla="*/ 1858171 w 2192032"/>
                <a:gd name="connsiteY8" fmla="*/ 389203 h 1854005"/>
                <a:gd name="connsiteX9" fmla="*/ 2058195 w 2192032"/>
                <a:gd name="connsiteY9" fmla="*/ 290778 h 1854005"/>
                <a:gd name="connsiteX10" fmla="*/ 2189957 w 2192032"/>
                <a:gd name="connsiteY10" fmla="*/ 443178 h 1854005"/>
                <a:gd name="connsiteX11" fmla="*/ 2134395 w 2192032"/>
                <a:gd name="connsiteY11" fmla="*/ 836878 h 1854005"/>
                <a:gd name="connsiteX12" fmla="*/ 2074070 w 2192032"/>
                <a:gd name="connsiteY12" fmla="*/ 1119453 h 1854005"/>
                <a:gd name="connsiteX13" fmla="*/ 1981995 w 2192032"/>
                <a:gd name="connsiteY13" fmla="*/ 1460766 h 1854005"/>
                <a:gd name="connsiteX14" fmla="*/ 1223170 w 2192032"/>
                <a:gd name="connsiteY14" fmla="*/ 1849703 h 1854005"/>
                <a:gd name="connsiteX15" fmla="*/ 924720 w 2192032"/>
                <a:gd name="connsiteY15" fmla="*/ 1646503 h 1854005"/>
                <a:gd name="connsiteX16" fmla="*/ 740570 w 2192032"/>
                <a:gd name="connsiteY16" fmla="*/ 1303603 h 1854005"/>
                <a:gd name="connsiteX17" fmla="*/ 721520 w 2192032"/>
                <a:gd name="connsiteY17" fmla="*/ 922603 h 1854005"/>
                <a:gd name="connsiteX18" fmla="*/ 181771 w 2192032"/>
                <a:gd name="connsiteY18" fmla="*/ 605103 h 1854005"/>
                <a:gd name="connsiteX19" fmla="*/ 16670 w 2192032"/>
                <a:gd name="connsiteY19" fmla="*/ 319353 h 1854005"/>
                <a:gd name="connsiteX0" fmla="*/ 16670 w 2192032"/>
                <a:gd name="connsiteY0" fmla="*/ 319353 h 1853115"/>
                <a:gd name="connsiteX1" fmla="*/ 534195 w 2192032"/>
                <a:gd name="connsiteY1" fmla="*/ 17728 h 1853115"/>
                <a:gd name="connsiteX2" fmla="*/ 1073945 w 2192032"/>
                <a:gd name="connsiteY2" fmla="*/ 49478 h 1853115"/>
                <a:gd name="connsiteX3" fmla="*/ 924720 w 2192032"/>
                <a:gd name="connsiteY3" fmla="*/ 166953 h 1853115"/>
                <a:gd name="connsiteX4" fmla="*/ 791371 w 2192032"/>
                <a:gd name="connsiteY4" fmla="*/ 243153 h 1853115"/>
                <a:gd name="connsiteX5" fmla="*/ 772321 w 2192032"/>
                <a:gd name="connsiteY5" fmla="*/ 351104 h 1853115"/>
                <a:gd name="connsiteX6" fmla="*/ 1108871 w 2192032"/>
                <a:gd name="connsiteY6" fmla="*/ 455878 h 1853115"/>
                <a:gd name="connsiteX7" fmla="*/ 1591470 w 2192032"/>
                <a:gd name="connsiteY7" fmla="*/ 446353 h 1853115"/>
                <a:gd name="connsiteX8" fmla="*/ 1858171 w 2192032"/>
                <a:gd name="connsiteY8" fmla="*/ 389203 h 1853115"/>
                <a:gd name="connsiteX9" fmla="*/ 2058195 w 2192032"/>
                <a:gd name="connsiteY9" fmla="*/ 290778 h 1853115"/>
                <a:gd name="connsiteX10" fmla="*/ 2189957 w 2192032"/>
                <a:gd name="connsiteY10" fmla="*/ 443178 h 1853115"/>
                <a:gd name="connsiteX11" fmla="*/ 2134395 w 2192032"/>
                <a:gd name="connsiteY11" fmla="*/ 836878 h 1853115"/>
                <a:gd name="connsiteX12" fmla="*/ 2074070 w 2192032"/>
                <a:gd name="connsiteY12" fmla="*/ 1119453 h 1853115"/>
                <a:gd name="connsiteX13" fmla="*/ 1896270 w 2192032"/>
                <a:gd name="connsiteY13" fmla="*/ 1484578 h 1853115"/>
                <a:gd name="connsiteX14" fmla="*/ 1223170 w 2192032"/>
                <a:gd name="connsiteY14" fmla="*/ 1849703 h 1853115"/>
                <a:gd name="connsiteX15" fmla="*/ 924720 w 2192032"/>
                <a:gd name="connsiteY15" fmla="*/ 1646503 h 1853115"/>
                <a:gd name="connsiteX16" fmla="*/ 740570 w 2192032"/>
                <a:gd name="connsiteY16" fmla="*/ 1303603 h 1853115"/>
                <a:gd name="connsiteX17" fmla="*/ 721520 w 2192032"/>
                <a:gd name="connsiteY17" fmla="*/ 922603 h 1853115"/>
                <a:gd name="connsiteX18" fmla="*/ 181771 w 2192032"/>
                <a:gd name="connsiteY18" fmla="*/ 605103 h 1853115"/>
                <a:gd name="connsiteX19" fmla="*/ 16670 w 2192032"/>
                <a:gd name="connsiteY19" fmla="*/ 319353 h 1853115"/>
                <a:gd name="connsiteX0" fmla="*/ 16670 w 2192032"/>
                <a:gd name="connsiteY0" fmla="*/ 319353 h 1853115"/>
                <a:gd name="connsiteX1" fmla="*/ 534195 w 2192032"/>
                <a:gd name="connsiteY1" fmla="*/ 17728 h 1853115"/>
                <a:gd name="connsiteX2" fmla="*/ 1073945 w 2192032"/>
                <a:gd name="connsiteY2" fmla="*/ 49478 h 1853115"/>
                <a:gd name="connsiteX3" fmla="*/ 924720 w 2192032"/>
                <a:gd name="connsiteY3" fmla="*/ 166953 h 1853115"/>
                <a:gd name="connsiteX4" fmla="*/ 791371 w 2192032"/>
                <a:gd name="connsiteY4" fmla="*/ 243153 h 1853115"/>
                <a:gd name="connsiteX5" fmla="*/ 772321 w 2192032"/>
                <a:gd name="connsiteY5" fmla="*/ 351104 h 1853115"/>
                <a:gd name="connsiteX6" fmla="*/ 1108871 w 2192032"/>
                <a:gd name="connsiteY6" fmla="*/ 455878 h 1853115"/>
                <a:gd name="connsiteX7" fmla="*/ 1591470 w 2192032"/>
                <a:gd name="connsiteY7" fmla="*/ 446353 h 1853115"/>
                <a:gd name="connsiteX8" fmla="*/ 1858171 w 2192032"/>
                <a:gd name="connsiteY8" fmla="*/ 389203 h 1853115"/>
                <a:gd name="connsiteX9" fmla="*/ 2058195 w 2192032"/>
                <a:gd name="connsiteY9" fmla="*/ 290778 h 1853115"/>
                <a:gd name="connsiteX10" fmla="*/ 2189957 w 2192032"/>
                <a:gd name="connsiteY10" fmla="*/ 443178 h 1853115"/>
                <a:gd name="connsiteX11" fmla="*/ 2134395 w 2192032"/>
                <a:gd name="connsiteY11" fmla="*/ 836878 h 1853115"/>
                <a:gd name="connsiteX12" fmla="*/ 2074070 w 2192032"/>
                <a:gd name="connsiteY12" fmla="*/ 1119453 h 1853115"/>
                <a:gd name="connsiteX13" fmla="*/ 1896270 w 2192032"/>
                <a:gd name="connsiteY13" fmla="*/ 1484578 h 1853115"/>
                <a:gd name="connsiteX14" fmla="*/ 1008857 w 2192032"/>
                <a:gd name="connsiteY14" fmla="*/ 1849703 h 1853115"/>
                <a:gd name="connsiteX15" fmla="*/ 924720 w 2192032"/>
                <a:gd name="connsiteY15" fmla="*/ 1646503 h 1853115"/>
                <a:gd name="connsiteX16" fmla="*/ 740570 w 2192032"/>
                <a:gd name="connsiteY16" fmla="*/ 1303603 h 1853115"/>
                <a:gd name="connsiteX17" fmla="*/ 721520 w 2192032"/>
                <a:gd name="connsiteY17" fmla="*/ 922603 h 1853115"/>
                <a:gd name="connsiteX18" fmla="*/ 181771 w 2192032"/>
                <a:gd name="connsiteY18" fmla="*/ 605103 h 1853115"/>
                <a:gd name="connsiteX19" fmla="*/ 16670 w 2192032"/>
                <a:gd name="connsiteY19" fmla="*/ 319353 h 1853115"/>
                <a:gd name="connsiteX0" fmla="*/ 16670 w 2192032"/>
                <a:gd name="connsiteY0" fmla="*/ 319353 h 1859143"/>
                <a:gd name="connsiteX1" fmla="*/ 534195 w 2192032"/>
                <a:gd name="connsiteY1" fmla="*/ 17728 h 1859143"/>
                <a:gd name="connsiteX2" fmla="*/ 1073945 w 2192032"/>
                <a:gd name="connsiteY2" fmla="*/ 49478 h 1859143"/>
                <a:gd name="connsiteX3" fmla="*/ 924720 w 2192032"/>
                <a:gd name="connsiteY3" fmla="*/ 166953 h 1859143"/>
                <a:gd name="connsiteX4" fmla="*/ 791371 w 2192032"/>
                <a:gd name="connsiteY4" fmla="*/ 243153 h 1859143"/>
                <a:gd name="connsiteX5" fmla="*/ 772321 w 2192032"/>
                <a:gd name="connsiteY5" fmla="*/ 351104 h 1859143"/>
                <a:gd name="connsiteX6" fmla="*/ 1108871 w 2192032"/>
                <a:gd name="connsiteY6" fmla="*/ 455878 h 1859143"/>
                <a:gd name="connsiteX7" fmla="*/ 1591470 w 2192032"/>
                <a:gd name="connsiteY7" fmla="*/ 446353 h 1859143"/>
                <a:gd name="connsiteX8" fmla="*/ 1858171 w 2192032"/>
                <a:gd name="connsiteY8" fmla="*/ 389203 h 1859143"/>
                <a:gd name="connsiteX9" fmla="*/ 2058195 w 2192032"/>
                <a:gd name="connsiteY9" fmla="*/ 290778 h 1859143"/>
                <a:gd name="connsiteX10" fmla="*/ 2189957 w 2192032"/>
                <a:gd name="connsiteY10" fmla="*/ 443178 h 1859143"/>
                <a:gd name="connsiteX11" fmla="*/ 2134395 w 2192032"/>
                <a:gd name="connsiteY11" fmla="*/ 836878 h 1859143"/>
                <a:gd name="connsiteX12" fmla="*/ 2074070 w 2192032"/>
                <a:gd name="connsiteY12" fmla="*/ 1119453 h 1859143"/>
                <a:gd name="connsiteX13" fmla="*/ 1896270 w 2192032"/>
                <a:gd name="connsiteY13" fmla="*/ 1484578 h 1859143"/>
                <a:gd name="connsiteX14" fmla="*/ 1008857 w 2192032"/>
                <a:gd name="connsiteY14" fmla="*/ 1849703 h 1859143"/>
                <a:gd name="connsiteX15" fmla="*/ 729458 w 2192032"/>
                <a:gd name="connsiteY15" fmla="*/ 1713178 h 1859143"/>
                <a:gd name="connsiteX16" fmla="*/ 740570 w 2192032"/>
                <a:gd name="connsiteY16" fmla="*/ 1303603 h 1859143"/>
                <a:gd name="connsiteX17" fmla="*/ 721520 w 2192032"/>
                <a:gd name="connsiteY17" fmla="*/ 922603 h 1859143"/>
                <a:gd name="connsiteX18" fmla="*/ 181771 w 2192032"/>
                <a:gd name="connsiteY18" fmla="*/ 605103 h 1859143"/>
                <a:gd name="connsiteX19" fmla="*/ 16670 w 2192032"/>
                <a:gd name="connsiteY19" fmla="*/ 319353 h 1859143"/>
                <a:gd name="connsiteX0" fmla="*/ 16670 w 2192032"/>
                <a:gd name="connsiteY0" fmla="*/ 319353 h 1858109"/>
                <a:gd name="connsiteX1" fmla="*/ 534195 w 2192032"/>
                <a:gd name="connsiteY1" fmla="*/ 17728 h 1858109"/>
                <a:gd name="connsiteX2" fmla="*/ 1073945 w 2192032"/>
                <a:gd name="connsiteY2" fmla="*/ 49478 h 1858109"/>
                <a:gd name="connsiteX3" fmla="*/ 924720 w 2192032"/>
                <a:gd name="connsiteY3" fmla="*/ 166953 h 1858109"/>
                <a:gd name="connsiteX4" fmla="*/ 791371 w 2192032"/>
                <a:gd name="connsiteY4" fmla="*/ 243153 h 1858109"/>
                <a:gd name="connsiteX5" fmla="*/ 772321 w 2192032"/>
                <a:gd name="connsiteY5" fmla="*/ 351104 h 1858109"/>
                <a:gd name="connsiteX6" fmla="*/ 1108871 w 2192032"/>
                <a:gd name="connsiteY6" fmla="*/ 455878 h 1858109"/>
                <a:gd name="connsiteX7" fmla="*/ 1591470 w 2192032"/>
                <a:gd name="connsiteY7" fmla="*/ 446353 h 1858109"/>
                <a:gd name="connsiteX8" fmla="*/ 1858171 w 2192032"/>
                <a:gd name="connsiteY8" fmla="*/ 389203 h 1858109"/>
                <a:gd name="connsiteX9" fmla="*/ 2058195 w 2192032"/>
                <a:gd name="connsiteY9" fmla="*/ 290778 h 1858109"/>
                <a:gd name="connsiteX10" fmla="*/ 2189957 w 2192032"/>
                <a:gd name="connsiteY10" fmla="*/ 443178 h 1858109"/>
                <a:gd name="connsiteX11" fmla="*/ 2134395 w 2192032"/>
                <a:gd name="connsiteY11" fmla="*/ 836878 h 1858109"/>
                <a:gd name="connsiteX12" fmla="*/ 2074070 w 2192032"/>
                <a:gd name="connsiteY12" fmla="*/ 1119453 h 1858109"/>
                <a:gd name="connsiteX13" fmla="*/ 1896270 w 2192032"/>
                <a:gd name="connsiteY13" fmla="*/ 1484578 h 1858109"/>
                <a:gd name="connsiteX14" fmla="*/ 1008857 w 2192032"/>
                <a:gd name="connsiteY14" fmla="*/ 1849703 h 1858109"/>
                <a:gd name="connsiteX15" fmla="*/ 729458 w 2192032"/>
                <a:gd name="connsiteY15" fmla="*/ 1713178 h 1858109"/>
                <a:gd name="connsiteX16" fmla="*/ 640557 w 2192032"/>
                <a:gd name="connsiteY16" fmla="*/ 1398853 h 1858109"/>
                <a:gd name="connsiteX17" fmla="*/ 721520 w 2192032"/>
                <a:gd name="connsiteY17" fmla="*/ 922603 h 1858109"/>
                <a:gd name="connsiteX18" fmla="*/ 181771 w 2192032"/>
                <a:gd name="connsiteY18" fmla="*/ 605103 h 1858109"/>
                <a:gd name="connsiteX19" fmla="*/ 16670 w 2192032"/>
                <a:gd name="connsiteY19" fmla="*/ 319353 h 1858109"/>
                <a:gd name="connsiteX0" fmla="*/ 16670 w 2192032"/>
                <a:gd name="connsiteY0" fmla="*/ 319353 h 1858109"/>
                <a:gd name="connsiteX1" fmla="*/ 534195 w 2192032"/>
                <a:gd name="connsiteY1" fmla="*/ 17728 h 1858109"/>
                <a:gd name="connsiteX2" fmla="*/ 1073945 w 2192032"/>
                <a:gd name="connsiteY2" fmla="*/ 49478 h 1858109"/>
                <a:gd name="connsiteX3" fmla="*/ 924720 w 2192032"/>
                <a:gd name="connsiteY3" fmla="*/ 166953 h 1858109"/>
                <a:gd name="connsiteX4" fmla="*/ 791371 w 2192032"/>
                <a:gd name="connsiteY4" fmla="*/ 243153 h 1858109"/>
                <a:gd name="connsiteX5" fmla="*/ 772321 w 2192032"/>
                <a:gd name="connsiteY5" fmla="*/ 351104 h 1858109"/>
                <a:gd name="connsiteX6" fmla="*/ 1108871 w 2192032"/>
                <a:gd name="connsiteY6" fmla="*/ 455878 h 1858109"/>
                <a:gd name="connsiteX7" fmla="*/ 1591470 w 2192032"/>
                <a:gd name="connsiteY7" fmla="*/ 446353 h 1858109"/>
                <a:gd name="connsiteX8" fmla="*/ 1858171 w 2192032"/>
                <a:gd name="connsiteY8" fmla="*/ 389203 h 1858109"/>
                <a:gd name="connsiteX9" fmla="*/ 2058195 w 2192032"/>
                <a:gd name="connsiteY9" fmla="*/ 290778 h 1858109"/>
                <a:gd name="connsiteX10" fmla="*/ 2189957 w 2192032"/>
                <a:gd name="connsiteY10" fmla="*/ 443178 h 1858109"/>
                <a:gd name="connsiteX11" fmla="*/ 2134395 w 2192032"/>
                <a:gd name="connsiteY11" fmla="*/ 836878 h 1858109"/>
                <a:gd name="connsiteX12" fmla="*/ 2074070 w 2192032"/>
                <a:gd name="connsiteY12" fmla="*/ 1119453 h 1858109"/>
                <a:gd name="connsiteX13" fmla="*/ 1896270 w 2192032"/>
                <a:gd name="connsiteY13" fmla="*/ 1484578 h 1858109"/>
                <a:gd name="connsiteX14" fmla="*/ 1008857 w 2192032"/>
                <a:gd name="connsiteY14" fmla="*/ 1849703 h 1858109"/>
                <a:gd name="connsiteX15" fmla="*/ 729458 w 2192032"/>
                <a:gd name="connsiteY15" fmla="*/ 1713178 h 1858109"/>
                <a:gd name="connsiteX16" fmla="*/ 640557 w 2192032"/>
                <a:gd name="connsiteY16" fmla="*/ 1398853 h 1858109"/>
                <a:gd name="connsiteX17" fmla="*/ 581026 w 2192032"/>
                <a:gd name="connsiteY17" fmla="*/ 974990 h 1858109"/>
                <a:gd name="connsiteX18" fmla="*/ 181771 w 2192032"/>
                <a:gd name="connsiteY18" fmla="*/ 605103 h 1858109"/>
                <a:gd name="connsiteX19" fmla="*/ 16670 w 2192032"/>
                <a:gd name="connsiteY19" fmla="*/ 319353 h 1858109"/>
                <a:gd name="connsiteX0" fmla="*/ 16670 w 2192032"/>
                <a:gd name="connsiteY0" fmla="*/ 319353 h 1858109"/>
                <a:gd name="connsiteX1" fmla="*/ 534195 w 2192032"/>
                <a:gd name="connsiteY1" fmla="*/ 17728 h 1858109"/>
                <a:gd name="connsiteX2" fmla="*/ 1073945 w 2192032"/>
                <a:gd name="connsiteY2" fmla="*/ 49478 h 1858109"/>
                <a:gd name="connsiteX3" fmla="*/ 924720 w 2192032"/>
                <a:gd name="connsiteY3" fmla="*/ 166953 h 1858109"/>
                <a:gd name="connsiteX4" fmla="*/ 791371 w 2192032"/>
                <a:gd name="connsiteY4" fmla="*/ 243153 h 1858109"/>
                <a:gd name="connsiteX5" fmla="*/ 772321 w 2192032"/>
                <a:gd name="connsiteY5" fmla="*/ 351104 h 1858109"/>
                <a:gd name="connsiteX6" fmla="*/ 1108871 w 2192032"/>
                <a:gd name="connsiteY6" fmla="*/ 455878 h 1858109"/>
                <a:gd name="connsiteX7" fmla="*/ 1591470 w 2192032"/>
                <a:gd name="connsiteY7" fmla="*/ 446353 h 1858109"/>
                <a:gd name="connsiteX8" fmla="*/ 1858171 w 2192032"/>
                <a:gd name="connsiteY8" fmla="*/ 389203 h 1858109"/>
                <a:gd name="connsiteX9" fmla="*/ 2058195 w 2192032"/>
                <a:gd name="connsiteY9" fmla="*/ 290778 h 1858109"/>
                <a:gd name="connsiteX10" fmla="*/ 2189957 w 2192032"/>
                <a:gd name="connsiteY10" fmla="*/ 443178 h 1858109"/>
                <a:gd name="connsiteX11" fmla="*/ 2134395 w 2192032"/>
                <a:gd name="connsiteY11" fmla="*/ 836878 h 1858109"/>
                <a:gd name="connsiteX12" fmla="*/ 2074070 w 2192032"/>
                <a:gd name="connsiteY12" fmla="*/ 1119453 h 1858109"/>
                <a:gd name="connsiteX13" fmla="*/ 1896270 w 2192032"/>
                <a:gd name="connsiteY13" fmla="*/ 1484578 h 1858109"/>
                <a:gd name="connsiteX14" fmla="*/ 1008857 w 2192032"/>
                <a:gd name="connsiteY14" fmla="*/ 1849703 h 1858109"/>
                <a:gd name="connsiteX15" fmla="*/ 729458 w 2192032"/>
                <a:gd name="connsiteY15" fmla="*/ 1713178 h 1858109"/>
                <a:gd name="connsiteX16" fmla="*/ 640557 w 2192032"/>
                <a:gd name="connsiteY16" fmla="*/ 1398853 h 1858109"/>
                <a:gd name="connsiteX17" fmla="*/ 550070 w 2192032"/>
                <a:gd name="connsiteY17" fmla="*/ 960702 h 1858109"/>
                <a:gd name="connsiteX18" fmla="*/ 181771 w 2192032"/>
                <a:gd name="connsiteY18" fmla="*/ 605103 h 1858109"/>
                <a:gd name="connsiteX19" fmla="*/ 16670 w 2192032"/>
                <a:gd name="connsiteY19" fmla="*/ 319353 h 1858109"/>
                <a:gd name="connsiteX0" fmla="*/ 16670 w 2192032"/>
                <a:gd name="connsiteY0" fmla="*/ 319353 h 1858109"/>
                <a:gd name="connsiteX1" fmla="*/ 534195 w 2192032"/>
                <a:gd name="connsiteY1" fmla="*/ 17728 h 1858109"/>
                <a:gd name="connsiteX2" fmla="*/ 1073945 w 2192032"/>
                <a:gd name="connsiteY2" fmla="*/ 49478 h 1858109"/>
                <a:gd name="connsiteX3" fmla="*/ 924720 w 2192032"/>
                <a:gd name="connsiteY3" fmla="*/ 166953 h 1858109"/>
                <a:gd name="connsiteX4" fmla="*/ 791371 w 2192032"/>
                <a:gd name="connsiteY4" fmla="*/ 243153 h 1858109"/>
                <a:gd name="connsiteX5" fmla="*/ 772321 w 2192032"/>
                <a:gd name="connsiteY5" fmla="*/ 351104 h 1858109"/>
                <a:gd name="connsiteX6" fmla="*/ 1108871 w 2192032"/>
                <a:gd name="connsiteY6" fmla="*/ 455878 h 1858109"/>
                <a:gd name="connsiteX7" fmla="*/ 1591470 w 2192032"/>
                <a:gd name="connsiteY7" fmla="*/ 446353 h 1858109"/>
                <a:gd name="connsiteX8" fmla="*/ 1858171 w 2192032"/>
                <a:gd name="connsiteY8" fmla="*/ 389203 h 1858109"/>
                <a:gd name="connsiteX9" fmla="*/ 2058195 w 2192032"/>
                <a:gd name="connsiteY9" fmla="*/ 290778 h 1858109"/>
                <a:gd name="connsiteX10" fmla="*/ 2189957 w 2192032"/>
                <a:gd name="connsiteY10" fmla="*/ 443178 h 1858109"/>
                <a:gd name="connsiteX11" fmla="*/ 2134395 w 2192032"/>
                <a:gd name="connsiteY11" fmla="*/ 836878 h 1858109"/>
                <a:gd name="connsiteX12" fmla="*/ 2074070 w 2192032"/>
                <a:gd name="connsiteY12" fmla="*/ 1119453 h 1858109"/>
                <a:gd name="connsiteX13" fmla="*/ 1896270 w 2192032"/>
                <a:gd name="connsiteY13" fmla="*/ 1484578 h 1858109"/>
                <a:gd name="connsiteX14" fmla="*/ 1008857 w 2192032"/>
                <a:gd name="connsiteY14" fmla="*/ 1849703 h 1858109"/>
                <a:gd name="connsiteX15" fmla="*/ 729458 w 2192032"/>
                <a:gd name="connsiteY15" fmla="*/ 1713178 h 1858109"/>
                <a:gd name="connsiteX16" fmla="*/ 640557 w 2192032"/>
                <a:gd name="connsiteY16" fmla="*/ 1398853 h 1858109"/>
                <a:gd name="connsiteX17" fmla="*/ 573883 w 2192032"/>
                <a:gd name="connsiteY17" fmla="*/ 953558 h 1858109"/>
                <a:gd name="connsiteX18" fmla="*/ 181771 w 2192032"/>
                <a:gd name="connsiteY18" fmla="*/ 605103 h 1858109"/>
                <a:gd name="connsiteX19" fmla="*/ 16670 w 2192032"/>
                <a:gd name="connsiteY19" fmla="*/ 319353 h 1858109"/>
                <a:gd name="connsiteX0" fmla="*/ 16670 w 2192032"/>
                <a:gd name="connsiteY0" fmla="*/ 319353 h 1858109"/>
                <a:gd name="connsiteX1" fmla="*/ 534195 w 2192032"/>
                <a:gd name="connsiteY1" fmla="*/ 17728 h 1858109"/>
                <a:gd name="connsiteX2" fmla="*/ 1073945 w 2192032"/>
                <a:gd name="connsiteY2" fmla="*/ 49478 h 1858109"/>
                <a:gd name="connsiteX3" fmla="*/ 924720 w 2192032"/>
                <a:gd name="connsiteY3" fmla="*/ 166953 h 1858109"/>
                <a:gd name="connsiteX4" fmla="*/ 791371 w 2192032"/>
                <a:gd name="connsiteY4" fmla="*/ 243153 h 1858109"/>
                <a:gd name="connsiteX5" fmla="*/ 772321 w 2192032"/>
                <a:gd name="connsiteY5" fmla="*/ 351104 h 1858109"/>
                <a:gd name="connsiteX6" fmla="*/ 1108871 w 2192032"/>
                <a:gd name="connsiteY6" fmla="*/ 455878 h 1858109"/>
                <a:gd name="connsiteX7" fmla="*/ 1591470 w 2192032"/>
                <a:gd name="connsiteY7" fmla="*/ 446353 h 1858109"/>
                <a:gd name="connsiteX8" fmla="*/ 1858171 w 2192032"/>
                <a:gd name="connsiteY8" fmla="*/ 389203 h 1858109"/>
                <a:gd name="connsiteX9" fmla="*/ 2058195 w 2192032"/>
                <a:gd name="connsiteY9" fmla="*/ 290778 h 1858109"/>
                <a:gd name="connsiteX10" fmla="*/ 2189957 w 2192032"/>
                <a:gd name="connsiteY10" fmla="*/ 443178 h 1858109"/>
                <a:gd name="connsiteX11" fmla="*/ 2134395 w 2192032"/>
                <a:gd name="connsiteY11" fmla="*/ 836878 h 1858109"/>
                <a:gd name="connsiteX12" fmla="*/ 2074070 w 2192032"/>
                <a:gd name="connsiteY12" fmla="*/ 1119453 h 1858109"/>
                <a:gd name="connsiteX13" fmla="*/ 1896270 w 2192032"/>
                <a:gd name="connsiteY13" fmla="*/ 1484578 h 1858109"/>
                <a:gd name="connsiteX14" fmla="*/ 1008857 w 2192032"/>
                <a:gd name="connsiteY14" fmla="*/ 1849703 h 1858109"/>
                <a:gd name="connsiteX15" fmla="*/ 729458 w 2192032"/>
                <a:gd name="connsiteY15" fmla="*/ 1713178 h 1858109"/>
                <a:gd name="connsiteX16" fmla="*/ 640557 w 2192032"/>
                <a:gd name="connsiteY16" fmla="*/ 1398853 h 1858109"/>
                <a:gd name="connsiteX17" fmla="*/ 594520 w 2192032"/>
                <a:gd name="connsiteY17" fmla="*/ 1094054 h 1858109"/>
                <a:gd name="connsiteX18" fmla="*/ 573883 w 2192032"/>
                <a:gd name="connsiteY18" fmla="*/ 953558 h 1858109"/>
                <a:gd name="connsiteX19" fmla="*/ 181771 w 2192032"/>
                <a:gd name="connsiteY19" fmla="*/ 605103 h 1858109"/>
                <a:gd name="connsiteX20" fmla="*/ 16670 w 2192032"/>
                <a:gd name="connsiteY20" fmla="*/ 319353 h 1858109"/>
                <a:gd name="connsiteX0" fmla="*/ 16670 w 2192032"/>
                <a:gd name="connsiteY0" fmla="*/ 319353 h 1858109"/>
                <a:gd name="connsiteX1" fmla="*/ 534195 w 2192032"/>
                <a:gd name="connsiteY1" fmla="*/ 17728 h 1858109"/>
                <a:gd name="connsiteX2" fmla="*/ 1073945 w 2192032"/>
                <a:gd name="connsiteY2" fmla="*/ 49478 h 1858109"/>
                <a:gd name="connsiteX3" fmla="*/ 924720 w 2192032"/>
                <a:gd name="connsiteY3" fmla="*/ 166953 h 1858109"/>
                <a:gd name="connsiteX4" fmla="*/ 791371 w 2192032"/>
                <a:gd name="connsiteY4" fmla="*/ 243153 h 1858109"/>
                <a:gd name="connsiteX5" fmla="*/ 772321 w 2192032"/>
                <a:gd name="connsiteY5" fmla="*/ 351104 h 1858109"/>
                <a:gd name="connsiteX6" fmla="*/ 1108871 w 2192032"/>
                <a:gd name="connsiteY6" fmla="*/ 455878 h 1858109"/>
                <a:gd name="connsiteX7" fmla="*/ 1591470 w 2192032"/>
                <a:gd name="connsiteY7" fmla="*/ 446353 h 1858109"/>
                <a:gd name="connsiteX8" fmla="*/ 1858171 w 2192032"/>
                <a:gd name="connsiteY8" fmla="*/ 389203 h 1858109"/>
                <a:gd name="connsiteX9" fmla="*/ 2058195 w 2192032"/>
                <a:gd name="connsiteY9" fmla="*/ 290778 h 1858109"/>
                <a:gd name="connsiteX10" fmla="*/ 2189957 w 2192032"/>
                <a:gd name="connsiteY10" fmla="*/ 443178 h 1858109"/>
                <a:gd name="connsiteX11" fmla="*/ 2134395 w 2192032"/>
                <a:gd name="connsiteY11" fmla="*/ 836878 h 1858109"/>
                <a:gd name="connsiteX12" fmla="*/ 2074070 w 2192032"/>
                <a:gd name="connsiteY12" fmla="*/ 1119453 h 1858109"/>
                <a:gd name="connsiteX13" fmla="*/ 1896270 w 2192032"/>
                <a:gd name="connsiteY13" fmla="*/ 1484578 h 1858109"/>
                <a:gd name="connsiteX14" fmla="*/ 1008857 w 2192032"/>
                <a:gd name="connsiteY14" fmla="*/ 1849703 h 1858109"/>
                <a:gd name="connsiteX15" fmla="*/ 729458 w 2192032"/>
                <a:gd name="connsiteY15" fmla="*/ 1713178 h 1858109"/>
                <a:gd name="connsiteX16" fmla="*/ 640557 w 2192032"/>
                <a:gd name="connsiteY16" fmla="*/ 1398853 h 1858109"/>
                <a:gd name="connsiteX17" fmla="*/ 594520 w 2192032"/>
                <a:gd name="connsiteY17" fmla="*/ 1094054 h 1858109"/>
                <a:gd name="connsiteX18" fmla="*/ 552451 w 2192032"/>
                <a:gd name="connsiteY18" fmla="*/ 924983 h 1858109"/>
                <a:gd name="connsiteX19" fmla="*/ 181771 w 2192032"/>
                <a:gd name="connsiteY19" fmla="*/ 605103 h 1858109"/>
                <a:gd name="connsiteX20" fmla="*/ 16670 w 2192032"/>
                <a:gd name="connsiteY20" fmla="*/ 319353 h 1858109"/>
                <a:gd name="connsiteX0" fmla="*/ 16670 w 2192032"/>
                <a:gd name="connsiteY0" fmla="*/ 319353 h 1858109"/>
                <a:gd name="connsiteX1" fmla="*/ 534195 w 2192032"/>
                <a:gd name="connsiteY1" fmla="*/ 17728 h 1858109"/>
                <a:gd name="connsiteX2" fmla="*/ 1073945 w 2192032"/>
                <a:gd name="connsiteY2" fmla="*/ 49478 h 1858109"/>
                <a:gd name="connsiteX3" fmla="*/ 924720 w 2192032"/>
                <a:gd name="connsiteY3" fmla="*/ 166953 h 1858109"/>
                <a:gd name="connsiteX4" fmla="*/ 791371 w 2192032"/>
                <a:gd name="connsiteY4" fmla="*/ 243153 h 1858109"/>
                <a:gd name="connsiteX5" fmla="*/ 772321 w 2192032"/>
                <a:gd name="connsiteY5" fmla="*/ 351104 h 1858109"/>
                <a:gd name="connsiteX6" fmla="*/ 1108871 w 2192032"/>
                <a:gd name="connsiteY6" fmla="*/ 455878 h 1858109"/>
                <a:gd name="connsiteX7" fmla="*/ 1591470 w 2192032"/>
                <a:gd name="connsiteY7" fmla="*/ 446353 h 1858109"/>
                <a:gd name="connsiteX8" fmla="*/ 1858171 w 2192032"/>
                <a:gd name="connsiteY8" fmla="*/ 389203 h 1858109"/>
                <a:gd name="connsiteX9" fmla="*/ 2058195 w 2192032"/>
                <a:gd name="connsiteY9" fmla="*/ 290778 h 1858109"/>
                <a:gd name="connsiteX10" fmla="*/ 2189957 w 2192032"/>
                <a:gd name="connsiteY10" fmla="*/ 443178 h 1858109"/>
                <a:gd name="connsiteX11" fmla="*/ 2134395 w 2192032"/>
                <a:gd name="connsiteY11" fmla="*/ 836878 h 1858109"/>
                <a:gd name="connsiteX12" fmla="*/ 2074070 w 2192032"/>
                <a:gd name="connsiteY12" fmla="*/ 1119453 h 1858109"/>
                <a:gd name="connsiteX13" fmla="*/ 1896270 w 2192032"/>
                <a:gd name="connsiteY13" fmla="*/ 1484578 h 1858109"/>
                <a:gd name="connsiteX14" fmla="*/ 1008857 w 2192032"/>
                <a:gd name="connsiteY14" fmla="*/ 1849703 h 1858109"/>
                <a:gd name="connsiteX15" fmla="*/ 729458 w 2192032"/>
                <a:gd name="connsiteY15" fmla="*/ 1713178 h 1858109"/>
                <a:gd name="connsiteX16" fmla="*/ 640557 w 2192032"/>
                <a:gd name="connsiteY16" fmla="*/ 1398853 h 1858109"/>
                <a:gd name="connsiteX17" fmla="*/ 594520 w 2192032"/>
                <a:gd name="connsiteY17" fmla="*/ 1094054 h 1858109"/>
                <a:gd name="connsiteX18" fmla="*/ 552451 w 2192032"/>
                <a:gd name="connsiteY18" fmla="*/ 924983 h 1858109"/>
                <a:gd name="connsiteX19" fmla="*/ 273051 w 2192032"/>
                <a:gd name="connsiteY19" fmla="*/ 772585 h 1858109"/>
                <a:gd name="connsiteX20" fmla="*/ 181771 w 2192032"/>
                <a:gd name="connsiteY20" fmla="*/ 605103 h 1858109"/>
                <a:gd name="connsiteX21" fmla="*/ 16670 w 2192032"/>
                <a:gd name="connsiteY21" fmla="*/ 319353 h 1858109"/>
                <a:gd name="connsiteX0" fmla="*/ 26470 w 2201832"/>
                <a:gd name="connsiteY0" fmla="*/ 319353 h 1858109"/>
                <a:gd name="connsiteX1" fmla="*/ 543995 w 2201832"/>
                <a:gd name="connsiteY1" fmla="*/ 17728 h 1858109"/>
                <a:gd name="connsiteX2" fmla="*/ 1083745 w 2201832"/>
                <a:gd name="connsiteY2" fmla="*/ 49478 h 1858109"/>
                <a:gd name="connsiteX3" fmla="*/ 934520 w 2201832"/>
                <a:gd name="connsiteY3" fmla="*/ 166953 h 1858109"/>
                <a:gd name="connsiteX4" fmla="*/ 801171 w 2201832"/>
                <a:gd name="connsiteY4" fmla="*/ 243153 h 1858109"/>
                <a:gd name="connsiteX5" fmla="*/ 782121 w 2201832"/>
                <a:gd name="connsiteY5" fmla="*/ 351104 h 1858109"/>
                <a:gd name="connsiteX6" fmla="*/ 1118671 w 2201832"/>
                <a:gd name="connsiteY6" fmla="*/ 455878 h 1858109"/>
                <a:gd name="connsiteX7" fmla="*/ 1601270 w 2201832"/>
                <a:gd name="connsiteY7" fmla="*/ 446353 h 1858109"/>
                <a:gd name="connsiteX8" fmla="*/ 1867971 w 2201832"/>
                <a:gd name="connsiteY8" fmla="*/ 389203 h 1858109"/>
                <a:gd name="connsiteX9" fmla="*/ 2067995 w 2201832"/>
                <a:gd name="connsiteY9" fmla="*/ 290778 h 1858109"/>
                <a:gd name="connsiteX10" fmla="*/ 2199757 w 2201832"/>
                <a:gd name="connsiteY10" fmla="*/ 443178 h 1858109"/>
                <a:gd name="connsiteX11" fmla="*/ 2144195 w 2201832"/>
                <a:gd name="connsiteY11" fmla="*/ 836878 h 1858109"/>
                <a:gd name="connsiteX12" fmla="*/ 2083870 w 2201832"/>
                <a:gd name="connsiteY12" fmla="*/ 1119453 h 1858109"/>
                <a:gd name="connsiteX13" fmla="*/ 1906070 w 2201832"/>
                <a:gd name="connsiteY13" fmla="*/ 1484578 h 1858109"/>
                <a:gd name="connsiteX14" fmla="*/ 1018657 w 2201832"/>
                <a:gd name="connsiteY14" fmla="*/ 1849703 h 1858109"/>
                <a:gd name="connsiteX15" fmla="*/ 739258 w 2201832"/>
                <a:gd name="connsiteY15" fmla="*/ 1713178 h 1858109"/>
                <a:gd name="connsiteX16" fmla="*/ 650357 w 2201832"/>
                <a:gd name="connsiteY16" fmla="*/ 1398853 h 1858109"/>
                <a:gd name="connsiteX17" fmla="*/ 604320 w 2201832"/>
                <a:gd name="connsiteY17" fmla="*/ 1094054 h 1858109"/>
                <a:gd name="connsiteX18" fmla="*/ 562251 w 2201832"/>
                <a:gd name="connsiteY18" fmla="*/ 924983 h 1858109"/>
                <a:gd name="connsiteX19" fmla="*/ 282851 w 2201832"/>
                <a:gd name="connsiteY19" fmla="*/ 772585 h 1858109"/>
                <a:gd name="connsiteX20" fmla="*/ 143946 w 2201832"/>
                <a:gd name="connsiteY20" fmla="*/ 693209 h 1858109"/>
                <a:gd name="connsiteX21" fmla="*/ 26470 w 2201832"/>
                <a:gd name="connsiteY21" fmla="*/ 319353 h 1858109"/>
                <a:gd name="connsiteX0" fmla="*/ 39843 w 2215205"/>
                <a:gd name="connsiteY0" fmla="*/ 319353 h 1858109"/>
                <a:gd name="connsiteX1" fmla="*/ 557368 w 2215205"/>
                <a:gd name="connsiteY1" fmla="*/ 17728 h 1858109"/>
                <a:gd name="connsiteX2" fmla="*/ 1097118 w 2215205"/>
                <a:gd name="connsiteY2" fmla="*/ 49478 h 1858109"/>
                <a:gd name="connsiteX3" fmla="*/ 947893 w 2215205"/>
                <a:gd name="connsiteY3" fmla="*/ 166953 h 1858109"/>
                <a:gd name="connsiteX4" fmla="*/ 814544 w 2215205"/>
                <a:gd name="connsiteY4" fmla="*/ 243153 h 1858109"/>
                <a:gd name="connsiteX5" fmla="*/ 795494 w 2215205"/>
                <a:gd name="connsiteY5" fmla="*/ 351104 h 1858109"/>
                <a:gd name="connsiteX6" fmla="*/ 1132044 w 2215205"/>
                <a:gd name="connsiteY6" fmla="*/ 455878 h 1858109"/>
                <a:gd name="connsiteX7" fmla="*/ 1614643 w 2215205"/>
                <a:gd name="connsiteY7" fmla="*/ 446353 h 1858109"/>
                <a:gd name="connsiteX8" fmla="*/ 1881344 w 2215205"/>
                <a:gd name="connsiteY8" fmla="*/ 389203 h 1858109"/>
                <a:gd name="connsiteX9" fmla="*/ 2081368 w 2215205"/>
                <a:gd name="connsiteY9" fmla="*/ 290778 h 1858109"/>
                <a:gd name="connsiteX10" fmla="*/ 2213130 w 2215205"/>
                <a:gd name="connsiteY10" fmla="*/ 443178 h 1858109"/>
                <a:gd name="connsiteX11" fmla="*/ 2157568 w 2215205"/>
                <a:gd name="connsiteY11" fmla="*/ 836878 h 1858109"/>
                <a:gd name="connsiteX12" fmla="*/ 2097243 w 2215205"/>
                <a:gd name="connsiteY12" fmla="*/ 1119453 h 1858109"/>
                <a:gd name="connsiteX13" fmla="*/ 1919443 w 2215205"/>
                <a:gd name="connsiteY13" fmla="*/ 1484578 h 1858109"/>
                <a:gd name="connsiteX14" fmla="*/ 1032030 w 2215205"/>
                <a:gd name="connsiteY14" fmla="*/ 1849703 h 1858109"/>
                <a:gd name="connsiteX15" fmla="*/ 752631 w 2215205"/>
                <a:gd name="connsiteY15" fmla="*/ 1713178 h 1858109"/>
                <a:gd name="connsiteX16" fmla="*/ 663730 w 2215205"/>
                <a:gd name="connsiteY16" fmla="*/ 1398853 h 1858109"/>
                <a:gd name="connsiteX17" fmla="*/ 617693 w 2215205"/>
                <a:gd name="connsiteY17" fmla="*/ 1094054 h 1858109"/>
                <a:gd name="connsiteX18" fmla="*/ 575624 w 2215205"/>
                <a:gd name="connsiteY18" fmla="*/ 924983 h 1858109"/>
                <a:gd name="connsiteX19" fmla="*/ 296224 w 2215205"/>
                <a:gd name="connsiteY19" fmla="*/ 772585 h 1858109"/>
                <a:gd name="connsiteX20" fmla="*/ 114456 w 2215205"/>
                <a:gd name="connsiteY20" fmla="*/ 664634 h 1858109"/>
                <a:gd name="connsiteX21" fmla="*/ 39843 w 2215205"/>
                <a:gd name="connsiteY21" fmla="*/ 319353 h 1858109"/>
                <a:gd name="connsiteX0" fmla="*/ 39843 w 2215205"/>
                <a:gd name="connsiteY0" fmla="*/ 319353 h 1858109"/>
                <a:gd name="connsiteX1" fmla="*/ 557368 w 2215205"/>
                <a:gd name="connsiteY1" fmla="*/ 17728 h 1858109"/>
                <a:gd name="connsiteX2" fmla="*/ 1097118 w 2215205"/>
                <a:gd name="connsiteY2" fmla="*/ 49478 h 1858109"/>
                <a:gd name="connsiteX3" fmla="*/ 947893 w 2215205"/>
                <a:gd name="connsiteY3" fmla="*/ 166953 h 1858109"/>
                <a:gd name="connsiteX4" fmla="*/ 814544 w 2215205"/>
                <a:gd name="connsiteY4" fmla="*/ 243153 h 1858109"/>
                <a:gd name="connsiteX5" fmla="*/ 795494 w 2215205"/>
                <a:gd name="connsiteY5" fmla="*/ 351104 h 1858109"/>
                <a:gd name="connsiteX6" fmla="*/ 1132044 w 2215205"/>
                <a:gd name="connsiteY6" fmla="*/ 455878 h 1858109"/>
                <a:gd name="connsiteX7" fmla="*/ 1614643 w 2215205"/>
                <a:gd name="connsiteY7" fmla="*/ 446353 h 1858109"/>
                <a:gd name="connsiteX8" fmla="*/ 1881344 w 2215205"/>
                <a:gd name="connsiteY8" fmla="*/ 389203 h 1858109"/>
                <a:gd name="connsiteX9" fmla="*/ 2081368 w 2215205"/>
                <a:gd name="connsiteY9" fmla="*/ 290778 h 1858109"/>
                <a:gd name="connsiteX10" fmla="*/ 2213130 w 2215205"/>
                <a:gd name="connsiteY10" fmla="*/ 443178 h 1858109"/>
                <a:gd name="connsiteX11" fmla="*/ 2157568 w 2215205"/>
                <a:gd name="connsiteY11" fmla="*/ 836878 h 1858109"/>
                <a:gd name="connsiteX12" fmla="*/ 2097243 w 2215205"/>
                <a:gd name="connsiteY12" fmla="*/ 1119453 h 1858109"/>
                <a:gd name="connsiteX13" fmla="*/ 1919443 w 2215205"/>
                <a:gd name="connsiteY13" fmla="*/ 1484578 h 1858109"/>
                <a:gd name="connsiteX14" fmla="*/ 1032030 w 2215205"/>
                <a:gd name="connsiteY14" fmla="*/ 1849703 h 1858109"/>
                <a:gd name="connsiteX15" fmla="*/ 752631 w 2215205"/>
                <a:gd name="connsiteY15" fmla="*/ 1713178 h 1858109"/>
                <a:gd name="connsiteX16" fmla="*/ 663730 w 2215205"/>
                <a:gd name="connsiteY16" fmla="*/ 1398853 h 1858109"/>
                <a:gd name="connsiteX17" fmla="*/ 617693 w 2215205"/>
                <a:gd name="connsiteY17" fmla="*/ 1094054 h 1858109"/>
                <a:gd name="connsiteX18" fmla="*/ 575624 w 2215205"/>
                <a:gd name="connsiteY18" fmla="*/ 924983 h 1858109"/>
                <a:gd name="connsiteX19" fmla="*/ 286699 w 2215205"/>
                <a:gd name="connsiteY19" fmla="*/ 763060 h 1858109"/>
                <a:gd name="connsiteX20" fmla="*/ 114456 w 2215205"/>
                <a:gd name="connsiteY20" fmla="*/ 664634 h 1858109"/>
                <a:gd name="connsiteX21" fmla="*/ 39843 w 2215205"/>
                <a:gd name="connsiteY21" fmla="*/ 319353 h 1858109"/>
                <a:gd name="connsiteX0" fmla="*/ 39843 w 2215205"/>
                <a:gd name="connsiteY0" fmla="*/ 319353 h 1858109"/>
                <a:gd name="connsiteX1" fmla="*/ 557368 w 2215205"/>
                <a:gd name="connsiteY1" fmla="*/ 17728 h 1858109"/>
                <a:gd name="connsiteX2" fmla="*/ 1097118 w 2215205"/>
                <a:gd name="connsiteY2" fmla="*/ 49478 h 1858109"/>
                <a:gd name="connsiteX3" fmla="*/ 947893 w 2215205"/>
                <a:gd name="connsiteY3" fmla="*/ 166953 h 1858109"/>
                <a:gd name="connsiteX4" fmla="*/ 814544 w 2215205"/>
                <a:gd name="connsiteY4" fmla="*/ 243153 h 1858109"/>
                <a:gd name="connsiteX5" fmla="*/ 795494 w 2215205"/>
                <a:gd name="connsiteY5" fmla="*/ 351104 h 1858109"/>
                <a:gd name="connsiteX6" fmla="*/ 1132044 w 2215205"/>
                <a:gd name="connsiteY6" fmla="*/ 455878 h 1858109"/>
                <a:gd name="connsiteX7" fmla="*/ 1614643 w 2215205"/>
                <a:gd name="connsiteY7" fmla="*/ 446353 h 1858109"/>
                <a:gd name="connsiteX8" fmla="*/ 1881344 w 2215205"/>
                <a:gd name="connsiteY8" fmla="*/ 389203 h 1858109"/>
                <a:gd name="connsiteX9" fmla="*/ 2081368 w 2215205"/>
                <a:gd name="connsiteY9" fmla="*/ 290778 h 1858109"/>
                <a:gd name="connsiteX10" fmla="*/ 2213130 w 2215205"/>
                <a:gd name="connsiteY10" fmla="*/ 443178 h 1858109"/>
                <a:gd name="connsiteX11" fmla="*/ 2157568 w 2215205"/>
                <a:gd name="connsiteY11" fmla="*/ 836878 h 1858109"/>
                <a:gd name="connsiteX12" fmla="*/ 2097243 w 2215205"/>
                <a:gd name="connsiteY12" fmla="*/ 1119453 h 1858109"/>
                <a:gd name="connsiteX13" fmla="*/ 1919443 w 2215205"/>
                <a:gd name="connsiteY13" fmla="*/ 1484578 h 1858109"/>
                <a:gd name="connsiteX14" fmla="*/ 1032030 w 2215205"/>
                <a:gd name="connsiteY14" fmla="*/ 1849703 h 1858109"/>
                <a:gd name="connsiteX15" fmla="*/ 752631 w 2215205"/>
                <a:gd name="connsiteY15" fmla="*/ 1713178 h 1858109"/>
                <a:gd name="connsiteX16" fmla="*/ 663730 w 2215205"/>
                <a:gd name="connsiteY16" fmla="*/ 1398853 h 1858109"/>
                <a:gd name="connsiteX17" fmla="*/ 617693 w 2215205"/>
                <a:gd name="connsiteY17" fmla="*/ 1094054 h 1858109"/>
                <a:gd name="connsiteX18" fmla="*/ 575624 w 2215205"/>
                <a:gd name="connsiteY18" fmla="*/ 924983 h 1858109"/>
                <a:gd name="connsiteX19" fmla="*/ 329561 w 2215205"/>
                <a:gd name="connsiteY19" fmla="*/ 789254 h 1858109"/>
                <a:gd name="connsiteX20" fmla="*/ 114456 w 2215205"/>
                <a:gd name="connsiteY20" fmla="*/ 664634 h 1858109"/>
                <a:gd name="connsiteX21" fmla="*/ 39843 w 2215205"/>
                <a:gd name="connsiteY21" fmla="*/ 319353 h 1858109"/>
                <a:gd name="connsiteX0" fmla="*/ 39843 w 2215205"/>
                <a:gd name="connsiteY0" fmla="*/ 319353 h 1858109"/>
                <a:gd name="connsiteX1" fmla="*/ 557368 w 2215205"/>
                <a:gd name="connsiteY1" fmla="*/ 17728 h 1858109"/>
                <a:gd name="connsiteX2" fmla="*/ 1097118 w 2215205"/>
                <a:gd name="connsiteY2" fmla="*/ 49478 h 1858109"/>
                <a:gd name="connsiteX3" fmla="*/ 947893 w 2215205"/>
                <a:gd name="connsiteY3" fmla="*/ 166953 h 1858109"/>
                <a:gd name="connsiteX4" fmla="*/ 814544 w 2215205"/>
                <a:gd name="connsiteY4" fmla="*/ 243153 h 1858109"/>
                <a:gd name="connsiteX5" fmla="*/ 795494 w 2215205"/>
                <a:gd name="connsiteY5" fmla="*/ 351104 h 1858109"/>
                <a:gd name="connsiteX6" fmla="*/ 1132044 w 2215205"/>
                <a:gd name="connsiteY6" fmla="*/ 455878 h 1858109"/>
                <a:gd name="connsiteX7" fmla="*/ 1614643 w 2215205"/>
                <a:gd name="connsiteY7" fmla="*/ 446353 h 1858109"/>
                <a:gd name="connsiteX8" fmla="*/ 1881344 w 2215205"/>
                <a:gd name="connsiteY8" fmla="*/ 389203 h 1858109"/>
                <a:gd name="connsiteX9" fmla="*/ 2081368 w 2215205"/>
                <a:gd name="connsiteY9" fmla="*/ 290778 h 1858109"/>
                <a:gd name="connsiteX10" fmla="*/ 2213130 w 2215205"/>
                <a:gd name="connsiteY10" fmla="*/ 443178 h 1858109"/>
                <a:gd name="connsiteX11" fmla="*/ 2157568 w 2215205"/>
                <a:gd name="connsiteY11" fmla="*/ 836878 h 1858109"/>
                <a:gd name="connsiteX12" fmla="*/ 2097243 w 2215205"/>
                <a:gd name="connsiteY12" fmla="*/ 1119453 h 1858109"/>
                <a:gd name="connsiteX13" fmla="*/ 1919443 w 2215205"/>
                <a:gd name="connsiteY13" fmla="*/ 1484578 h 1858109"/>
                <a:gd name="connsiteX14" fmla="*/ 1032030 w 2215205"/>
                <a:gd name="connsiteY14" fmla="*/ 1849703 h 1858109"/>
                <a:gd name="connsiteX15" fmla="*/ 752631 w 2215205"/>
                <a:gd name="connsiteY15" fmla="*/ 1713178 h 1858109"/>
                <a:gd name="connsiteX16" fmla="*/ 663730 w 2215205"/>
                <a:gd name="connsiteY16" fmla="*/ 1398853 h 1858109"/>
                <a:gd name="connsiteX17" fmla="*/ 617693 w 2215205"/>
                <a:gd name="connsiteY17" fmla="*/ 1094054 h 1858109"/>
                <a:gd name="connsiteX18" fmla="*/ 575624 w 2215205"/>
                <a:gd name="connsiteY18" fmla="*/ 924983 h 1858109"/>
                <a:gd name="connsiteX19" fmla="*/ 329561 w 2215205"/>
                <a:gd name="connsiteY19" fmla="*/ 789254 h 1858109"/>
                <a:gd name="connsiteX20" fmla="*/ 220025 w 2215205"/>
                <a:gd name="connsiteY20" fmla="*/ 767823 h 1858109"/>
                <a:gd name="connsiteX21" fmla="*/ 114456 w 2215205"/>
                <a:gd name="connsiteY21" fmla="*/ 664634 h 1858109"/>
                <a:gd name="connsiteX22" fmla="*/ 39843 w 2215205"/>
                <a:gd name="connsiteY22" fmla="*/ 319353 h 1858109"/>
                <a:gd name="connsiteX0" fmla="*/ 39843 w 2215205"/>
                <a:gd name="connsiteY0" fmla="*/ 319353 h 1858109"/>
                <a:gd name="connsiteX1" fmla="*/ 557368 w 2215205"/>
                <a:gd name="connsiteY1" fmla="*/ 17728 h 1858109"/>
                <a:gd name="connsiteX2" fmla="*/ 1097118 w 2215205"/>
                <a:gd name="connsiteY2" fmla="*/ 49478 h 1858109"/>
                <a:gd name="connsiteX3" fmla="*/ 947893 w 2215205"/>
                <a:gd name="connsiteY3" fmla="*/ 166953 h 1858109"/>
                <a:gd name="connsiteX4" fmla="*/ 814544 w 2215205"/>
                <a:gd name="connsiteY4" fmla="*/ 243153 h 1858109"/>
                <a:gd name="connsiteX5" fmla="*/ 795494 w 2215205"/>
                <a:gd name="connsiteY5" fmla="*/ 351104 h 1858109"/>
                <a:gd name="connsiteX6" fmla="*/ 1132044 w 2215205"/>
                <a:gd name="connsiteY6" fmla="*/ 455878 h 1858109"/>
                <a:gd name="connsiteX7" fmla="*/ 1614643 w 2215205"/>
                <a:gd name="connsiteY7" fmla="*/ 446353 h 1858109"/>
                <a:gd name="connsiteX8" fmla="*/ 1881344 w 2215205"/>
                <a:gd name="connsiteY8" fmla="*/ 389203 h 1858109"/>
                <a:gd name="connsiteX9" fmla="*/ 2081368 w 2215205"/>
                <a:gd name="connsiteY9" fmla="*/ 290778 h 1858109"/>
                <a:gd name="connsiteX10" fmla="*/ 2213130 w 2215205"/>
                <a:gd name="connsiteY10" fmla="*/ 443178 h 1858109"/>
                <a:gd name="connsiteX11" fmla="*/ 2157568 w 2215205"/>
                <a:gd name="connsiteY11" fmla="*/ 836878 h 1858109"/>
                <a:gd name="connsiteX12" fmla="*/ 2097243 w 2215205"/>
                <a:gd name="connsiteY12" fmla="*/ 1119453 h 1858109"/>
                <a:gd name="connsiteX13" fmla="*/ 1919443 w 2215205"/>
                <a:gd name="connsiteY13" fmla="*/ 1484578 h 1858109"/>
                <a:gd name="connsiteX14" fmla="*/ 1032030 w 2215205"/>
                <a:gd name="connsiteY14" fmla="*/ 1849703 h 1858109"/>
                <a:gd name="connsiteX15" fmla="*/ 752631 w 2215205"/>
                <a:gd name="connsiteY15" fmla="*/ 1713178 h 1858109"/>
                <a:gd name="connsiteX16" fmla="*/ 663730 w 2215205"/>
                <a:gd name="connsiteY16" fmla="*/ 1398853 h 1858109"/>
                <a:gd name="connsiteX17" fmla="*/ 617693 w 2215205"/>
                <a:gd name="connsiteY17" fmla="*/ 1094054 h 1858109"/>
                <a:gd name="connsiteX18" fmla="*/ 575624 w 2215205"/>
                <a:gd name="connsiteY18" fmla="*/ 924983 h 1858109"/>
                <a:gd name="connsiteX19" fmla="*/ 329561 w 2215205"/>
                <a:gd name="connsiteY19" fmla="*/ 789254 h 1858109"/>
                <a:gd name="connsiteX20" fmla="*/ 210500 w 2215205"/>
                <a:gd name="connsiteY20" fmla="*/ 763061 h 1858109"/>
                <a:gd name="connsiteX21" fmla="*/ 114456 w 2215205"/>
                <a:gd name="connsiteY21" fmla="*/ 664634 h 1858109"/>
                <a:gd name="connsiteX22" fmla="*/ 39843 w 2215205"/>
                <a:gd name="connsiteY22" fmla="*/ 319353 h 1858109"/>
                <a:gd name="connsiteX0" fmla="*/ 39843 w 2215205"/>
                <a:gd name="connsiteY0" fmla="*/ 319353 h 1858109"/>
                <a:gd name="connsiteX1" fmla="*/ 557368 w 2215205"/>
                <a:gd name="connsiteY1" fmla="*/ 17728 h 1858109"/>
                <a:gd name="connsiteX2" fmla="*/ 1097118 w 2215205"/>
                <a:gd name="connsiteY2" fmla="*/ 49478 h 1858109"/>
                <a:gd name="connsiteX3" fmla="*/ 947893 w 2215205"/>
                <a:gd name="connsiteY3" fmla="*/ 166953 h 1858109"/>
                <a:gd name="connsiteX4" fmla="*/ 814544 w 2215205"/>
                <a:gd name="connsiteY4" fmla="*/ 243153 h 1858109"/>
                <a:gd name="connsiteX5" fmla="*/ 795494 w 2215205"/>
                <a:gd name="connsiteY5" fmla="*/ 351104 h 1858109"/>
                <a:gd name="connsiteX6" fmla="*/ 1132044 w 2215205"/>
                <a:gd name="connsiteY6" fmla="*/ 455878 h 1858109"/>
                <a:gd name="connsiteX7" fmla="*/ 1614643 w 2215205"/>
                <a:gd name="connsiteY7" fmla="*/ 446353 h 1858109"/>
                <a:gd name="connsiteX8" fmla="*/ 1881344 w 2215205"/>
                <a:gd name="connsiteY8" fmla="*/ 389203 h 1858109"/>
                <a:gd name="connsiteX9" fmla="*/ 2081368 w 2215205"/>
                <a:gd name="connsiteY9" fmla="*/ 290778 h 1858109"/>
                <a:gd name="connsiteX10" fmla="*/ 2213130 w 2215205"/>
                <a:gd name="connsiteY10" fmla="*/ 443178 h 1858109"/>
                <a:gd name="connsiteX11" fmla="*/ 2157568 w 2215205"/>
                <a:gd name="connsiteY11" fmla="*/ 836878 h 1858109"/>
                <a:gd name="connsiteX12" fmla="*/ 2097243 w 2215205"/>
                <a:gd name="connsiteY12" fmla="*/ 1119453 h 1858109"/>
                <a:gd name="connsiteX13" fmla="*/ 1919443 w 2215205"/>
                <a:gd name="connsiteY13" fmla="*/ 1484578 h 1858109"/>
                <a:gd name="connsiteX14" fmla="*/ 1032030 w 2215205"/>
                <a:gd name="connsiteY14" fmla="*/ 1849703 h 1858109"/>
                <a:gd name="connsiteX15" fmla="*/ 752631 w 2215205"/>
                <a:gd name="connsiteY15" fmla="*/ 1713178 h 1858109"/>
                <a:gd name="connsiteX16" fmla="*/ 663730 w 2215205"/>
                <a:gd name="connsiteY16" fmla="*/ 1398853 h 1858109"/>
                <a:gd name="connsiteX17" fmla="*/ 617693 w 2215205"/>
                <a:gd name="connsiteY17" fmla="*/ 1094054 h 1858109"/>
                <a:gd name="connsiteX18" fmla="*/ 575624 w 2215205"/>
                <a:gd name="connsiteY18" fmla="*/ 924983 h 1858109"/>
                <a:gd name="connsiteX19" fmla="*/ 329561 w 2215205"/>
                <a:gd name="connsiteY19" fmla="*/ 789254 h 1858109"/>
                <a:gd name="connsiteX20" fmla="*/ 210500 w 2215205"/>
                <a:gd name="connsiteY20" fmla="*/ 763061 h 1858109"/>
                <a:gd name="connsiteX21" fmla="*/ 114456 w 2215205"/>
                <a:gd name="connsiteY21" fmla="*/ 664634 h 1858109"/>
                <a:gd name="connsiteX22" fmla="*/ 39843 w 2215205"/>
                <a:gd name="connsiteY22" fmla="*/ 319353 h 1858109"/>
                <a:gd name="connsiteX0" fmla="*/ 55288 w 2230650"/>
                <a:gd name="connsiteY0" fmla="*/ 319353 h 1858109"/>
                <a:gd name="connsiteX1" fmla="*/ 572813 w 2230650"/>
                <a:gd name="connsiteY1" fmla="*/ 17728 h 1858109"/>
                <a:gd name="connsiteX2" fmla="*/ 1112563 w 2230650"/>
                <a:gd name="connsiteY2" fmla="*/ 49478 h 1858109"/>
                <a:gd name="connsiteX3" fmla="*/ 963338 w 2230650"/>
                <a:gd name="connsiteY3" fmla="*/ 166953 h 1858109"/>
                <a:gd name="connsiteX4" fmla="*/ 829989 w 2230650"/>
                <a:gd name="connsiteY4" fmla="*/ 243153 h 1858109"/>
                <a:gd name="connsiteX5" fmla="*/ 810939 w 2230650"/>
                <a:gd name="connsiteY5" fmla="*/ 351104 h 1858109"/>
                <a:gd name="connsiteX6" fmla="*/ 1147489 w 2230650"/>
                <a:gd name="connsiteY6" fmla="*/ 455878 h 1858109"/>
                <a:gd name="connsiteX7" fmla="*/ 1630088 w 2230650"/>
                <a:gd name="connsiteY7" fmla="*/ 446353 h 1858109"/>
                <a:gd name="connsiteX8" fmla="*/ 1896789 w 2230650"/>
                <a:gd name="connsiteY8" fmla="*/ 389203 h 1858109"/>
                <a:gd name="connsiteX9" fmla="*/ 2096813 w 2230650"/>
                <a:gd name="connsiteY9" fmla="*/ 290778 h 1858109"/>
                <a:gd name="connsiteX10" fmla="*/ 2228575 w 2230650"/>
                <a:gd name="connsiteY10" fmla="*/ 443178 h 1858109"/>
                <a:gd name="connsiteX11" fmla="*/ 2173013 w 2230650"/>
                <a:gd name="connsiteY11" fmla="*/ 836878 h 1858109"/>
                <a:gd name="connsiteX12" fmla="*/ 2112688 w 2230650"/>
                <a:gd name="connsiteY12" fmla="*/ 1119453 h 1858109"/>
                <a:gd name="connsiteX13" fmla="*/ 1934888 w 2230650"/>
                <a:gd name="connsiteY13" fmla="*/ 1484578 h 1858109"/>
                <a:gd name="connsiteX14" fmla="*/ 1047475 w 2230650"/>
                <a:gd name="connsiteY14" fmla="*/ 1849703 h 1858109"/>
                <a:gd name="connsiteX15" fmla="*/ 768076 w 2230650"/>
                <a:gd name="connsiteY15" fmla="*/ 1713178 h 1858109"/>
                <a:gd name="connsiteX16" fmla="*/ 679175 w 2230650"/>
                <a:gd name="connsiteY16" fmla="*/ 1398853 h 1858109"/>
                <a:gd name="connsiteX17" fmla="*/ 633138 w 2230650"/>
                <a:gd name="connsiteY17" fmla="*/ 1094054 h 1858109"/>
                <a:gd name="connsiteX18" fmla="*/ 591069 w 2230650"/>
                <a:gd name="connsiteY18" fmla="*/ 924983 h 1858109"/>
                <a:gd name="connsiteX19" fmla="*/ 345006 w 2230650"/>
                <a:gd name="connsiteY19" fmla="*/ 789254 h 1858109"/>
                <a:gd name="connsiteX20" fmla="*/ 225945 w 2230650"/>
                <a:gd name="connsiteY20" fmla="*/ 763061 h 1858109"/>
                <a:gd name="connsiteX21" fmla="*/ 94183 w 2230650"/>
                <a:gd name="connsiteY21" fmla="*/ 638440 h 1858109"/>
                <a:gd name="connsiteX22" fmla="*/ 55288 w 2230650"/>
                <a:gd name="connsiteY22" fmla="*/ 319353 h 1858109"/>
                <a:gd name="connsiteX0" fmla="*/ 38454 w 2213816"/>
                <a:gd name="connsiteY0" fmla="*/ 319353 h 1858109"/>
                <a:gd name="connsiteX1" fmla="*/ 555979 w 2213816"/>
                <a:gd name="connsiteY1" fmla="*/ 17728 h 1858109"/>
                <a:gd name="connsiteX2" fmla="*/ 1095729 w 2213816"/>
                <a:gd name="connsiteY2" fmla="*/ 49478 h 1858109"/>
                <a:gd name="connsiteX3" fmla="*/ 946504 w 2213816"/>
                <a:gd name="connsiteY3" fmla="*/ 166953 h 1858109"/>
                <a:gd name="connsiteX4" fmla="*/ 813155 w 2213816"/>
                <a:gd name="connsiteY4" fmla="*/ 243153 h 1858109"/>
                <a:gd name="connsiteX5" fmla="*/ 794105 w 2213816"/>
                <a:gd name="connsiteY5" fmla="*/ 351104 h 1858109"/>
                <a:gd name="connsiteX6" fmla="*/ 1130655 w 2213816"/>
                <a:gd name="connsiteY6" fmla="*/ 455878 h 1858109"/>
                <a:gd name="connsiteX7" fmla="*/ 1613254 w 2213816"/>
                <a:gd name="connsiteY7" fmla="*/ 446353 h 1858109"/>
                <a:gd name="connsiteX8" fmla="*/ 1879955 w 2213816"/>
                <a:gd name="connsiteY8" fmla="*/ 389203 h 1858109"/>
                <a:gd name="connsiteX9" fmla="*/ 2079979 w 2213816"/>
                <a:gd name="connsiteY9" fmla="*/ 290778 h 1858109"/>
                <a:gd name="connsiteX10" fmla="*/ 2211741 w 2213816"/>
                <a:gd name="connsiteY10" fmla="*/ 443178 h 1858109"/>
                <a:gd name="connsiteX11" fmla="*/ 2156179 w 2213816"/>
                <a:gd name="connsiteY11" fmla="*/ 836878 h 1858109"/>
                <a:gd name="connsiteX12" fmla="*/ 2095854 w 2213816"/>
                <a:gd name="connsiteY12" fmla="*/ 1119453 h 1858109"/>
                <a:gd name="connsiteX13" fmla="*/ 1918054 w 2213816"/>
                <a:gd name="connsiteY13" fmla="*/ 1484578 h 1858109"/>
                <a:gd name="connsiteX14" fmla="*/ 1030641 w 2213816"/>
                <a:gd name="connsiteY14" fmla="*/ 1849703 h 1858109"/>
                <a:gd name="connsiteX15" fmla="*/ 751242 w 2213816"/>
                <a:gd name="connsiteY15" fmla="*/ 1713178 h 1858109"/>
                <a:gd name="connsiteX16" fmla="*/ 662341 w 2213816"/>
                <a:gd name="connsiteY16" fmla="*/ 1398853 h 1858109"/>
                <a:gd name="connsiteX17" fmla="*/ 616304 w 2213816"/>
                <a:gd name="connsiteY17" fmla="*/ 1094054 h 1858109"/>
                <a:gd name="connsiteX18" fmla="*/ 574235 w 2213816"/>
                <a:gd name="connsiteY18" fmla="*/ 924983 h 1858109"/>
                <a:gd name="connsiteX19" fmla="*/ 328172 w 2213816"/>
                <a:gd name="connsiteY19" fmla="*/ 789254 h 1858109"/>
                <a:gd name="connsiteX20" fmla="*/ 209111 w 2213816"/>
                <a:gd name="connsiteY20" fmla="*/ 763061 h 1858109"/>
                <a:gd name="connsiteX21" fmla="*/ 77349 w 2213816"/>
                <a:gd name="connsiteY21" fmla="*/ 638440 h 1858109"/>
                <a:gd name="connsiteX22" fmla="*/ 42424 w 2213816"/>
                <a:gd name="connsiteY22" fmla="*/ 522554 h 1858109"/>
                <a:gd name="connsiteX23" fmla="*/ 38454 w 2213816"/>
                <a:gd name="connsiteY23" fmla="*/ 319353 h 1858109"/>
                <a:gd name="connsiteX0" fmla="*/ 36890 w 2212252"/>
                <a:gd name="connsiteY0" fmla="*/ 319353 h 1858109"/>
                <a:gd name="connsiteX1" fmla="*/ 554415 w 2212252"/>
                <a:gd name="connsiteY1" fmla="*/ 17728 h 1858109"/>
                <a:gd name="connsiteX2" fmla="*/ 1094165 w 2212252"/>
                <a:gd name="connsiteY2" fmla="*/ 49478 h 1858109"/>
                <a:gd name="connsiteX3" fmla="*/ 944940 w 2212252"/>
                <a:gd name="connsiteY3" fmla="*/ 166953 h 1858109"/>
                <a:gd name="connsiteX4" fmla="*/ 811591 w 2212252"/>
                <a:gd name="connsiteY4" fmla="*/ 243153 h 1858109"/>
                <a:gd name="connsiteX5" fmla="*/ 792541 w 2212252"/>
                <a:gd name="connsiteY5" fmla="*/ 351104 h 1858109"/>
                <a:gd name="connsiteX6" fmla="*/ 1129091 w 2212252"/>
                <a:gd name="connsiteY6" fmla="*/ 455878 h 1858109"/>
                <a:gd name="connsiteX7" fmla="*/ 1611690 w 2212252"/>
                <a:gd name="connsiteY7" fmla="*/ 446353 h 1858109"/>
                <a:gd name="connsiteX8" fmla="*/ 1878391 w 2212252"/>
                <a:gd name="connsiteY8" fmla="*/ 389203 h 1858109"/>
                <a:gd name="connsiteX9" fmla="*/ 2078415 w 2212252"/>
                <a:gd name="connsiteY9" fmla="*/ 290778 h 1858109"/>
                <a:gd name="connsiteX10" fmla="*/ 2210177 w 2212252"/>
                <a:gd name="connsiteY10" fmla="*/ 443178 h 1858109"/>
                <a:gd name="connsiteX11" fmla="*/ 2154615 w 2212252"/>
                <a:gd name="connsiteY11" fmla="*/ 836878 h 1858109"/>
                <a:gd name="connsiteX12" fmla="*/ 2094290 w 2212252"/>
                <a:gd name="connsiteY12" fmla="*/ 1119453 h 1858109"/>
                <a:gd name="connsiteX13" fmla="*/ 1916490 w 2212252"/>
                <a:gd name="connsiteY13" fmla="*/ 1484578 h 1858109"/>
                <a:gd name="connsiteX14" fmla="*/ 1029077 w 2212252"/>
                <a:gd name="connsiteY14" fmla="*/ 1849703 h 1858109"/>
                <a:gd name="connsiteX15" fmla="*/ 749678 w 2212252"/>
                <a:gd name="connsiteY15" fmla="*/ 1713178 h 1858109"/>
                <a:gd name="connsiteX16" fmla="*/ 660777 w 2212252"/>
                <a:gd name="connsiteY16" fmla="*/ 1398853 h 1858109"/>
                <a:gd name="connsiteX17" fmla="*/ 614740 w 2212252"/>
                <a:gd name="connsiteY17" fmla="*/ 1094054 h 1858109"/>
                <a:gd name="connsiteX18" fmla="*/ 572671 w 2212252"/>
                <a:gd name="connsiteY18" fmla="*/ 924983 h 1858109"/>
                <a:gd name="connsiteX19" fmla="*/ 326608 w 2212252"/>
                <a:gd name="connsiteY19" fmla="*/ 789254 h 1858109"/>
                <a:gd name="connsiteX20" fmla="*/ 207547 w 2212252"/>
                <a:gd name="connsiteY20" fmla="*/ 763061 h 1858109"/>
                <a:gd name="connsiteX21" fmla="*/ 75785 w 2212252"/>
                <a:gd name="connsiteY21" fmla="*/ 638440 h 1858109"/>
                <a:gd name="connsiteX22" fmla="*/ 45623 w 2212252"/>
                <a:gd name="connsiteY22" fmla="*/ 479692 h 1858109"/>
                <a:gd name="connsiteX23" fmla="*/ 36890 w 2212252"/>
                <a:gd name="connsiteY23" fmla="*/ 319353 h 185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12252" h="1858109">
                  <a:moveTo>
                    <a:pt x="36890" y="319353"/>
                  </a:moveTo>
                  <a:cubicBezTo>
                    <a:pt x="121689" y="242359"/>
                    <a:pt x="378202" y="62707"/>
                    <a:pt x="554415" y="17728"/>
                  </a:cubicBezTo>
                  <a:cubicBezTo>
                    <a:pt x="730628" y="-27251"/>
                    <a:pt x="1029077" y="24607"/>
                    <a:pt x="1094165" y="49478"/>
                  </a:cubicBezTo>
                  <a:cubicBezTo>
                    <a:pt x="1159253" y="74349"/>
                    <a:pt x="992036" y="134674"/>
                    <a:pt x="944940" y="166953"/>
                  </a:cubicBezTo>
                  <a:cubicBezTo>
                    <a:pt x="897844" y="199232"/>
                    <a:pt x="836991" y="212461"/>
                    <a:pt x="811591" y="243153"/>
                  </a:cubicBezTo>
                  <a:cubicBezTo>
                    <a:pt x="786191" y="273845"/>
                    <a:pt x="740154" y="325704"/>
                    <a:pt x="792541" y="351104"/>
                  </a:cubicBezTo>
                  <a:cubicBezTo>
                    <a:pt x="844929" y="376504"/>
                    <a:pt x="992566" y="440003"/>
                    <a:pt x="1129091" y="455878"/>
                  </a:cubicBezTo>
                  <a:cubicBezTo>
                    <a:pt x="1265616" y="471753"/>
                    <a:pt x="1486807" y="457466"/>
                    <a:pt x="1611690" y="446353"/>
                  </a:cubicBezTo>
                  <a:cubicBezTo>
                    <a:pt x="1736573" y="435240"/>
                    <a:pt x="1800604" y="415132"/>
                    <a:pt x="1878391" y="389203"/>
                  </a:cubicBezTo>
                  <a:cubicBezTo>
                    <a:pt x="1956178" y="363274"/>
                    <a:pt x="2023117" y="281782"/>
                    <a:pt x="2078415" y="290778"/>
                  </a:cubicBezTo>
                  <a:cubicBezTo>
                    <a:pt x="2133713" y="299774"/>
                    <a:pt x="2197477" y="352161"/>
                    <a:pt x="2210177" y="443178"/>
                  </a:cubicBezTo>
                  <a:cubicBezTo>
                    <a:pt x="2222877" y="534195"/>
                    <a:pt x="2173929" y="724166"/>
                    <a:pt x="2154615" y="836878"/>
                  </a:cubicBezTo>
                  <a:cubicBezTo>
                    <a:pt x="2135301" y="949590"/>
                    <a:pt x="2133977" y="1011503"/>
                    <a:pt x="2094290" y="1119453"/>
                  </a:cubicBezTo>
                  <a:cubicBezTo>
                    <a:pt x="2054603" y="1227403"/>
                    <a:pt x="2094025" y="1362870"/>
                    <a:pt x="1916490" y="1484578"/>
                  </a:cubicBezTo>
                  <a:cubicBezTo>
                    <a:pt x="1738955" y="1606286"/>
                    <a:pt x="1223546" y="1811603"/>
                    <a:pt x="1029077" y="1849703"/>
                  </a:cubicBezTo>
                  <a:cubicBezTo>
                    <a:pt x="834608" y="1887803"/>
                    <a:pt x="811061" y="1788320"/>
                    <a:pt x="749678" y="1713178"/>
                  </a:cubicBezTo>
                  <a:cubicBezTo>
                    <a:pt x="688295" y="1638036"/>
                    <a:pt x="679695" y="1500850"/>
                    <a:pt x="660777" y="1398853"/>
                  </a:cubicBezTo>
                  <a:cubicBezTo>
                    <a:pt x="641859" y="1296856"/>
                    <a:pt x="625852" y="1168270"/>
                    <a:pt x="614740" y="1094054"/>
                  </a:cubicBezTo>
                  <a:cubicBezTo>
                    <a:pt x="603628" y="1019838"/>
                    <a:pt x="620693" y="975783"/>
                    <a:pt x="572671" y="924983"/>
                  </a:cubicBezTo>
                  <a:cubicBezTo>
                    <a:pt x="524649" y="874183"/>
                    <a:pt x="382302" y="819813"/>
                    <a:pt x="326608" y="789254"/>
                  </a:cubicBezTo>
                  <a:cubicBezTo>
                    <a:pt x="270914" y="758695"/>
                    <a:pt x="243398" y="783831"/>
                    <a:pt x="207547" y="763061"/>
                  </a:cubicBezTo>
                  <a:cubicBezTo>
                    <a:pt x="171696" y="742291"/>
                    <a:pt x="102772" y="685668"/>
                    <a:pt x="75785" y="638440"/>
                  </a:cubicBezTo>
                  <a:cubicBezTo>
                    <a:pt x="48798" y="591212"/>
                    <a:pt x="52105" y="532873"/>
                    <a:pt x="45623" y="479692"/>
                  </a:cubicBezTo>
                  <a:cubicBezTo>
                    <a:pt x="39141" y="426511"/>
                    <a:pt x="-47909" y="396347"/>
                    <a:pt x="36890" y="319353"/>
                  </a:cubicBezTo>
                  <a:close/>
                </a:path>
              </a:pathLst>
            </a:custGeom>
            <a:noFill/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81751" y="65912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6600CC"/>
                  </a:solidFill>
                  <a:latin typeface="+mj-lt"/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6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allAtOnce"/>
      <p:bldP spid="7" grpId="0" build="allAtOnce"/>
      <p:bldP spid="9" grpId="0" build="allAtOnce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61178" y="3526404"/>
            <a:ext cx="1972913" cy="1236044"/>
            <a:chOff x="1156361" y="3562350"/>
            <a:chExt cx="1743531" cy="1182841"/>
          </a:xfrm>
        </p:grpSpPr>
        <p:pic>
          <p:nvPicPr>
            <p:cNvPr id="1026" name="Picture 2" descr="D:\State board (Images, animations and Videos)\9th\Chpt. 5\Rough ER pic 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88"/>
            <a:stretch/>
          </p:blipFill>
          <p:spPr bwMode="auto">
            <a:xfrm>
              <a:off x="1156361" y="3562350"/>
              <a:ext cx="1743531" cy="118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1219200" y="4629150"/>
              <a:ext cx="457200" cy="116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Left Brace 1"/>
          <p:cNvSpPr/>
          <p:nvPr/>
        </p:nvSpPr>
        <p:spPr>
          <a:xfrm rot="5400000">
            <a:off x="3205898" y="-786220"/>
            <a:ext cx="301752" cy="33600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5201" y="296767"/>
            <a:ext cx="4362749" cy="41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Endoplasmic reticulum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6149" y="285750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is of two types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97136" y="1047750"/>
            <a:ext cx="2679464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Rough endoplasmic reticulum (RER)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442598" y="1047750"/>
            <a:ext cx="3110602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Smooth endoplasmic reticulum (SER)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0599" y="3028156"/>
            <a:ext cx="1930058" cy="14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89248" y="1809750"/>
            <a:ext cx="2767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Blip>
                <a:blip r:embed="rId4"/>
              </a:buBlip>
            </a:pPr>
            <a:r>
              <a:rPr lang="en-US" dirty="0">
                <a:solidFill>
                  <a:srgbClr val="000099"/>
                </a:solidFill>
                <a:latin typeface="+mj-lt"/>
              </a:rPr>
              <a:t>It looks rough under an electron microscope.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9248" y="2381935"/>
            <a:ext cx="2767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Blip>
                <a:blip r:embed="rId4"/>
              </a:buBlip>
            </a:pPr>
            <a:r>
              <a:rPr lang="en-US" dirty="0">
                <a:solidFill>
                  <a:srgbClr val="000099"/>
                </a:solidFill>
                <a:latin typeface="+mj-lt"/>
              </a:rPr>
              <a:t>It has particles called ribosomes attached to it.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9248" y="2954119"/>
            <a:ext cx="2767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Blip>
                <a:blip r:embed="rId4"/>
              </a:buBlip>
            </a:pPr>
            <a:r>
              <a:rPr lang="en-US" dirty="0">
                <a:solidFill>
                  <a:srgbClr val="000099"/>
                </a:solidFill>
                <a:latin typeface="+mj-lt"/>
              </a:rPr>
              <a:t>Ribosomes are site for protein synthesis.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46748" y="1809750"/>
            <a:ext cx="2767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Blip>
                <a:blip r:embed="rId4"/>
              </a:buBlip>
            </a:pPr>
            <a:r>
              <a:rPr lang="en-US" dirty="0">
                <a:solidFill>
                  <a:srgbClr val="000099"/>
                </a:solidFill>
                <a:latin typeface="+mj-lt"/>
              </a:rPr>
              <a:t>It is without ribosomes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6748" y="2190750"/>
            <a:ext cx="2767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Blip>
                <a:blip r:embed="rId4"/>
              </a:buBlip>
            </a:pPr>
            <a:r>
              <a:rPr lang="en-US" dirty="0">
                <a:solidFill>
                  <a:srgbClr val="000099"/>
                </a:solidFill>
                <a:latin typeface="+mj-lt"/>
              </a:rPr>
              <a:t>It manufactures fat molecules or lipids.</a:t>
            </a:r>
          </a:p>
        </p:txBody>
      </p:sp>
    </p:spTree>
    <p:extLst>
      <p:ext uri="{BB962C8B-B14F-4D97-AF65-F5344CB8AC3E}">
        <p14:creationId xmlns:p14="http://schemas.microsoft.com/office/powerpoint/2010/main" val="303264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6" grpId="0" animBg="1"/>
      <p:bldP spid="7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tate board (Images, animations and Videos)\9th\Chpt. 5\U3CP3-3_MembraneTransport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91" y="2123924"/>
            <a:ext cx="3187217" cy="263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6196599" cy="41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 of endoplasmic reticulum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201" y="7429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It helps in intracellular transport.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201" y="1112282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It synthesizes proteins and lipids (fats) and transports them.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201" y="1442482"/>
            <a:ext cx="794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Proteins and lipids synthesized by ER are used in building plasma membrane.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6474" y="1707122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This process is known as membrane biogenesis.</a:t>
            </a:r>
          </a:p>
        </p:txBody>
      </p:sp>
    </p:spTree>
    <p:extLst>
      <p:ext uri="{BB962C8B-B14F-4D97-AF65-F5344CB8AC3E}">
        <p14:creationId xmlns:p14="http://schemas.microsoft.com/office/powerpoint/2010/main" val="277393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6800" y="2537467"/>
            <a:ext cx="3746500" cy="2247900"/>
            <a:chOff x="1250950" y="2457450"/>
            <a:chExt cx="3746500" cy="2247900"/>
          </a:xfrm>
        </p:grpSpPr>
        <p:pic>
          <p:nvPicPr>
            <p:cNvPr id="3074" name="Picture 2" descr="D:\State board (Images, animations and Videos)\9th\Chpt. 5\liver-vide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950" y="2457450"/>
              <a:ext cx="3746500" cy="224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D:\State board (Images, animations and Videos)\9th\Chpt. 5\2728500_orig.g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1"/>
            <a:stretch/>
          </p:blipFill>
          <p:spPr bwMode="auto">
            <a:xfrm>
              <a:off x="2833339" y="3051817"/>
              <a:ext cx="419025" cy="307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6196599" cy="41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 of endoplasmic reticulum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749851"/>
            <a:ext cx="802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5"/>
              </a:buBlip>
            </a:pPr>
            <a:r>
              <a:rPr lang="en-US" dirty="0">
                <a:latin typeface="Bookman Old Style" panose="02050604050505020204" pitchFamily="18" charset="0"/>
              </a:rPr>
              <a:t>Some lipids and proteins are used as enzymes and hormones.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12314"/>
            <a:ext cx="804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5"/>
              </a:buBlip>
            </a:pPr>
            <a:r>
              <a:rPr lang="en-US" dirty="0">
                <a:latin typeface="Bookman Old Style" panose="02050604050505020204" pitchFamily="18" charset="0"/>
              </a:rPr>
              <a:t>It transports proteins synthesized by ribosomes.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1497776"/>
            <a:ext cx="8071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5"/>
              </a:buBlip>
            </a:pPr>
            <a:r>
              <a:rPr lang="en-US" dirty="0">
                <a:latin typeface="Bookman Old Style" panose="02050604050505020204" pitchFamily="18" charset="0"/>
              </a:rPr>
              <a:t>SER of certain cells of liver play a crucial role in detoxifying many poisons and drugs which enter our body through food, air or water.</a:t>
            </a:r>
          </a:p>
        </p:txBody>
      </p:sp>
    </p:spTree>
    <p:extLst>
      <p:ext uri="{BB962C8B-B14F-4D97-AF65-F5344CB8AC3E}">
        <p14:creationId xmlns:p14="http://schemas.microsoft.com/office/powerpoint/2010/main" val="27196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173</Words>
  <Application>Microsoft Office PowerPoint</Application>
  <PresentationFormat>On-screen Show (16:9)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1277</cp:revision>
  <dcterms:created xsi:type="dcterms:W3CDTF">2013-07-31T12:47:49Z</dcterms:created>
  <dcterms:modified xsi:type="dcterms:W3CDTF">2024-01-23T11:20:11Z</dcterms:modified>
</cp:coreProperties>
</file>