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366" r:id="rId2"/>
    <p:sldId id="369" r:id="rId3"/>
    <p:sldId id="402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00CC"/>
    <a:srgbClr val="0033CC"/>
    <a:srgbClr val="000066"/>
    <a:srgbClr val="FFFFFF"/>
    <a:srgbClr val="00FF00"/>
    <a:srgbClr val="FF99CC"/>
    <a:srgbClr val="FFFF99"/>
    <a:srgbClr val="9225FF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94" autoAdjust="0"/>
    <p:restoredTop sz="76801" autoAdjust="0"/>
  </p:normalViewPr>
  <p:slideViewPr>
    <p:cSldViewPr>
      <p:cViewPr varScale="1">
        <p:scale>
          <a:sx n="109" d="100"/>
          <a:sy n="109" d="100"/>
        </p:scale>
        <p:origin x="49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7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812800" y="1200150"/>
            <a:ext cx="3759200" cy="3429000"/>
            <a:chOff x="584200" y="1047750"/>
            <a:chExt cx="3644900" cy="3632200"/>
          </a:xfrm>
        </p:grpSpPr>
        <p:sp>
          <p:nvSpPr>
            <p:cNvPr id="35" name="Hexagon 34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/>
              <a:srcRect/>
              <a:stretch>
                <a:fillRect l="-4000" t="1000" r="9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4"/>
              <a:srcRect/>
              <a:stretch>
                <a:fillRect l="12000" t="13000" r="18000" b="14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4000" t="6000" r="12000" b="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01" y="296767"/>
            <a:ext cx="5205999" cy="4159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Golgi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 apparatus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84404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It was first described by a German scientist “Camillo Golgi”.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0350" y="310512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(Golgi complex)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213373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It comprises of membrane- bound vesicles approximately parallel to each other.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27630"/>
            <a:ext cx="2252347" cy="2281046"/>
          </a:xfrm>
          <a:prstGeom prst="rect">
            <a:avLst/>
          </a:prstGeom>
          <a:ln>
            <a:noFill/>
          </a:ln>
        </p:spPr>
      </p:pic>
      <p:sp>
        <p:nvSpPr>
          <p:cNvPr id="78" name="Freeform 77"/>
          <p:cNvSpPr/>
          <p:nvPr/>
        </p:nvSpPr>
        <p:spPr>
          <a:xfrm>
            <a:off x="940969" y="3697432"/>
            <a:ext cx="1567832" cy="229318"/>
          </a:xfrm>
          <a:custGeom>
            <a:avLst/>
            <a:gdLst>
              <a:gd name="connsiteX0" fmla="*/ 854830 w 1873477"/>
              <a:gd name="connsiteY0" fmla="*/ 53613 h 205517"/>
              <a:gd name="connsiteX1" fmla="*/ 869722 w 1873477"/>
              <a:gd name="connsiteY1" fmla="*/ 47656 h 205517"/>
              <a:gd name="connsiteX2" fmla="*/ 902486 w 1873477"/>
              <a:gd name="connsiteY2" fmla="*/ 53613 h 205517"/>
              <a:gd name="connsiteX3" fmla="*/ 911421 w 1873477"/>
              <a:gd name="connsiteY3" fmla="*/ 56592 h 205517"/>
              <a:gd name="connsiteX4" fmla="*/ 1057368 w 1873477"/>
              <a:gd name="connsiteY4" fmla="*/ 59570 h 205517"/>
              <a:gd name="connsiteX5" fmla="*/ 1110981 w 1873477"/>
              <a:gd name="connsiteY5" fmla="*/ 65527 h 205517"/>
              <a:gd name="connsiteX6" fmla="*/ 1122895 w 1873477"/>
              <a:gd name="connsiteY6" fmla="*/ 68506 h 205517"/>
              <a:gd name="connsiteX7" fmla="*/ 1167572 w 1873477"/>
              <a:gd name="connsiteY7" fmla="*/ 74463 h 205517"/>
              <a:gd name="connsiteX8" fmla="*/ 1179486 w 1873477"/>
              <a:gd name="connsiteY8" fmla="*/ 77441 h 205517"/>
              <a:gd name="connsiteX9" fmla="*/ 1188422 w 1873477"/>
              <a:gd name="connsiteY9" fmla="*/ 80420 h 205517"/>
              <a:gd name="connsiteX10" fmla="*/ 1236078 w 1873477"/>
              <a:gd name="connsiteY10" fmla="*/ 86377 h 205517"/>
              <a:gd name="connsiteX11" fmla="*/ 1245014 w 1873477"/>
              <a:gd name="connsiteY11" fmla="*/ 89355 h 205517"/>
              <a:gd name="connsiteX12" fmla="*/ 1289691 w 1873477"/>
              <a:gd name="connsiteY12" fmla="*/ 95312 h 205517"/>
              <a:gd name="connsiteX13" fmla="*/ 1328412 w 1873477"/>
              <a:gd name="connsiteY13" fmla="*/ 101269 h 205517"/>
              <a:gd name="connsiteX14" fmla="*/ 1340326 w 1873477"/>
              <a:gd name="connsiteY14" fmla="*/ 104248 h 205517"/>
              <a:gd name="connsiteX15" fmla="*/ 1358197 w 1873477"/>
              <a:gd name="connsiteY15" fmla="*/ 107226 h 205517"/>
              <a:gd name="connsiteX16" fmla="*/ 1382025 w 1873477"/>
              <a:gd name="connsiteY16" fmla="*/ 113183 h 205517"/>
              <a:gd name="connsiteX17" fmla="*/ 1411810 w 1873477"/>
              <a:gd name="connsiteY17" fmla="*/ 119140 h 205517"/>
              <a:gd name="connsiteX18" fmla="*/ 1420745 w 1873477"/>
              <a:gd name="connsiteY18" fmla="*/ 122119 h 205517"/>
              <a:gd name="connsiteX19" fmla="*/ 1429681 w 1873477"/>
              <a:gd name="connsiteY19" fmla="*/ 128076 h 205517"/>
              <a:gd name="connsiteX20" fmla="*/ 1447552 w 1873477"/>
              <a:gd name="connsiteY20" fmla="*/ 134033 h 205517"/>
              <a:gd name="connsiteX21" fmla="*/ 1456487 w 1873477"/>
              <a:gd name="connsiteY21" fmla="*/ 137011 h 205517"/>
              <a:gd name="connsiteX22" fmla="*/ 1483294 w 1873477"/>
              <a:gd name="connsiteY22" fmla="*/ 142968 h 205517"/>
              <a:gd name="connsiteX23" fmla="*/ 1504143 w 1873477"/>
              <a:gd name="connsiteY23" fmla="*/ 145947 h 205517"/>
              <a:gd name="connsiteX24" fmla="*/ 1519036 w 1873477"/>
              <a:gd name="connsiteY24" fmla="*/ 148925 h 205517"/>
              <a:gd name="connsiteX25" fmla="*/ 1536907 w 1873477"/>
              <a:gd name="connsiteY25" fmla="*/ 151904 h 205517"/>
              <a:gd name="connsiteX26" fmla="*/ 1548821 w 1873477"/>
              <a:gd name="connsiteY26" fmla="*/ 154882 h 205517"/>
              <a:gd name="connsiteX27" fmla="*/ 1581584 w 1873477"/>
              <a:gd name="connsiteY27" fmla="*/ 160839 h 205517"/>
              <a:gd name="connsiteX28" fmla="*/ 1590520 w 1873477"/>
              <a:gd name="connsiteY28" fmla="*/ 163818 h 205517"/>
              <a:gd name="connsiteX29" fmla="*/ 1638176 w 1873477"/>
              <a:gd name="connsiteY29" fmla="*/ 172753 h 205517"/>
              <a:gd name="connsiteX30" fmla="*/ 1682853 w 1873477"/>
              <a:gd name="connsiteY30" fmla="*/ 178710 h 205517"/>
              <a:gd name="connsiteX31" fmla="*/ 1691789 w 1873477"/>
              <a:gd name="connsiteY31" fmla="*/ 181689 h 205517"/>
              <a:gd name="connsiteX32" fmla="*/ 1757316 w 1873477"/>
              <a:gd name="connsiteY32" fmla="*/ 187646 h 205517"/>
              <a:gd name="connsiteX33" fmla="*/ 1837735 w 1873477"/>
              <a:gd name="connsiteY33" fmla="*/ 184667 h 205517"/>
              <a:gd name="connsiteX34" fmla="*/ 1846671 w 1873477"/>
              <a:gd name="connsiteY34" fmla="*/ 181689 h 205517"/>
              <a:gd name="connsiteX35" fmla="*/ 1855606 w 1873477"/>
              <a:gd name="connsiteY35" fmla="*/ 175732 h 205517"/>
              <a:gd name="connsiteX36" fmla="*/ 1861563 w 1873477"/>
              <a:gd name="connsiteY36" fmla="*/ 166796 h 205517"/>
              <a:gd name="connsiteX37" fmla="*/ 1870499 w 1873477"/>
              <a:gd name="connsiteY37" fmla="*/ 160839 h 205517"/>
              <a:gd name="connsiteX38" fmla="*/ 1873477 w 1873477"/>
              <a:gd name="connsiteY38" fmla="*/ 151904 h 205517"/>
              <a:gd name="connsiteX39" fmla="*/ 1867520 w 1873477"/>
              <a:gd name="connsiteY39" fmla="*/ 104248 h 205517"/>
              <a:gd name="connsiteX40" fmla="*/ 1861563 w 1873477"/>
              <a:gd name="connsiteY40" fmla="*/ 95312 h 205517"/>
              <a:gd name="connsiteX41" fmla="*/ 1843692 w 1873477"/>
              <a:gd name="connsiteY41" fmla="*/ 83398 h 205517"/>
              <a:gd name="connsiteX42" fmla="*/ 1799015 w 1873477"/>
              <a:gd name="connsiteY42" fmla="*/ 68506 h 205517"/>
              <a:gd name="connsiteX43" fmla="*/ 1790079 w 1873477"/>
              <a:gd name="connsiteY43" fmla="*/ 65527 h 205517"/>
              <a:gd name="connsiteX44" fmla="*/ 1781144 w 1873477"/>
              <a:gd name="connsiteY44" fmla="*/ 62549 h 205517"/>
              <a:gd name="connsiteX45" fmla="*/ 1772208 w 1873477"/>
              <a:gd name="connsiteY45" fmla="*/ 56592 h 205517"/>
              <a:gd name="connsiteX46" fmla="*/ 1739445 w 1873477"/>
              <a:gd name="connsiteY46" fmla="*/ 47656 h 205517"/>
              <a:gd name="connsiteX47" fmla="*/ 1527971 w 1873477"/>
              <a:gd name="connsiteY47" fmla="*/ 44678 h 205517"/>
              <a:gd name="connsiteX48" fmla="*/ 1519036 w 1873477"/>
              <a:gd name="connsiteY48" fmla="*/ 41699 h 205517"/>
              <a:gd name="connsiteX49" fmla="*/ 1471380 w 1873477"/>
              <a:gd name="connsiteY49" fmla="*/ 35742 h 205517"/>
              <a:gd name="connsiteX50" fmla="*/ 1453509 w 1873477"/>
              <a:gd name="connsiteY50" fmla="*/ 29785 h 205517"/>
              <a:gd name="connsiteX51" fmla="*/ 1385003 w 1873477"/>
              <a:gd name="connsiteY51" fmla="*/ 23828 h 205517"/>
              <a:gd name="connsiteX52" fmla="*/ 1334369 w 1873477"/>
              <a:gd name="connsiteY52" fmla="*/ 14893 h 205517"/>
              <a:gd name="connsiteX53" fmla="*/ 1283734 w 1873477"/>
              <a:gd name="connsiteY53" fmla="*/ 8936 h 205517"/>
              <a:gd name="connsiteX54" fmla="*/ 1155658 w 1873477"/>
              <a:gd name="connsiteY54" fmla="*/ 5957 h 205517"/>
              <a:gd name="connsiteX55" fmla="*/ 1108002 w 1873477"/>
              <a:gd name="connsiteY55" fmla="*/ 2979 h 205517"/>
              <a:gd name="connsiteX56" fmla="*/ 1081196 w 1873477"/>
              <a:gd name="connsiteY56" fmla="*/ 0 h 205517"/>
              <a:gd name="connsiteX57" fmla="*/ 1063325 w 1873477"/>
              <a:gd name="connsiteY57" fmla="*/ 2979 h 205517"/>
              <a:gd name="connsiteX58" fmla="*/ 1042475 w 1873477"/>
              <a:gd name="connsiteY58" fmla="*/ 5957 h 205517"/>
              <a:gd name="connsiteX59" fmla="*/ 1030561 w 1873477"/>
              <a:gd name="connsiteY59" fmla="*/ 8936 h 205517"/>
              <a:gd name="connsiteX60" fmla="*/ 1006733 w 1873477"/>
              <a:gd name="connsiteY60" fmla="*/ 11914 h 205517"/>
              <a:gd name="connsiteX61" fmla="*/ 988862 w 1873477"/>
              <a:gd name="connsiteY61" fmla="*/ 14893 h 205517"/>
              <a:gd name="connsiteX62" fmla="*/ 905464 w 1873477"/>
              <a:gd name="connsiteY62" fmla="*/ 11914 h 205517"/>
              <a:gd name="connsiteX63" fmla="*/ 845894 w 1873477"/>
              <a:gd name="connsiteY63" fmla="*/ 8936 h 205517"/>
              <a:gd name="connsiteX64" fmla="*/ 646335 w 1873477"/>
              <a:gd name="connsiteY64" fmla="*/ 5957 h 205517"/>
              <a:gd name="connsiteX65" fmla="*/ 583786 w 1873477"/>
              <a:gd name="connsiteY65" fmla="*/ 0 h 205517"/>
              <a:gd name="connsiteX66" fmla="*/ 494431 w 1873477"/>
              <a:gd name="connsiteY66" fmla="*/ 2979 h 205517"/>
              <a:gd name="connsiteX67" fmla="*/ 479539 w 1873477"/>
              <a:gd name="connsiteY67" fmla="*/ 5957 h 205517"/>
              <a:gd name="connsiteX68" fmla="*/ 470603 w 1873477"/>
              <a:gd name="connsiteY68" fmla="*/ 8936 h 205517"/>
              <a:gd name="connsiteX69" fmla="*/ 446775 w 1873477"/>
              <a:gd name="connsiteY69" fmla="*/ 11914 h 205517"/>
              <a:gd name="connsiteX70" fmla="*/ 431883 w 1873477"/>
              <a:gd name="connsiteY70" fmla="*/ 14893 h 205517"/>
              <a:gd name="connsiteX71" fmla="*/ 345506 w 1873477"/>
              <a:gd name="connsiteY71" fmla="*/ 17871 h 205517"/>
              <a:gd name="connsiteX72" fmla="*/ 306785 w 1873477"/>
              <a:gd name="connsiteY72" fmla="*/ 20850 h 205517"/>
              <a:gd name="connsiteX73" fmla="*/ 262108 w 1873477"/>
              <a:gd name="connsiteY73" fmla="*/ 23828 h 205517"/>
              <a:gd name="connsiteX74" fmla="*/ 220409 w 1873477"/>
              <a:gd name="connsiteY74" fmla="*/ 29785 h 205517"/>
              <a:gd name="connsiteX75" fmla="*/ 196581 w 1873477"/>
              <a:gd name="connsiteY75" fmla="*/ 32764 h 205517"/>
              <a:gd name="connsiteX76" fmla="*/ 184667 w 1873477"/>
              <a:gd name="connsiteY76" fmla="*/ 35742 h 205517"/>
              <a:gd name="connsiteX77" fmla="*/ 134032 w 1873477"/>
              <a:gd name="connsiteY77" fmla="*/ 44678 h 205517"/>
              <a:gd name="connsiteX78" fmla="*/ 110204 w 1873477"/>
              <a:gd name="connsiteY78" fmla="*/ 50635 h 205517"/>
              <a:gd name="connsiteX79" fmla="*/ 95312 w 1873477"/>
              <a:gd name="connsiteY79" fmla="*/ 56592 h 205517"/>
              <a:gd name="connsiteX80" fmla="*/ 59570 w 1873477"/>
              <a:gd name="connsiteY80" fmla="*/ 59570 h 205517"/>
              <a:gd name="connsiteX81" fmla="*/ 50634 w 1873477"/>
              <a:gd name="connsiteY81" fmla="*/ 62549 h 205517"/>
              <a:gd name="connsiteX82" fmla="*/ 38720 w 1873477"/>
              <a:gd name="connsiteY82" fmla="*/ 65527 h 205517"/>
              <a:gd name="connsiteX83" fmla="*/ 20849 w 1873477"/>
              <a:gd name="connsiteY83" fmla="*/ 80420 h 205517"/>
              <a:gd name="connsiteX84" fmla="*/ 14892 w 1873477"/>
              <a:gd name="connsiteY84" fmla="*/ 89355 h 205517"/>
              <a:gd name="connsiteX85" fmla="*/ 8935 w 1873477"/>
              <a:gd name="connsiteY85" fmla="*/ 107226 h 205517"/>
              <a:gd name="connsiteX86" fmla="*/ 5957 w 1873477"/>
              <a:gd name="connsiteY86" fmla="*/ 116162 h 205517"/>
              <a:gd name="connsiteX87" fmla="*/ 0 w 1873477"/>
              <a:gd name="connsiteY87" fmla="*/ 125097 h 205517"/>
              <a:gd name="connsiteX88" fmla="*/ 8935 w 1873477"/>
              <a:gd name="connsiteY88" fmla="*/ 157861 h 205517"/>
              <a:gd name="connsiteX89" fmla="*/ 14892 w 1873477"/>
              <a:gd name="connsiteY89" fmla="*/ 166796 h 205517"/>
              <a:gd name="connsiteX90" fmla="*/ 23828 w 1873477"/>
              <a:gd name="connsiteY90" fmla="*/ 172753 h 205517"/>
              <a:gd name="connsiteX91" fmla="*/ 38720 w 1873477"/>
              <a:gd name="connsiteY91" fmla="*/ 190624 h 205517"/>
              <a:gd name="connsiteX92" fmla="*/ 56591 w 1873477"/>
              <a:gd name="connsiteY92" fmla="*/ 196581 h 205517"/>
              <a:gd name="connsiteX93" fmla="*/ 65527 w 1873477"/>
              <a:gd name="connsiteY93" fmla="*/ 199560 h 205517"/>
              <a:gd name="connsiteX94" fmla="*/ 74462 w 1873477"/>
              <a:gd name="connsiteY94" fmla="*/ 202538 h 205517"/>
              <a:gd name="connsiteX95" fmla="*/ 83398 w 1873477"/>
              <a:gd name="connsiteY95" fmla="*/ 205517 h 205517"/>
              <a:gd name="connsiteX96" fmla="*/ 142968 w 1873477"/>
              <a:gd name="connsiteY96" fmla="*/ 202538 h 205517"/>
              <a:gd name="connsiteX97" fmla="*/ 160839 w 1873477"/>
              <a:gd name="connsiteY97" fmla="*/ 196581 h 205517"/>
              <a:gd name="connsiteX98" fmla="*/ 169774 w 1873477"/>
              <a:gd name="connsiteY98" fmla="*/ 193603 h 205517"/>
              <a:gd name="connsiteX99" fmla="*/ 205516 w 1873477"/>
              <a:gd name="connsiteY99" fmla="*/ 175732 h 205517"/>
              <a:gd name="connsiteX100" fmla="*/ 217430 w 1873477"/>
              <a:gd name="connsiteY100" fmla="*/ 169775 h 205517"/>
              <a:gd name="connsiteX101" fmla="*/ 226366 w 1873477"/>
              <a:gd name="connsiteY101" fmla="*/ 166796 h 205517"/>
              <a:gd name="connsiteX102" fmla="*/ 235301 w 1873477"/>
              <a:gd name="connsiteY102" fmla="*/ 160839 h 205517"/>
              <a:gd name="connsiteX103" fmla="*/ 250194 w 1873477"/>
              <a:gd name="connsiteY103" fmla="*/ 157861 h 205517"/>
              <a:gd name="connsiteX104" fmla="*/ 279979 w 1873477"/>
              <a:gd name="connsiteY104" fmla="*/ 148925 h 205517"/>
              <a:gd name="connsiteX105" fmla="*/ 288914 w 1873477"/>
              <a:gd name="connsiteY105" fmla="*/ 145947 h 205517"/>
              <a:gd name="connsiteX106" fmla="*/ 297850 w 1873477"/>
              <a:gd name="connsiteY106" fmla="*/ 139990 h 205517"/>
              <a:gd name="connsiteX107" fmla="*/ 315721 w 1873477"/>
              <a:gd name="connsiteY107" fmla="*/ 134033 h 205517"/>
              <a:gd name="connsiteX108" fmla="*/ 324657 w 1873477"/>
              <a:gd name="connsiteY108" fmla="*/ 131054 h 205517"/>
              <a:gd name="connsiteX109" fmla="*/ 366356 w 1873477"/>
              <a:gd name="connsiteY109" fmla="*/ 119140 h 205517"/>
              <a:gd name="connsiteX110" fmla="*/ 384227 w 1873477"/>
              <a:gd name="connsiteY110" fmla="*/ 116162 h 205517"/>
              <a:gd name="connsiteX111" fmla="*/ 393162 w 1873477"/>
              <a:gd name="connsiteY111" fmla="*/ 113183 h 205517"/>
              <a:gd name="connsiteX112" fmla="*/ 405076 w 1873477"/>
              <a:gd name="connsiteY112" fmla="*/ 110205 h 205517"/>
              <a:gd name="connsiteX113" fmla="*/ 422947 w 1873477"/>
              <a:gd name="connsiteY113" fmla="*/ 104248 h 205517"/>
              <a:gd name="connsiteX114" fmla="*/ 440818 w 1873477"/>
              <a:gd name="connsiteY114" fmla="*/ 92334 h 205517"/>
              <a:gd name="connsiteX115" fmla="*/ 458689 w 1873477"/>
              <a:gd name="connsiteY115" fmla="*/ 86377 h 205517"/>
              <a:gd name="connsiteX116" fmla="*/ 476560 w 1873477"/>
              <a:gd name="connsiteY116" fmla="*/ 77441 h 205517"/>
              <a:gd name="connsiteX117" fmla="*/ 485496 w 1873477"/>
              <a:gd name="connsiteY117" fmla="*/ 71484 h 205517"/>
              <a:gd name="connsiteX118" fmla="*/ 503367 w 1873477"/>
              <a:gd name="connsiteY118" fmla="*/ 65527 h 205517"/>
              <a:gd name="connsiteX119" fmla="*/ 533152 w 1873477"/>
              <a:gd name="connsiteY119" fmla="*/ 56592 h 205517"/>
              <a:gd name="connsiteX120" fmla="*/ 554001 w 1873477"/>
              <a:gd name="connsiteY120" fmla="*/ 53613 h 205517"/>
              <a:gd name="connsiteX121" fmla="*/ 652292 w 1873477"/>
              <a:gd name="connsiteY121" fmla="*/ 50635 h 205517"/>
              <a:gd name="connsiteX122" fmla="*/ 673141 w 1873477"/>
              <a:gd name="connsiteY122" fmla="*/ 53613 h 205517"/>
              <a:gd name="connsiteX123" fmla="*/ 685055 w 1873477"/>
              <a:gd name="connsiteY123" fmla="*/ 56592 h 205517"/>
              <a:gd name="connsiteX124" fmla="*/ 717819 w 1873477"/>
              <a:gd name="connsiteY124" fmla="*/ 59570 h 205517"/>
              <a:gd name="connsiteX125" fmla="*/ 726754 w 1873477"/>
              <a:gd name="connsiteY125" fmla="*/ 62549 h 205517"/>
              <a:gd name="connsiteX126" fmla="*/ 857808 w 1873477"/>
              <a:gd name="connsiteY126" fmla="*/ 62549 h 205517"/>
              <a:gd name="connsiteX127" fmla="*/ 854830 w 1873477"/>
              <a:gd name="connsiteY127" fmla="*/ 53613 h 20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873477" h="205517">
                <a:moveTo>
                  <a:pt x="854830" y="53613"/>
                </a:moveTo>
                <a:cubicBezTo>
                  <a:pt x="856816" y="51131"/>
                  <a:pt x="864394" y="48100"/>
                  <a:pt x="869722" y="47656"/>
                </a:cubicBezTo>
                <a:cubicBezTo>
                  <a:pt x="876249" y="47112"/>
                  <a:pt x="894475" y="51324"/>
                  <a:pt x="902486" y="53613"/>
                </a:cubicBezTo>
                <a:cubicBezTo>
                  <a:pt x="905505" y="54476"/>
                  <a:pt x="908284" y="56471"/>
                  <a:pt x="911421" y="56592"/>
                </a:cubicBezTo>
                <a:cubicBezTo>
                  <a:pt x="960044" y="58462"/>
                  <a:pt x="1008719" y="58577"/>
                  <a:pt x="1057368" y="59570"/>
                </a:cubicBezTo>
                <a:cubicBezTo>
                  <a:pt x="1068820" y="60715"/>
                  <a:pt x="1098349" y="63422"/>
                  <a:pt x="1110981" y="65527"/>
                </a:cubicBezTo>
                <a:cubicBezTo>
                  <a:pt x="1115019" y="66200"/>
                  <a:pt x="1118881" y="67703"/>
                  <a:pt x="1122895" y="68506"/>
                </a:cubicBezTo>
                <a:cubicBezTo>
                  <a:pt x="1139596" y="71846"/>
                  <a:pt x="1149707" y="72478"/>
                  <a:pt x="1167572" y="74463"/>
                </a:cubicBezTo>
                <a:cubicBezTo>
                  <a:pt x="1171543" y="75456"/>
                  <a:pt x="1175550" y="76316"/>
                  <a:pt x="1179486" y="77441"/>
                </a:cubicBezTo>
                <a:cubicBezTo>
                  <a:pt x="1182505" y="78304"/>
                  <a:pt x="1185343" y="79804"/>
                  <a:pt x="1188422" y="80420"/>
                </a:cubicBezTo>
                <a:cubicBezTo>
                  <a:pt x="1199036" y="82543"/>
                  <a:pt x="1226800" y="85346"/>
                  <a:pt x="1236078" y="86377"/>
                </a:cubicBezTo>
                <a:cubicBezTo>
                  <a:pt x="1239057" y="87370"/>
                  <a:pt x="1241935" y="88739"/>
                  <a:pt x="1245014" y="89355"/>
                </a:cubicBezTo>
                <a:cubicBezTo>
                  <a:pt x="1252521" y="90856"/>
                  <a:pt x="1283145" y="94439"/>
                  <a:pt x="1289691" y="95312"/>
                </a:cubicBezTo>
                <a:cubicBezTo>
                  <a:pt x="1298253" y="96454"/>
                  <a:pt x="1319328" y="99452"/>
                  <a:pt x="1328412" y="101269"/>
                </a:cubicBezTo>
                <a:cubicBezTo>
                  <a:pt x="1332426" y="102072"/>
                  <a:pt x="1336312" y="103445"/>
                  <a:pt x="1340326" y="104248"/>
                </a:cubicBezTo>
                <a:cubicBezTo>
                  <a:pt x="1346248" y="105432"/>
                  <a:pt x="1352292" y="105961"/>
                  <a:pt x="1358197" y="107226"/>
                </a:cubicBezTo>
                <a:cubicBezTo>
                  <a:pt x="1366202" y="108941"/>
                  <a:pt x="1373997" y="111577"/>
                  <a:pt x="1382025" y="113183"/>
                </a:cubicBezTo>
                <a:cubicBezTo>
                  <a:pt x="1391953" y="115169"/>
                  <a:pt x="1402205" y="115938"/>
                  <a:pt x="1411810" y="119140"/>
                </a:cubicBezTo>
                <a:cubicBezTo>
                  <a:pt x="1414788" y="120133"/>
                  <a:pt x="1417937" y="120715"/>
                  <a:pt x="1420745" y="122119"/>
                </a:cubicBezTo>
                <a:cubicBezTo>
                  <a:pt x="1423947" y="123720"/>
                  <a:pt x="1426410" y="126622"/>
                  <a:pt x="1429681" y="128076"/>
                </a:cubicBezTo>
                <a:cubicBezTo>
                  <a:pt x="1435419" y="130626"/>
                  <a:pt x="1441595" y="132047"/>
                  <a:pt x="1447552" y="134033"/>
                </a:cubicBezTo>
                <a:cubicBezTo>
                  <a:pt x="1450530" y="135026"/>
                  <a:pt x="1453441" y="136249"/>
                  <a:pt x="1456487" y="137011"/>
                </a:cubicBezTo>
                <a:cubicBezTo>
                  <a:pt x="1467208" y="139692"/>
                  <a:pt x="1471937" y="141075"/>
                  <a:pt x="1483294" y="142968"/>
                </a:cubicBezTo>
                <a:cubicBezTo>
                  <a:pt x="1490219" y="144122"/>
                  <a:pt x="1497218" y="144793"/>
                  <a:pt x="1504143" y="145947"/>
                </a:cubicBezTo>
                <a:cubicBezTo>
                  <a:pt x="1509137" y="146779"/>
                  <a:pt x="1514055" y="148019"/>
                  <a:pt x="1519036" y="148925"/>
                </a:cubicBezTo>
                <a:cubicBezTo>
                  <a:pt x="1524978" y="150005"/>
                  <a:pt x="1530985" y="150720"/>
                  <a:pt x="1536907" y="151904"/>
                </a:cubicBezTo>
                <a:cubicBezTo>
                  <a:pt x="1540921" y="152707"/>
                  <a:pt x="1544825" y="153994"/>
                  <a:pt x="1548821" y="154882"/>
                </a:cubicBezTo>
                <a:cubicBezTo>
                  <a:pt x="1561328" y="157661"/>
                  <a:pt x="1568630" y="158680"/>
                  <a:pt x="1581584" y="160839"/>
                </a:cubicBezTo>
                <a:cubicBezTo>
                  <a:pt x="1584563" y="161832"/>
                  <a:pt x="1587501" y="162955"/>
                  <a:pt x="1590520" y="163818"/>
                </a:cubicBezTo>
                <a:cubicBezTo>
                  <a:pt x="1605658" y="168143"/>
                  <a:pt x="1623458" y="170791"/>
                  <a:pt x="1638176" y="172753"/>
                </a:cubicBezTo>
                <a:lnTo>
                  <a:pt x="1682853" y="178710"/>
                </a:lnTo>
                <a:cubicBezTo>
                  <a:pt x="1685832" y="179703"/>
                  <a:pt x="1688724" y="181008"/>
                  <a:pt x="1691789" y="181689"/>
                </a:cubicBezTo>
                <a:cubicBezTo>
                  <a:pt x="1713677" y="186553"/>
                  <a:pt x="1734423" y="186215"/>
                  <a:pt x="1757316" y="187646"/>
                </a:cubicBezTo>
                <a:cubicBezTo>
                  <a:pt x="1784122" y="186653"/>
                  <a:pt x="1810970" y="186451"/>
                  <a:pt x="1837735" y="184667"/>
                </a:cubicBezTo>
                <a:cubicBezTo>
                  <a:pt x="1840868" y="184458"/>
                  <a:pt x="1843863" y="183093"/>
                  <a:pt x="1846671" y="181689"/>
                </a:cubicBezTo>
                <a:cubicBezTo>
                  <a:pt x="1849873" y="180088"/>
                  <a:pt x="1852628" y="177718"/>
                  <a:pt x="1855606" y="175732"/>
                </a:cubicBezTo>
                <a:cubicBezTo>
                  <a:pt x="1857592" y="172753"/>
                  <a:pt x="1859032" y="169327"/>
                  <a:pt x="1861563" y="166796"/>
                </a:cubicBezTo>
                <a:cubicBezTo>
                  <a:pt x="1864094" y="164265"/>
                  <a:pt x="1868263" y="163634"/>
                  <a:pt x="1870499" y="160839"/>
                </a:cubicBezTo>
                <a:cubicBezTo>
                  <a:pt x="1872460" y="158388"/>
                  <a:pt x="1872484" y="154882"/>
                  <a:pt x="1873477" y="151904"/>
                </a:cubicBezTo>
                <a:cubicBezTo>
                  <a:pt x="1872908" y="144501"/>
                  <a:pt x="1873951" y="117109"/>
                  <a:pt x="1867520" y="104248"/>
                </a:cubicBezTo>
                <a:cubicBezTo>
                  <a:pt x="1865919" y="101046"/>
                  <a:pt x="1864257" y="97669"/>
                  <a:pt x="1861563" y="95312"/>
                </a:cubicBezTo>
                <a:cubicBezTo>
                  <a:pt x="1856175" y="90597"/>
                  <a:pt x="1850484" y="85662"/>
                  <a:pt x="1843692" y="83398"/>
                </a:cubicBezTo>
                <a:lnTo>
                  <a:pt x="1799015" y="68506"/>
                </a:lnTo>
                <a:lnTo>
                  <a:pt x="1790079" y="65527"/>
                </a:lnTo>
                <a:lnTo>
                  <a:pt x="1781144" y="62549"/>
                </a:lnTo>
                <a:cubicBezTo>
                  <a:pt x="1778165" y="60563"/>
                  <a:pt x="1775479" y="58046"/>
                  <a:pt x="1772208" y="56592"/>
                </a:cubicBezTo>
                <a:cubicBezTo>
                  <a:pt x="1766407" y="54014"/>
                  <a:pt x="1746891" y="47852"/>
                  <a:pt x="1739445" y="47656"/>
                </a:cubicBezTo>
                <a:cubicBezTo>
                  <a:pt x="1668971" y="45801"/>
                  <a:pt x="1598462" y="45671"/>
                  <a:pt x="1527971" y="44678"/>
                </a:cubicBezTo>
                <a:cubicBezTo>
                  <a:pt x="1524993" y="43685"/>
                  <a:pt x="1522115" y="42315"/>
                  <a:pt x="1519036" y="41699"/>
                </a:cubicBezTo>
                <a:cubicBezTo>
                  <a:pt x="1508425" y="39577"/>
                  <a:pt x="1480655" y="36773"/>
                  <a:pt x="1471380" y="35742"/>
                </a:cubicBezTo>
                <a:cubicBezTo>
                  <a:pt x="1465423" y="33756"/>
                  <a:pt x="1459740" y="30564"/>
                  <a:pt x="1453509" y="29785"/>
                </a:cubicBezTo>
                <a:cubicBezTo>
                  <a:pt x="1414870" y="24956"/>
                  <a:pt x="1437668" y="27340"/>
                  <a:pt x="1385003" y="23828"/>
                </a:cubicBezTo>
                <a:cubicBezTo>
                  <a:pt x="1356729" y="14403"/>
                  <a:pt x="1373385" y="18439"/>
                  <a:pt x="1334369" y="14893"/>
                </a:cubicBezTo>
                <a:cubicBezTo>
                  <a:pt x="1312708" y="10560"/>
                  <a:pt x="1312819" y="9994"/>
                  <a:pt x="1283734" y="8936"/>
                </a:cubicBezTo>
                <a:cubicBezTo>
                  <a:pt x="1241059" y="7384"/>
                  <a:pt x="1198350" y="6950"/>
                  <a:pt x="1155658" y="5957"/>
                </a:cubicBezTo>
                <a:lnTo>
                  <a:pt x="1108002" y="2979"/>
                </a:lnTo>
                <a:cubicBezTo>
                  <a:pt x="1099040" y="2262"/>
                  <a:pt x="1090186" y="0"/>
                  <a:pt x="1081196" y="0"/>
                </a:cubicBezTo>
                <a:cubicBezTo>
                  <a:pt x="1075157" y="0"/>
                  <a:pt x="1069294" y="2061"/>
                  <a:pt x="1063325" y="2979"/>
                </a:cubicBezTo>
                <a:cubicBezTo>
                  <a:pt x="1056386" y="4047"/>
                  <a:pt x="1049382" y="4701"/>
                  <a:pt x="1042475" y="5957"/>
                </a:cubicBezTo>
                <a:cubicBezTo>
                  <a:pt x="1038447" y="6689"/>
                  <a:pt x="1034599" y="8263"/>
                  <a:pt x="1030561" y="8936"/>
                </a:cubicBezTo>
                <a:cubicBezTo>
                  <a:pt x="1022665" y="10252"/>
                  <a:pt x="1014657" y="10782"/>
                  <a:pt x="1006733" y="11914"/>
                </a:cubicBezTo>
                <a:cubicBezTo>
                  <a:pt x="1000755" y="12768"/>
                  <a:pt x="994819" y="13900"/>
                  <a:pt x="988862" y="14893"/>
                </a:cubicBezTo>
                <a:lnTo>
                  <a:pt x="905464" y="11914"/>
                </a:lnTo>
                <a:cubicBezTo>
                  <a:pt x="885600" y="11086"/>
                  <a:pt x="865770" y="9393"/>
                  <a:pt x="845894" y="8936"/>
                </a:cubicBezTo>
                <a:lnTo>
                  <a:pt x="646335" y="5957"/>
                </a:lnTo>
                <a:cubicBezTo>
                  <a:pt x="632867" y="4461"/>
                  <a:pt x="594950" y="0"/>
                  <a:pt x="583786" y="0"/>
                </a:cubicBezTo>
                <a:cubicBezTo>
                  <a:pt x="553984" y="0"/>
                  <a:pt x="524216" y="1986"/>
                  <a:pt x="494431" y="2979"/>
                </a:cubicBezTo>
                <a:cubicBezTo>
                  <a:pt x="489467" y="3972"/>
                  <a:pt x="484450" y="4729"/>
                  <a:pt x="479539" y="5957"/>
                </a:cubicBezTo>
                <a:cubicBezTo>
                  <a:pt x="476493" y="6719"/>
                  <a:pt x="473692" y="8374"/>
                  <a:pt x="470603" y="8936"/>
                </a:cubicBezTo>
                <a:cubicBezTo>
                  <a:pt x="462728" y="10368"/>
                  <a:pt x="454686" y="10697"/>
                  <a:pt x="446775" y="11914"/>
                </a:cubicBezTo>
                <a:cubicBezTo>
                  <a:pt x="441772" y="12684"/>
                  <a:pt x="436937" y="14596"/>
                  <a:pt x="431883" y="14893"/>
                </a:cubicBezTo>
                <a:cubicBezTo>
                  <a:pt x="403123" y="16585"/>
                  <a:pt x="374298" y="16878"/>
                  <a:pt x="345506" y="17871"/>
                </a:cubicBezTo>
                <a:lnTo>
                  <a:pt x="306785" y="20850"/>
                </a:lnTo>
                <a:cubicBezTo>
                  <a:pt x="291898" y="21913"/>
                  <a:pt x="276954" y="22292"/>
                  <a:pt x="262108" y="23828"/>
                </a:cubicBezTo>
                <a:cubicBezTo>
                  <a:pt x="248142" y="25273"/>
                  <a:pt x="234341" y="28043"/>
                  <a:pt x="220409" y="29785"/>
                </a:cubicBezTo>
                <a:cubicBezTo>
                  <a:pt x="212466" y="30778"/>
                  <a:pt x="204477" y="31448"/>
                  <a:pt x="196581" y="32764"/>
                </a:cubicBezTo>
                <a:cubicBezTo>
                  <a:pt x="192543" y="33437"/>
                  <a:pt x="188690" y="34988"/>
                  <a:pt x="184667" y="35742"/>
                </a:cubicBezTo>
                <a:cubicBezTo>
                  <a:pt x="169650" y="38557"/>
                  <a:pt x="149988" y="40996"/>
                  <a:pt x="134032" y="44678"/>
                </a:cubicBezTo>
                <a:cubicBezTo>
                  <a:pt x="126055" y="46519"/>
                  <a:pt x="117806" y="47594"/>
                  <a:pt x="110204" y="50635"/>
                </a:cubicBezTo>
                <a:cubicBezTo>
                  <a:pt x="105240" y="52621"/>
                  <a:pt x="100577" y="55663"/>
                  <a:pt x="95312" y="56592"/>
                </a:cubicBezTo>
                <a:cubicBezTo>
                  <a:pt x="83539" y="58670"/>
                  <a:pt x="71484" y="58577"/>
                  <a:pt x="59570" y="59570"/>
                </a:cubicBezTo>
                <a:cubicBezTo>
                  <a:pt x="56591" y="60563"/>
                  <a:pt x="53653" y="61686"/>
                  <a:pt x="50634" y="62549"/>
                </a:cubicBezTo>
                <a:cubicBezTo>
                  <a:pt x="46698" y="63674"/>
                  <a:pt x="42483" y="63915"/>
                  <a:pt x="38720" y="65527"/>
                </a:cubicBezTo>
                <a:cubicBezTo>
                  <a:pt x="32646" y="68130"/>
                  <a:pt x="24824" y="75650"/>
                  <a:pt x="20849" y="80420"/>
                </a:cubicBezTo>
                <a:cubicBezTo>
                  <a:pt x="18557" y="83170"/>
                  <a:pt x="16878" y="86377"/>
                  <a:pt x="14892" y="89355"/>
                </a:cubicBezTo>
                <a:lnTo>
                  <a:pt x="8935" y="107226"/>
                </a:lnTo>
                <a:cubicBezTo>
                  <a:pt x="7942" y="110205"/>
                  <a:pt x="7699" y="113550"/>
                  <a:pt x="5957" y="116162"/>
                </a:cubicBezTo>
                <a:lnTo>
                  <a:pt x="0" y="125097"/>
                </a:lnTo>
                <a:cubicBezTo>
                  <a:pt x="1598" y="133090"/>
                  <a:pt x="4615" y="151382"/>
                  <a:pt x="8935" y="157861"/>
                </a:cubicBezTo>
                <a:cubicBezTo>
                  <a:pt x="10921" y="160839"/>
                  <a:pt x="12361" y="164265"/>
                  <a:pt x="14892" y="166796"/>
                </a:cubicBezTo>
                <a:cubicBezTo>
                  <a:pt x="17423" y="169327"/>
                  <a:pt x="20849" y="170767"/>
                  <a:pt x="23828" y="172753"/>
                </a:cubicBezTo>
                <a:cubicBezTo>
                  <a:pt x="27536" y="178315"/>
                  <a:pt x="32649" y="187251"/>
                  <a:pt x="38720" y="190624"/>
                </a:cubicBezTo>
                <a:cubicBezTo>
                  <a:pt x="44209" y="193673"/>
                  <a:pt x="50634" y="194595"/>
                  <a:pt x="56591" y="196581"/>
                </a:cubicBezTo>
                <a:lnTo>
                  <a:pt x="65527" y="199560"/>
                </a:lnTo>
                <a:lnTo>
                  <a:pt x="74462" y="202538"/>
                </a:lnTo>
                <a:lnTo>
                  <a:pt x="83398" y="205517"/>
                </a:lnTo>
                <a:cubicBezTo>
                  <a:pt x="103255" y="204524"/>
                  <a:pt x="123218" y="204817"/>
                  <a:pt x="142968" y="202538"/>
                </a:cubicBezTo>
                <a:cubicBezTo>
                  <a:pt x="149206" y="201818"/>
                  <a:pt x="154882" y="198567"/>
                  <a:pt x="160839" y="196581"/>
                </a:cubicBezTo>
                <a:lnTo>
                  <a:pt x="169774" y="193603"/>
                </a:lnTo>
                <a:cubicBezTo>
                  <a:pt x="220990" y="159459"/>
                  <a:pt x="156190" y="200395"/>
                  <a:pt x="205516" y="175732"/>
                </a:cubicBezTo>
                <a:cubicBezTo>
                  <a:pt x="209487" y="173746"/>
                  <a:pt x="213349" y="171524"/>
                  <a:pt x="217430" y="169775"/>
                </a:cubicBezTo>
                <a:cubicBezTo>
                  <a:pt x="220316" y="168538"/>
                  <a:pt x="223558" y="168200"/>
                  <a:pt x="226366" y="166796"/>
                </a:cubicBezTo>
                <a:cubicBezTo>
                  <a:pt x="229568" y="165195"/>
                  <a:pt x="231949" y="162096"/>
                  <a:pt x="235301" y="160839"/>
                </a:cubicBezTo>
                <a:cubicBezTo>
                  <a:pt x="240041" y="159061"/>
                  <a:pt x="245252" y="158959"/>
                  <a:pt x="250194" y="157861"/>
                </a:cubicBezTo>
                <a:cubicBezTo>
                  <a:pt x="263692" y="154861"/>
                  <a:pt x="265139" y="153872"/>
                  <a:pt x="279979" y="148925"/>
                </a:cubicBezTo>
                <a:lnTo>
                  <a:pt x="288914" y="145947"/>
                </a:lnTo>
                <a:cubicBezTo>
                  <a:pt x="291893" y="143961"/>
                  <a:pt x="294579" y="141444"/>
                  <a:pt x="297850" y="139990"/>
                </a:cubicBezTo>
                <a:cubicBezTo>
                  <a:pt x="303588" y="137440"/>
                  <a:pt x="309764" y="136019"/>
                  <a:pt x="315721" y="134033"/>
                </a:cubicBezTo>
                <a:lnTo>
                  <a:pt x="324657" y="131054"/>
                </a:lnTo>
                <a:cubicBezTo>
                  <a:pt x="338426" y="126464"/>
                  <a:pt x="351922" y="121545"/>
                  <a:pt x="366356" y="119140"/>
                </a:cubicBezTo>
                <a:lnTo>
                  <a:pt x="384227" y="116162"/>
                </a:lnTo>
                <a:cubicBezTo>
                  <a:pt x="387205" y="115169"/>
                  <a:pt x="390143" y="114046"/>
                  <a:pt x="393162" y="113183"/>
                </a:cubicBezTo>
                <a:cubicBezTo>
                  <a:pt x="397098" y="112058"/>
                  <a:pt x="401155" y="111381"/>
                  <a:pt x="405076" y="110205"/>
                </a:cubicBezTo>
                <a:cubicBezTo>
                  <a:pt x="411090" y="108401"/>
                  <a:pt x="422947" y="104248"/>
                  <a:pt x="422947" y="104248"/>
                </a:cubicBezTo>
                <a:cubicBezTo>
                  <a:pt x="428904" y="100277"/>
                  <a:pt x="434026" y="94598"/>
                  <a:pt x="440818" y="92334"/>
                </a:cubicBezTo>
                <a:lnTo>
                  <a:pt x="458689" y="86377"/>
                </a:lnTo>
                <a:cubicBezTo>
                  <a:pt x="484299" y="69304"/>
                  <a:pt x="451896" y="89773"/>
                  <a:pt x="476560" y="77441"/>
                </a:cubicBezTo>
                <a:cubicBezTo>
                  <a:pt x="479762" y="75840"/>
                  <a:pt x="482225" y="72938"/>
                  <a:pt x="485496" y="71484"/>
                </a:cubicBezTo>
                <a:cubicBezTo>
                  <a:pt x="491234" y="68934"/>
                  <a:pt x="497410" y="67513"/>
                  <a:pt x="503367" y="65527"/>
                </a:cubicBezTo>
                <a:cubicBezTo>
                  <a:pt x="513164" y="62262"/>
                  <a:pt x="522943" y="58448"/>
                  <a:pt x="533152" y="56592"/>
                </a:cubicBezTo>
                <a:cubicBezTo>
                  <a:pt x="540059" y="55336"/>
                  <a:pt x="547051" y="54606"/>
                  <a:pt x="554001" y="53613"/>
                </a:cubicBezTo>
                <a:cubicBezTo>
                  <a:pt x="597320" y="39173"/>
                  <a:pt x="565597" y="47424"/>
                  <a:pt x="652292" y="50635"/>
                </a:cubicBezTo>
                <a:cubicBezTo>
                  <a:pt x="659242" y="51628"/>
                  <a:pt x="666234" y="52357"/>
                  <a:pt x="673141" y="53613"/>
                </a:cubicBezTo>
                <a:cubicBezTo>
                  <a:pt x="677169" y="54345"/>
                  <a:pt x="680997" y="56051"/>
                  <a:pt x="685055" y="56592"/>
                </a:cubicBezTo>
                <a:cubicBezTo>
                  <a:pt x="695925" y="58041"/>
                  <a:pt x="706898" y="58577"/>
                  <a:pt x="717819" y="59570"/>
                </a:cubicBezTo>
                <a:cubicBezTo>
                  <a:pt x="720797" y="60563"/>
                  <a:pt x="723634" y="62202"/>
                  <a:pt x="726754" y="62549"/>
                </a:cubicBezTo>
                <a:cubicBezTo>
                  <a:pt x="777757" y="68216"/>
                  <a:pt x="799790" y="64549"/>
                  <a:pt x="857808" y="62549"/>
                </a:cubicBezTo>
                <a:cubicBezTo>
                  <a:pt x="877563" y="55964"/>
                  <a:pt x="852844" y="56095"/>
                  <a:pt x="854830" y="53613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8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Freeform 78"/>
          <p:cNvSpPr/>
          <p:nvPr/>
        </p:nvSpPr>
        <p:spPr>
          <a:xfrm>
            <a:off x="790101" y="3326423"/>
            <a:ext cx="1805017" cy="279168"/>
          </a:xfrm>
          <a:custGeom>
            <a:avLst/>
            <a:gdLst>
              <a:gd name="connsiteX0" fmla="*/ 396264 w 2156906"/>
              <a:gd name="connsiteY0" fmla="*/ 98290 h 250194"/>
              <a:gd name="connsiteX1" fmla="*/ 411156 w 2156906"/>
              <a:gd name="connsiteY1" fmla="*/ 95312 h 250194"/>
              <a:gd name="connsiteX2" fmla="*/ 437963 w 2156906"/>
              <a:gd name="connsiteY2" fmla="*/ 101269 h 250194"/>
              <a:gd name="connsiteX3" fmla="*/ 446898 w 2156906"/>
              <a:gd name="connsiteY3" fmla="*/ 107226 h 250194"/>
              <a:gd name="connsiteX4" fmla="*/ 479662 w 2156906"/>
              <a:gd name="connsiteY4" fmla="*/ 113183 h 250194"/>
              <a:gd name="connsiteX5" fmla="*/ 527318 w 2156906"/>
              <a:gd name="connsiteY5" fmla="*/ 119140 h 250194"/>
              <a:gd name="connsiteX6" fmla="*/ 545189 w 2156906"/>
              <a:gd name="connsiteY6" fmla="*/ 125097 h 250194"/>
              <a:gd name="connsiteX7" fmla="*/ 610716 w 2156906"/>
              <a:gd name="connsiteY7" fmla="*/ 131054 h 250194"/>
              <a:gd name="connsiteX8" fmla="*/ 625609 w 2156906"/>
              <a:gd name="connsiteY8" fmla="*/ 134032 h 250194"/>
              <a:gd name="connsiteX9" fmla="*/ 649437 w 2156906"/>
              <a:gd name="connsiteY9" fmla="*/ 137011 h 250194"/>
              <a:gd name="connsiteX10" fmla="*/ 664329 w 2156906"/>
              <a:gd name="connsiteY10" fmla="*/ 139989 h 250194"/>
              <a:gd name="connsiteX11" fmla="*/ 703050 w 2156906"/>
              <a:gd name="connsiteY11" fmla="*/ 145946 h 250194"/>
              <a:gd name="connsiteX12" fmla="*/ 720921 w 2156906"/>
              <a:gd name="connsiteY12" fmla="*/ 148925 h 250194"/>
              <a:gd name="connsiteX13" fmla="*/ 807297 w 2156906"/>
              <a:gd name="connsiteY13" fmla="*/ 151903 h 250194"/>
              <a:gd name="connsiteX14" fmla="*/ 831125 w 2156906"/>
              <a:gd name="connsiteY14" fmla="*/ 160839 h 250194"/>
              <a:gd name="connsiteX15" fmla="*/ 848996 w 2156906"/>
              <a:gd name="connsiteY15" fmla="*/ 166796 h 250194"/>
              <a:gd name="connsiteX16" fmla="*/ 860910 w 2156906"/>
              <a:gd name="connsiteY16" fmla="*/ 169774 h 250194"/>
              <a:gd name="connsiteX17" fmla="*/ 869846 w 2156906"/>
              <a:gd name="connsiteY17" fmla="*/ 172753 h 250194"/>
              <a:gd name="connsiteX18" fmla="*/ 908566 w 2156906"/>
              <a:gd name="connsiteY18" fmla="*/ 175731 h 250194"/>
              <a:gd name="connsiteX19" fmla="*/ 929416 w 2156906"/>
              <a:gd name="connsiteY19" fmla="*/ 178710 h 250194"/>
              <a:gd name="connsiteX20" fmla="*/ 956222 w 2156906"/>
              <a:gd name="connsiteY20" fmla="*/ 181688 h 250194"/>
              <a:gd name="connsiteX21" fmla="*/ 997921 w 2156906"/>
              <a:gd name="connsiteY21" fmla="*/ 187645 h 250194"/>
              <a:gd name="connsiteX22" fmla="*/ 1125997 w 2156906"/>
              <a:gd name="connsiteY22" fmla="*/ 190624 h 250194"/>
              <a:gd name="connsiteX23" fmla="*/ 1292793 w 2156906"/>
              <a:gd name="connsiteY23" fmla="*/ 187645 h 250194"/>
              <a:gd name="connsiteX24" fmla="*/ 1307685 w 2156906"/>
              <a:gd name="connsiteY24" fmla="*/ 184667 h 250194"/>
              <a:gd name="connsiteX25" fmla="*/ 1328535 w 2156906"/>
              <a:gd name="connsiteY25" fmla="*/ 181688 h 250194"/>
              <a:gd name="connsiteX26" fmla="*/ 1352363 w 2156906"/>
              <a:gd name="connsiteY26" fmla="*/ 175731 h 250194"/>
              <a:gd name="connsiteX27" fmla="*/ 1361298 w 2156906"/>
              <a:gd name="connsiteY27" fmla="*/ 172753 h 250194"/>
              <a:gd name="connsiteX28" fmla="*/ 1400019 w 2156906"/>
              <a:gd name="connsiteY28" fmla="*/ 166796 h 250194"/>
              <a:gd name="connsiteX29" fmla="*/ 1408954 w 2156906"/>
              <a:gd name="connsiteY29" fmla="*/ 163817 h 250194"/>
              <a:gd name="connsiteX30" fmla="*/ 1453632 w 2156906"/>
              <a:gd name="connsiteY30" fmla="*/ 157860 h 250194"/>
              <a:gd name="connsiteX31" fmla="*/ 1468525 w 2156906"/>
              <a:gd name="connsiteY31" fmla="*/ 154882 h 250194"/>
              <a:gd name="connsiteX32" fmla="*/ 1492353 w 2156906"/>
              <a:gd name="connsiteY32" fmla="*/ 151903 h 250194"/>
              <a:gd name="connsiteX33" fmla="*/ 1501288 w 2156906"/>
              <a:gd name="connsiteY33" fmla="*/ 148925 h 250194"/>
              <a:gd name="connsiteX34" fmla="*/ 1540009 w 2156906"/>
              <a:gd name="connsiteY34" fmla="*/ 142968 h 250194"/>
              <a:gd name="connsiteX35" fmla="*/ 1548944 w 2156906"/>
              <a:gd name="connsiteY35" fmla="*/ 139989 h 250194"/>
              <a:gd name="connsiteX36" fmla="*/ 1581708 w 2156906"/>
              <a:gd name="connsiteY36" fmla="*/ 134032 h 250194"/>
              <a:gd name="connsiteX37" fmla="*/ 1602557 w 2156906"/>
              <a:gd name="connsiteY37" fmla="*/ 128075 h 250194"/>
              <a:gd name="connsiteX38" fmla="*/ 1617450 w 2156906"/>
              <a:gd name="connsiteY38" fmla="*/ 125097 h 250194"/>
              <a:gd name="connsiteX39" fmla="*/ 1626385 w 2156906"/>
              <a:gd name="connsiteY39" fmla="*/ 122118 h 250194"/>
              <a:gd name="connsiteX40" fmla="*/ 1641278 w 2156906"/>
              <a:gd name="connsiteY40" fmla="*/ 119140 h 250194"/>
              <a:gd name="connsiteX41" fmla="*/ 1659149 w 2156906"/>
              <a:gd name="connsiteY41" fmla="*/ 113183 h 250194"/>
              <a:gd name="connsiteX42" fmla="*/ 1682977 w 2156906"/>
              <a:gd name="connsiteY42" fmla="*/ 107226 h 250194"/>
              <a:gd name="connsiteX43" fmla="*/ 1709783 w 2156906"/>
              <a:gd name="connsiteY43" fmla="*/ 101269 h 250194"/>
              <a:gd name="connsiteX44" fmla="*/ 1727654 w 2156906"/>
              <a:gd name="connsiteY44" fmla="*/ 95312 h 250194"/>
              <a:gd name="connsiteX45" fmla="*/ 1736590 w 2156906"/>
              <a:gd name="connsiteY45" fmla="*/ 92333 h 250194"/>
              <a:gd name="connsiteX46" fmla="*/ 1760418 w 2156906"/>
              <a:gd name="connsiteY46" fmla="*/ 86376 h 250194"/>
              <a:gd name="connsiteX47" fmla="*/ 1778289 w 2156906"/>
              <a:gd name="connsiteY47" fmla="*/ 80419 h 250194"/>
              <a:gd name="connsiteX48" fmla="*/ 1793181 w 2156906"/>
              <a:gd name="connsiteY48" fmla="*/ 77441 h 250194"/>
              <a:gd name="connsiteX49" fmla="*/ 1811052 w 2156906"/>
              <a:gd name="connsiteY49" fmla="*/ 71484 h 250194"/>
              <a:gd name="connsiteX50" fmla="*/ 1834880 w 2156906"/>
              <a:gd name="connsiteY50" fmla="*/ 68505 h 250194"/>
              <a:gd name="connsiteX51" fmla="*/ 1867644 w 2156906"/>
              <a:gd name="connsiteY51" fmla="*/ 59570 h 250194"/>
              <a:gd name="connsiteX52" fmla="*/ 1879558 w 2156906"/>
              <a:gd name="connsiteY52" fmla="*/ 53613 h 250194"/>
              <a:gd name="connsiteX53" fmla="*/ 1897429 w 2156906"/>
              <a:gd name="connsiteY53" fmla="*/ 47656 h 250194"/>
              <a:gd name="connsiteX54" fmla="*/ 1915300 w 2156906"/>
              <a:gd name="connsiteY54" fmla="*/ 41699 h 250194"/>
              <a:gd name="connsiteX55" fmla="*/ 1924235 w 2156906"/>
              <a:gd name="connsiteY55" fmla="*/ 38720 h 250194"/>
              <a:gd name="connsiteX56" fmla="*/ 1933171 w 2156906"/>
              <a:gd name="connsiteY56" fmla="*/ 35742 h 250194"/>
              <a:gd name="connsiteX57" fmla="*/ 1942106 w 2156906"/>
              <a:gd name="connsiteY57" fmla="*/ 29785 h 250194"/>
              <a:gd name="connsiteX58" fmla="*/ 1959977 w 2156906"/>
              <a:gd name="connsiteY58" fmla="*/ 23828 h 250194"/>
              <a:gd name="connsiteX59" fmla="*/ 1968913 w 2156906"/>
              <a:gd name="connsiteY59" fmla="*/ 20849 h 250194"/>
              <a:gd name="connsiteX60" fmla="*/ 1977848 w 2156906"/>
              <a:gd name="connsiteY60" fmla="*/ 17871 h 250194"/>
              <a:gd name="connsiteX61" fmla="*/ 2004655 w 2156906"/>
              <a:gd name="connsiteY61" fmla="*/ 11914 h 250194"/>
              <a:gd name="connsiteX62" fmla="*/ 2025504 w 2156906"/>
              <a:gd name="connsiteY62" fmla="*/ 8935 h 250194"/>
              <a:gd name="connsiteX63" fmla="*/ 2091031 w 2156906"/>
              <a:gd name="connsiteY63" fmla="*/ 0 h 250194"/>
              <a:gd name="connsiteX64" fmla="*/ 2141666 w 2156906"/>
              <a:gd name="connsiteY64" fmla="*/ 2978 h 250194"/>
              <a:gd name="connsiteX65" fmla="*/ 2144644 w 2156906"/>
              <a:gd name="connsiteY65" fmla="*/ 11914 h 250194"/>
              <a:gd name="connsiteX66" fmla="*/ 2153580 w 2156906"/>
              <a:gd name="connsiteY66" fmla="*/ 29785 h 250194"/>
              <a:gd name="connsiteX67" fmla="*/ 2153580 w 2156906"/>
              <a:gd name="connsiteY67" fmla="*/ 89355 h 250194"/>
              <a:gd name="connsiteX68" fmla="*/ 2150601 w 2156906"/>
              <a:gd name="connsiteY68" fmla="*/ 98290 h 250194"/>
              <a:gd name="connsiteX69" fmla="*/ 2123795 w 2156906"/>
              <a:gd name="connsiteY69" fmla="*/ 113183 h 250194"/>
              <a:gd name="connsiteX70" fmla="*/ 2102945 w 2156906"/>
              <a:gd name="connsiteY70" fmla="*/ 122118 h 250194"/>
              <a:gd name="connsiteX71" fmla="*/ 2094010 w 2156906"/>
              <a:gd name="connsiteY71" fmla="*/ 125097 h 250194"/>
              <a:gd name="connsiteX72" fmla="*/ 2085074 w 2156906"/>
              <a:gd name="connsiteY72" fmla="*/ 131054 h 250194"/>
              <a:gd name="connsiteX73" fmla="*/ 2067203 w 2156906"/>
              <a:gd name="connsiteY73" fmla="*/ 134032 h 250194"/>
              <a:gd name="connsiteX74" fmla="*/ 2058268 w 2156906"/>
              <a:gd name="connsiteY74" fmla="*/ 137011 h 250194"/>
              <a:gd name="connsiteX75" fmla="*/ 2028483 w 2156906"/>
              <a:gd name="connsiteY75" fmla="*/ 142968 h 250194"/>
              <a:gd name="connsiteX76" fmla="*/ 2010612 w 2156906"/>
              <a:gd name="connsiteY76" fmla="*/ 148925 h 250194"/>
              <a:gd name="connsiteX77" fmla="*/ 2001676 w 2156906"/>
              <a:gd name="connsiteY77" fmla="*/ 151903 h 250194"/>
              <a:gd name="connsiteX78" fmla="*/ 1989762 w 2156906"/>
              <a:gd name="connsiteY78" fmla="*/ 154882 h 250194"/>
              <a:gd name="connsiteX79" fmla="*/ 1980827 w 2156906"/>
              <a:gd name="connsiteY79" fmla="*/ 157860 h 250194"/>
              <a:gd name="connsiteX80" fmla="*/ 1959977 w 2156906"/>
              <a:gd name="connsiteY80" fmla="*/ 160839 h 250194"/>
              <a:gd name="connsiteX81" fmla="*/ 1834880 w 2156906"/>
              <a:gd name="connsiteY81" fmla="*/ 169774 h 250194"/>
              <a:gd name="connsiteX82" fmla="*/ 1682977 w 2156906"/>
              <a:gd name="connsiteY82" fmla="*/ 178710 h 250194"/>
              <a:gd name="connsiteX83" fmla="*/ 1668084 w 2156906"/>
              <a:gd name="connsiteY83" fmla="*/ 181688 h 250194"/>
              <a:gd name="connsiteX84" fmla="*/ 1489374 w 2156906"/>
              <a:gd name="connsiteY84" fmla="*/ 187645 h 250194"/>
              <a:gd name="connsiteX85" fmla="*/ 1453632 w 2156906"/>
              <a:gd name="connsiteY85" fmla="*/ 193602 h 250194"/>
              <a:gd name="connsiteX86" fmla="*/ 1414911 w 2156906"/>
              <a:gd name="connsiteY86" fmla="*/ 199559 h 250194"/>
              <a:gd name="connsiteX87" fmla="*/ 1400019 w 2156906"/>
              <a:gd name="connsiteY87" fmla="*/ 202538 h 250194"/>
              <a:gd name="connsiteX88" fmla="*/ 1382148 w 2156906"/>
              <a:gd name="connsiteY88" fmla="*/ 208495 h 250194"/>
              <a:gd name="connsiteX89" fmla="*/ 1370234 w 2156906"/>
              <a:gd name="connsiteY89" fmla="*/ 211473 h 250194"/>
              <a:gd name="connsiteX90" fmla="*/ 1355341 w 2156906"/>
              <a:gd name="connsiteY90" fmla="*/ 214452 h 250194"/>
              <a:gd name="connsiteX91" fmla="*/ 1346406 w 2156906"/>
              <a:gd name="connsiteY91" fmla="*/ 217430 h 250194"/>
              <a:gd name="connsiteX92" fmla="*/ 1334492 w 2156906"/>
              <a:gd name="connsiteY92" fmla="*/ 220409 h 250194"/>
              <a:gd name="connsiteX93" fmla="*/ 1319599 w 2156906"/>
              <a:gd name="connsiteY93" fmla="*/ 223387 h 250194"/>
              <a:gd name="connsiteX94" fmla="*/ 1310664 w 2156906"/>
              <a:gd name="connsiteY94" fmla="*/ 226366 h 250194"/>
              <a:gd name="connsiteX95" fmla="*/ 1298750 w 2156906"/>
              <a:gd name="connsiteY95" fmla="*/ 229344 h 250194"/>
              <a:gd name="connsiteX96" fmla="*/ 1289814 w 2156906"/>
              <a:gd name="connsiteY96" fmla="*/ 232323 h 250194"/>
              <a:gd name="connsiteX97" fmla="*/ 1257051 w 2156906"/>
              <a:gd name="connsiteY97" fmla="*/ 235301 h 250194"/>
              <a:gd name="connsiteX98" fmla="*/ 1227266 w 2156906"/>
              <a:gd name="connsiteY98" fmla="*/ 241258 h 250194"/>
              <a:gd name="connsiteX99" fmla="*/ 1167696 w 2156906"/>
              <a:gd name="connsiteY99" fmla="*/ 244237 h 250194"/>
              <a:gd name="connsiteX100" fmla="*/ 1140889 w 2156906"/>
              <a:gd name="connsiteY100" fmla="*/ 247215 h 250194"/>
              <a:gd name="connsiteX101" fmla="*/ 1120040 w 2156906"/>
              <a:gd name="connsiteY101" fmla="*/ 250194 h 250194"/>
              <a:gd name="connsiteX102" fmla="*/ 828147 w 2156906"/>
              <a:gd name="connsiteY102" fmla="*/ 247215 h 250194"/>
              <a:gd name="connsiteX103" fmla="*/ 804319 w 2156906"/>
              <a:gd name="connsiteY103" fmla="*/ 238280 h 250194"/>
              <a:gd name="connsiteX104" fmla="*/ 783469 w 2156906"/>
              <a:gd name="connsiteY104" fmla="*/ 232323 h 250194"/>
              <a:gd name="connsiteX105" fmla="*/ 774534 w 2156906"/>
              <a:gd name="connsiteY105" fmla="*/ 229344 h 250194"/>
              <a:gd name="connsiteX106" fmla="*/ 744749 w 2156906"/>
              <a:gd name="connsiteY106" fmla="*/ 223387 h 250194"/>
              <a:gd name="connsiteX107" fmla="*/ 694114 w 2156906"/>
              <a:gd name="connsiteY107" fmla="*/ 214452 h 250194"/>
              <a:gd name="connsiteX108" fmla="*/ 676243 w 2156906"/>
              <a:gd name="connsiteY108" fmla="*/ 208495 h 250194"/>
              <a:gd name="connsiteX109" fmla="*/ 658372 w 2156906"/>
              <a:gd name="connsiteY109" fmla="*/ 205516 h 250194"/>
              <a:gd name="connsiteX110" fmla="*/ 604759 w 2156906"/>
              <a:gd name="connsiteY110" fmla="*/ 199559 h 250194"/>
              <a:gd name="connsiteX111" fmla="*/ 566039 w 2156906"/>
              <a:gd name="connsiteY111" fmla="*/ 190624 h 250194"/>
              <a:gd name="connsiteX112" fmla="*/ 551146 w 2156906"/>
              <a:gd name="connsiteY112" fmla="*/ 187645 h 250194"/>
              <a:gd name="connsiteX113" fmla="*/ 518383 w 2156906"/>
              <a:gd name="connsiteY113" fmla="*/ 178710 h 250194"/>
              <a:gd name="connsiteX114" fmla="*/ 434984 w 2156906"/>
              <a:gd name="connsiteY114" fmla="*/ 181688 h 250194"/>
              <a:gd name="connsiteX115" fmla="*/ 417113 w 2156906"/>
              <a:gd name="connsiteY115" fmla="*/ 184667 h 250194"/>
              <a:gd name="connsiteX116" fmla="*/ 384350 w 2156906"/>
              <a:gd name="connsiteY116" fmla="*/ 187645 h 250194"/>
              <a:gd name="connsiteX117" fmla="*/ 327758 w 2156906"/>
              <a:gd name="connsiteY117" fmla="*/ 193602 h 250194"/>
              <a:gd name="connsiteX118" fmla="*/ 268188 w 2156906"/>
              <a:gd name="connsiteY118" fmla="*/ 196581 h 250194"/>
              <a:gd name="connsiteX119" fmla="*/ 241382 w 2156906"/>
              <a:gd name="connsiteY119" fmla="*/ 202538 h 250194"/>
              <a:gd name="connsiteX120" fmla="*/ 226489 w 2156906"/>
              <a:gd name="connsiteY120" fmla="*/ 205516 h 250194"/>
              <a:gd name="connsiteX121" fmla="*/ 187769 w 2156906"/>
              <a:gd name="connsiteY121" fmla="*/ 214452 h 250194"/>
              <a:gd name="connsiteX122" fmla="*/ 169898 w 2156906"/>
              <a:gd name="connsiteY122" fmla="*/ 220409 h 250194"/>
              <a:gd name="connsiteX123" fmla="*/ 160962 w 2156906"/>
              <a:gd name="connsiteY123" fmla="*/ 223387 h 250194"/>
              <a:gd name="connsiteX124" fmla="*/ 122242 w 2156906"/>
              <a:gd name="connsiteY124" fmla="*/ 220409 h 250194"/>
              <a:gd name="connsiteX125" fmla="*/ 110328 w 2156906"/>
              <a:gd name="connsiteY125" fmla="*/ 217430 h 250194"/>
              <a:gd name="connsiteX126" fmla="*/ 56715 w 2156906"/>
              <a:gd name="connsiteY126" fmla="*/ 211473 h 250194"/>
              <a:gd name="connsiteX127" fmla="*/ 29908 w 2156906"/>
              <a:gd name="connsiteY127" fmla="*/ 202538 h 250194"/>
              <a:gd name="connsiteX128" fmla="*/ 20973 w 2156906"/>
              <a:gd name="connsiteY128" fmla="*/ 199559 h 250194"/>
              <a:gd name="connsiteX129" fmla="*/ 15016 w 2156906"/>
              <a:gd name="connsiteY129" fmla="*/ 190624 h 250194"/>
              <a:gd name="connsiteX130" fmla="*/ 3102 w 2156906"/>
              <a:gd name="connsiteY130" fmla="*/ 163817 h 250194"/>
              <a:gd name="connsiteX131" fmla="*/ 3102 w 2156906"/>
              <a:gd name="connsiteY131" fmla="*/ 125097 h 250194"/>
              <a:gd name="connsiteX132" fmla="*/ 12037 w 2156906"/>
              <a:gd name="connsiteY132" fmla="*/ 98290 h 250194"/>
              <a:gd name="connsiteX133" fmla="*/ 38844 w 2156906"/>
              <a:gd name="connsiteY133" fmla="*/ 86376 h 250194"/>
              <a:gd name="connsiteX134" fmla="*/ 47779 w 2156906"/>
              <a:gd name="connsiteY134" fmla="*/ 83398 h 250194"/>
              <a:gd name="connsiteX135" fmla="*/ 372436 w 2156906"/>
              <a:gd name="connsiteY135" fmla="*/ 86376 h 250194"/>
              <a:gd name="connsiteX136" fmla="*/ 381371 w 2156906"/>
              <a:gd name="connsiteY136" fmla="*/ 89355 h 250194"/>
              <a:gd name="connsiteX137" fmla="*/ 396264 w 2156906"/>
              <a:gd name="connsiteY137" fmla="*/ 92333 h 250194"/>
              <a:gd name="connsiteX138" fmla="*/ 396264 w 2156906"/>
              <a:gd name="connsiteY138" fmla="*/ 98290 h 25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2156906" h="250194">
                <a:moveTo>
                  <a:pt x="396264" y="98290"/>
                </a:moveTo>
                <a:cubicBezTo>
                  <a:pt x="398746" y="98787"/>
                  <a:pt x="406094" y="95312"/>
                  <a:pt x="411156" y="95312"/>
                </a:cubicBezTo>
                <a:cubicBezTo>
                  <a:pt x="415735" y="95312"/>
                  <a:pt x="431819" y="98197"/>
                  <a:pt x="437963" y="101269"/>
                </a:cubicBezTo>
                <a:cubicBezTo>
                  <a:pt x="441165" y="102870"/>
                  <a:pt x="443546" y="105969"/>
                  <a:pt x="446898" y="107226"/>
                </a:cubicBezTo>
                <a:cubicBezTo>
                  <a:pt x="450009" y="108393"/>
                  <a:pt x="477916" y="112945"/>
                  <a:pt x="479662" y="113183"/>
                </a:cubicBezTo>
                <a:cubicBezTo>
                  <a:pt x="495524" y="115346"/>
                  <a:pt x="527318" y="119140"/>
                  <a:pt x="527318" y="119140"/>
                </a:cubicBezTo>
                <a:cubicBezTo>
                  <a:pt x="533275" y="121126"/>
                  <a:pt x="538931" y="124576"/>
                  <a:pt x="545189" y="125097"/>
                </a:cubicBezTo>
                <a:cubicBezTo>
                  <a:pt x="557607" y="126132"/>
                  <a:pt x="596800" y="129199"/>
                  <a:pt x="610716" y="131054"/>
                </a:cubicBezTo>
                <a:cubicBezTo>
                  <a:pt x="615734" y="131723"/>
                  <a:pt x="620605" y="133262"/>
                  <a:pt x="625609" y="134032"/>
                </a:cubicBezTo>
                <a:cubicBezTo>
                  <a:pt x="633520" y="135249"/>
                  <a:pt x="641526" y="135794"/>
                  <a:pt x="649437" y="137011"/>
                </a:cubicBezTo>
                <a:cubicBezTo>
                  <a:pt x="654440" y="137781"/>
                  <a:pt x="659348" y="139083"/>
                  <a:pt x="664329" y="139989"/>
                </a:cubicBezTo>
                <a:cubicBezTo>
                  <a:pt x="684804" y="143712"/>
                  <a:pt x="681244" y="142591"/>
                  <a:pt x="703050" y="145946"/>
                </a:cubicBezTo>
                <a:cubicBezTo>
                  <a:pt x="709019" y="146864"/>
                  <a:pt x="714892" y="148580"/>
                  <a:pt x="720921" y="148925"/>
                </a:cubicBezTo>
                <a:cubicBezTo>
                  <a:pt x="749683" y="150569"/>
                  <a:pt x="778505" y="150910"/>
                  <a:pt x="807297" y="151903"/>
                </a:cubicBezTo>
                <a:cubicBezTo>
                  <a:pt x="822847" y="162269"/>
                  <a:pt x="809326" y="154893"/>
                  <a:pt x="831125" y="160839"/>
                </a:cubicBezTo>
                <a:cubicBezTo>
                  <a:pt x="837183" y="162491"/>
                  <a:pt x="842904" y="165273"/>
                  <a:pt x="848996" y="166796"/>
                </a:cubicBezTo>
                <a:cubicBezTo>
                  <a:pt x="852967" y="167789"/>
                  <a:pt x="856974" y="168649"/>
                  <a:pt x="860910" y="169774"/>
                </a:cubicBezTo>
                <a:cubicBezTo>
                  <a:pt x="863929" y="170637"/>
                  <a:pt x="866730" y="172364"/>
                  <a:pt x="869846" y="172753"/>
                </a:cubicBezTo>
                <a:cubicBezTo>
                  <a:pt x="882691" y="174359"/>
                  <a:pt x="895685" y="174443"/>
                  <a:pt x="908566" y="175731"/>
                </a:cubicBezTo>
                <a:cubicBezTo>
                  <a:pt x="915552" y="176430"/>
                  <a:pt x="922450" y="177839"/>
                  <a:pt x="929416" y="178710"/>
                </a:cubicBezTo>
                <a:cubicBezTo>
                  <a:pt x="938337" y="179825"/>
                  <a:pt x="947322" y="180417"/>
                  <a:pt x="956222" y="181688"/>
                </a:cubicBezTo>
                <a:cubicBezTo>
                  <a:pt x="980440" y="185148"/>
                  <a:pt x="965178" y="186386"/>
                  <a:pt x="997921" y="187645"/>
                </a:cubicBezTo>
                <a:cubicBezTo>
                  <a:pt x="1040593" y="189286"/>
                  <a:pt x="1083305" y="189631"/>
                  <a:pt x="1125997" y="190624"/>
                </a:cubicBezTo>
                <a:lnTo>
                  <a:pt x="1292793" y="187645"/>
                </a:lnTo>
                <a:cubicBezTo>
                  <a:pt x="1297853" y="187479"/>
                  <a:pt x="1302692" y="185499"/>
                  <a:pt x="1307685" y="184667"/>
                </a:cubicBezTo>
                <a:cubicBezTo>
                  <a:pt x="1314610" y="183513"/>
                  <a:pt x="1321585" y="182681"/>
                  <a:pt x="1328535" y="181688"/>
                </a:cubicBezTo>
                <a:cubicBezTo>
                  <a:pt x="1348959" y="174881"/>
                  <a:pt x="1323610" y="182919"/>
                  <a:pt x="1352363" y="175731"/>
                </a:cubicBezTo>
                <a:cubicBezTo>
                  <a:pt x="1355409" y="174970"/>
                  <a:pt x="1358252" y="173514"/>
                  <a:pt x="1361298" y="172753"/>
                </a:cubicBezTo>
                <a:cubicBezTo>
                  <a:pt x="1374950" y="169340"/>
                  <a:pt x="1385540" y="168606"/>
                  <a:pt x="1400019" y="166796"/>
                </a:cubicBezTo>
                <a:cubicBezTo>
                  <a:pt x="1402997" y="165803"/>
                  <a:pt x="1405875" y="164433"/>
                  <a:pt x="1408954" y="163817"/>
                </a:cubicBezTo>
                <a:cubicBezTo>
                  <a:pt x="1418954" y="161817"/>
                  <a:pt x="1444243" y="159304"/>
                  <a:pt x="1453632" y="157860"/>
                </a:cubicBezTo>
                <a:cubicBezTo>
                  <a:pt x="1458636" y="157090"/>
                  <a:pt x="1463521" y="155652"/>
                  <a:pt x="1468525" y="154882"/>
                </a:cubicBezTo>
                <a:cubicBezTo>
                  <a:pt x="1476436" y="153665"/>
                  <a:pt x="1484410" y="152896"/>
                  <a:pt x="1492353" y="151903"/>
                </a:cubicBezTo>
                <a:cubicBezTo>
                  <a:pt x="1495331" y="150910"/>
                  <a:pt x="1498223" y="149606"/>
                  <a:pt x="1501288" y="148925"/>
                </a:cubicBezTo>
                <a:cubicBezTo>
                  <a:pt x="1508741" y="147269"/>
                  <a:pt x="1533341" y="143920"/>
                  <a:pt x="1540009" y="142968"/>
                </a:cubicBezTo>
                <a:cubicBezTo>
                  <a:pt x="1542987" y="141975"/>
                  <a:pt x="1545898" y="140750"/>
                  <a:pt x="1548944" y="139989"/>
                </a:cubicBezTo>
                <a:cubicBezTo>
                  <a:pt x="1561695" y="136801"/>
                  <a:pt x="1568463" y="136681"/>
                  <a:pt x="1581708" y="134032"/>
                </a:cubicBezTo>
                <a:cubicBezTo>
                  <a:pt x="1609601" y="128453"/>
                  <a:pt x="1579819" y="133759"/>
                  <a:pt x="1602557" y="128075"/>
                </a:cubicBezTo>
                <a:cubicBezTo>
                  <a:pt x="1607468" y="126847"/>
                  <a:pt x="1612539" y="126325"/>
                  <a:pt x="1617450" y="125097"/>
                </a:cubicBezTo>
                <a:cubicBezTo>
                  <a:pt x="1620496" y="124336"/>
                  <a:pt x="1623339" y="122879"/>
                  <a:pt x="1626385" y="122118"/>
                </a:cubicBezTo>
                <a:cubicBezTo>
                  <a:pt x="1631296" y="120890"/>
                  <a:pt x="1636394" y="120472"/>
                  <a:pt x="1641278" y="119140"/>
                </a:cubicBezTo>
                <a:cubicBezTo>
                  <a:pt x="1647336" y="117488"/>
                  <a:pt x="1653057" y="114706"/>
                  <a:pt x="1659149" y="113183"/>
                </a:cubicBezTo>
                <a:cubicBezTo>
                  <a:pt x="1667092" y="111197"/>
                  <a:pt x="1674949" y="108832"/>
                  <a:pt x="1682977" y="107226"/>
                </a:cubicBezTo>
                <a:cubicBezTo>
                  <a:pt x="1691468" y="105527"/>
                  <a:pt x="1701379" y="103790"/>
                  <a:pt x="1709783" y="101269"/>
                </a:cubicBezTo>
                <a:cubicBezTo>
                  <a:pt x="1715797" y="99465"/>
                  <a:pt x="1721697" y="97298"/>
                  <a:pt x="1727654" y="95312"/>
                </a:cubicBezTo>
                <a:cubicBezTo>
                  <a:pt x="1730633" y="94319"/>
                  <a:pt x="1733544" y="93095"/>
                  <a:pt x="1736590" y="92333"/>
                </a:cubicBezTo>
                <a:cubicBezTo>
                  <a:pt x="1744533" y="90347"/>
                  <a:pt x="1752651" y="88965"/>
                  <a:pt x="1760418" y="86376"/>
                </a:cubicBezTo>
                <a:cubicBezTo>
                  <a:pt x="1766375" y="84390"/>
                  <a:pt x="1772132" y="81650"/>
                  <a:pt x="1778289" y="80419"/>
                </a:cubicBezTo>
                <a:cubicBezTo>
                  <a:pt x="1783253" y="79426"/>
                  <a:pt x="1788297" y="78773"/>
                  <a:pt x="1793181" y="77441"/>
                </a:cubicBezTo>
                <a:cubicBezTo>
                  <a:pt x="1799239" y="75789"/>
                  <a:pt x="1804821" y="72263"/>
                  <a:pt x="1811052" y="71484"/>
                </a:cubicBezTo>
                <a:lnTo>
                  <a:pt x="1834880" y="68505"/>
                </a:lnTo>
                <a:cubicBezTo>
                  <a:pt x="1857554" y="60947"/>
                  <a:pt x="1846594" y="63779"/>
                  <a:pt x="1867644" y="59570"/>
                </a:cubicBezTo>
                <a:cubicBezTo>
                  <a:pt x="1871615" y="57584"/>
                  <a:pt x="1875435" y="55262"/>
                  <a:pt x="1879558" y="53613"/>
                </a:cubicBezTo>
                <a:cubicBezTo>
                  <a:pt x="1885388" y="51281"/>
                  <a:pt x="1891472" y="49642"/>
                  <a:pt x="1897429" y="47656"/>
                </a:cubicBezTo>
                <a:lnTo>
                  <a:pt x="1915300" y="41699"/>
                </a:lnTo>
                <a:lnTo>
                  <a:pt x="1924235" y="38720"/>
                </a:lnTo>
                <a:lnTo>
                  <a:pt x="1933171" y="35742"/>
                </a:lnTo>
                <a:cubicBezTo>
                  <a:pt x="1936149" y="33756"/>
                  <a:pt x="1938835" y="31239"/>
                  <a:pt x="1942106" y="29785"/>
                </a:cubicBezTo>
                <a:cubicBezTo>
                  <a:pt x="1947844" y="27235"/>
                  <a:pt x="1954020" y="25814"/>
                  <a:pt x="1959977" y="23828"/>
                </a:cubicBezTo>
                <a:lnTo>
                  <a:pt x="1968913" y="20849"/>
                </a:lnTo>
                <a:cubicBezTo>
                  <a:pt x="1971891" y="19856"/>
                  <a:pt x="1974802" y="18633"/>
                  <a:pt x="1977848" y="17871"/>
                </a:cubicBezTo>
                <a:cubicBezTo>
                  <a:pt x="1988569" y="15190"/>
                  <a:pt x="1993298" y="13807"/>
                  <a:pt x="2004655" y="11914"/>
                </a:cubicBezTo>
                <a:cubicBezTo>
                  <a:pt x="2011580" y="10760"/>
                  <a:pt x="2018543" y="9843"/>
                  <a:pt x="2025504" y="8935"/>
                </a:cubicBezTo>
                <a:cubicBezTo>
                  <a:pt x="2087220" y="885"/>
                  <a:pt x="2054325" y="6117"/>
                  <a:pt x="2091031" y="0"/>
                </a:cubicBezTo>
                <a:cubicBezTo>
                  <a:pt x="2107909" y="993"/>
                  <a:pt x="2125161" y="-690"/>
                  <a:pt x="2141666" y="2978"/>
                </a:cubicBezTo>
                <a:cubicBezTo>
                  <a:pt x="2144731" y="3659"/>
                  <a:pt x="2143240" y="9106"/>
                  <a:pt x="2144644" y="11914"/>
                </a:cubicBezTo>
                <a:cubicBezTo>
                  <a:pt x="2156195" y="35018"/>
                  <a:pt x="2146090" y="7316"/>
                  <a:pt x="2153580" y="29785"/>
                </a:cubicBezTo>
                <a:cubicBezTo>
                  <a:pt x="2157753" y="58997"/>
                  <a:pt x="2158269" y="51844"/>
                  <a:pt x="2153580" y="89355"/>
                </a:cubicBezTo>
                <a:cubicBezTo>
                  <a:pt x="2153191" y="92470"/>
                  <a:pt x="2152342" y="95678"/>
                  <a:pt x="2150601" y="98290"/>
                </a:cubicBezTo>
                <a:cubicBezTo>
                  <a:pt x="2142957" y="109756"/>
                  <a:pt x="2137119" y="108742"/>
                  <a:pt x="2123795" y="113183"/>
                </a:cubicBezTo>
                <a:cubicBezTo>
                  <a:pt x="2102840" y="120167"/>
                  <a:pt x="2128706" y="111076"/>
                  <a:pt x="2102945" y="122118"/>
                </a:cubicBezTo>
                <a:cubicBezTo>
                  <a:pt x="2100059" y="123355"/>
                  <a:pt x="2096818" y="123693"/>
                  <a:pt x="2094010" y="125097"/>
                </a:cubicBezTo>
                <a:cubicBezTo>
                  <a:pt x="2090808" y="126698"/>
                  <a:pt x="2088470" y="129922"/>
                  <a:pt x="2085074" y="131054"/>
                </a:cubicBezTo>
                <a:cubicBezTo>
                  <a:pt x="2079345" y="132964"/>
                  <a:pt x="2073160" y="133039"/>
                  <a:pt x="2067203" y="134032"/>
                </a:cubicBezTo>
                <a:cubicBezTo>
                  <a:pt x="2064225" y="135025"/>
                  <a:pt x="2061333" y="136330"/>
                  <a:pt x="2058268" y="137011"/>
                </a:cubicBezTo>
                <a:cubicBezTo>
                  <a:pt x="2037548" y="141616"/>
                  <a:pt x="2045450" y="137878"/>
                  <a:pt x="2028483" y="142968"/>
                </a:cubicBezTo>
                <a:cubicBezTo>
                  <a:pt x="2022469" y="144772"/>
                  <a:pt x="2016569" y="146939"/>
                  <a:pt x="2010612" y="148925"/>
                </a:cubicBezTo>
                <a:cubicBezTo>
                  <a:pt x="2007633" y="149918"/>
                  <a:pt x="2004722" y="151141"/>
                  <a:pt x="2001676" y="151903"/>
                </a:cubicBezTo>
                <a:cubicBezTo>
                  <a:pt x="1997705" y="152896"/>
                  <a:pt x="1993698" y="153757"/>
                  <a:pt x="1989762" y="154882"/>
                </a:cubicBezTo>
                <a:cubicBezTo>
                  <a:pt x="1986743" y="155744"/>
                  <a:pt x="1983905" y="157244"/>
                  <a:pt x="1980827" y="157860"/>
                </a:cubicBezTo>
                <a:cubicBezTo>
                  <a:pt x="1973943" y="159237"/>
                  <a:pt x="1966948" y="160002"/>
                  <a:pt x="1959977" y="160839"/>
                </a:cubicBezTo>
                <a:cubicBezTo>
                  <a:pt x="1874986" y="171038"/>
                  <a:pt x="1934510" y="163914"/>
                  <a:pt x="1834880" y="169774"/>
                </a:cubicBezTo>
                <a:lnTo>
                  <a:pt x="1682977" y="178710"/>
                </a:lnTo>
                <a:cubicBezTo>
                  <a:pt x="1678013" y="179703"/>
                  <a:pt x="1673096" y="180972"/>
                  <a:pt x="1668084" y="181688"/>
                </a:cubicBezTo>
                <a:cubicBezTo>
                  <a:pt x="1610799" y="189872"/>
                  <a:pt x="1538414" y="186684"/>
                  <a:pt x="1489374" y="187645"/>
                </a:cubicBezTo>
                <a:cubicBezTo>
                  <a:pt x="1477460" y="189631"/>
                  <a:pt x="1465589" y="191894"/>
                  <a:pt x="1453632" y="193602"/>
                </a:cubicBezTo>
                <a:cubicBezTo>
                  <a:pt x="1438048" y="195829"/>
                  <a:pt x="1430035" y="196809"/>
                  <a:pt x="1414911" y="199559"/>
                </a:cubicBezTo>
                <a:cubicBezTo>
                  <a:pt x="1409930" y="200465"/>
                  <a:pt x="1404903" y="201206"/>
                  <a:pt x="1400019" y="202538"/>
                </a:cubicBezTo>
                <a:cubicBezTo>
                  <a:pt x="1393961" y="204190"/>
                  <a:pt x="1388240" y="206972"/>
                  <a:pt x="1382148" y="208495"/>
                </a:cubicBezTo>
                <a:cubicBezTo>
                  <a:pt x="1378177" y="209488"/>
                  <a:pt x="1374230" y="210585"/>
                  <a:pt x="1370234" y="211473"/>
                </a:cubicBezTo>
                <a:cubicBezTo>
                  <a:pt x="1365292" y="212571"/>
                  <a:pt x="1360253" y="213224"/>
                  <a:pt x="1355341" y="214452"/>
                </a:cubicBezTo>
                <a:cubicBezTo>
                  <a:pt x="1352295" y="215213"/>
                  <a:pt x="1349425" y="216568"/>
                  <a:pt x="1346406" y="217430"/>
                </a:cubicBezTo>
                <a:cubicBezTo>
                  <a:pt x="1342470" y="218555"/>
                  <a:pt x="1338488" y="219521"/>
                  <a:pt x="1334492" y="220409"/>
                </a:cubicBezTo>
                <a:cubicBezTo>
                  <a:pt x="1329550" y="221507"/>
                  <a:pt x="1324510" y="222159"/>
                  <a:pt x="1319599" y="223387"/>
                </a:cubicBezTo>
                <a:cubicBezTo>
                  <a:pt x="1316553" y="224148"/>
                  <a:pt x="1313683" y="225503"/>
                  <a:pt x="1310664" y="226366"/>
                </a:cubicBezTo>
                <a:cubicBezTo>
                  <a:pt x="1306728" y="227491"/>
                  <a:pt x="1302686" y="228219"/>
                  <a:pt x="1298750" y="229344"/>
                </a:cubicBezTo>
                <a:cubicBezTo>
                  <a:pt x="1295731" y="230207"/>
                  <a:pt x="1292922" y="231879"/>
                  <a:pt x="1289814" y="232323"/>
                </a:cubicBezTo>
                <a:cubicBezTo>
                  <a:pt x="1278958" y="233874"/>
                  <a:pt x="1267972" y="234308"/>
                  <a:pt x="1257051" y="235301"/>
                </a:cubicBezTo>
                <a:cubicBezTo>
                  <a:pt x="1246974" y="237821"/>
                  <a:pt x="1237821" y="240446"/>
                  <a:pt x="1227266" y="241258"/>
                </a:cubicBezTo>
                <a:cubicBezTo>
                  <a:pt x="1207443" y="242783"/>
                  <a:pt x="1187553" y="243244"/>
                  <a:pt x="1167696" y="244237"/>
                </a:cubicBezTo>
                <a:lnTo>
                  <a:pt x="1140889" y="247215"/>
                </a:lnTo>
                <a:cubicBezTo>
                  <a:pt x="1133923" y="248086"/>
                  <a:pt x="1127060" y="250194"/>
                  <a:pt x="1120040" y="250194"/>
                </a:cubicBezTo>
                <a:cubicBezTo>
                  <a:pt x="1022737" y="250194"/>
                  <a:pt x="925445" y="248208"/>
                  <a:pt x="828147" y="247215"/>
                </a:cubicBezTo>
                <a:cubicBezTo>
                  <a:pt x="806184" y="241725"/>
                  <a:pt x="826121" y="247624"/>
                  <a:pt x="804319" y="238280"/>
                </a:cubicBezTo>
                <a:cubicBezTo>
                  <a:pt x="797171" y="235216"/>
                  <a:pt x="791035" y="234485"/>
                  <a:pt x="783469" y="232323"/>
                </a:cubicBezTo>
                <a:cubicBezTo>
                  <a:pt x="780450" y="231460"/>
                  <a:pt x="777553" y="230207"/>
                  <a:pt x="774534" y="229344"/>
                </a:cubicBezTo>
                <a:cubicBezTo>
                  <a:pt x="760085" y="225216"/>
                  <a:pt x="761753" y="226575"/>
                  <a:pt x="744749" y="223387"/>
                </a:cubicBezTo>
                <a:cubicBezTo>
                  <a:pt x="697830" y="214589"/>
                  <a:pt x="732095" y="219877"/>
                  <a:pt x="694114" y="214452"/>
                </a:cubicBezTo>
                <a:cubicBezTo>
                  <a:pt x="688157" y="212466"/>
                  <a:pt x="682437" y="209527"/>
                  <a:pt x="676243" y="208495"/>
                </a:cubicBezTo>
                <a:cubicBezTo>
                  <a:pt x="670286" y="207502"/>
                  <a:pt x="664350" y="206370"/>
                  <a:pt x="658372" y="205516"/>
                </a:cubicBezTo>
                <a:cubicBezTo>
                  <a:pt x="638719" y="202708"/>
                  <a:pt x="624963" y="201580"/>
                  <a:pt x="604759" y="199559"/>
                </a:cubicBezTo>
                <a:cubicBezTo>
                  <a:pt x="586218" y="193379"/>
                  <a:pt x="598905" y="197197"/>
                  <a:pt x="566039" y="190624"/>
                </a:cubicBezTo>
                <a:cubicBezTo>
                  <a:pt x="561075" y="189631"/>
                  <a:pt x="555949" y="189246"/>
                  <a:pt x="551146" y="187645"/>
                </a:cubicBezTo>
                <a:cubicBezTo>
                  <a:pt x="528472" y="180087"/>
                  <a:pt x="539432" y="182919"/>
                  <a:pt x="518383" y="178710"/>
                </a:cubicBezTo>
                <a:cubicBezTo>
                  <a:pt x="490583" y="179703"/>
                  <a:pt x="462753" y="180055"/>
                  <a:pt x="434984" y="181688"/>
                </a:cubicBezTo>
                <a:cubicBezTo>
                  <a:pt x="428955" y="182043"/>
                  <a:pt x="423111" y="183961"/>
                  <a:pt x="417113" y="184667"/>
                </a:cubicBezTo>
                <a:cubicBezTo>
                  <a:pt x="406222" y="185948"/>
                  <a:pt x="395271" y="186652"/>
                  <a:pt x="384350" y="187645"/>
                </a:cubicBezTo>
                <a:cubicBezTo>
                  <a:pt x="357307" y="193054"/>
                  <a:pt x="370338" y="191097"/>
                  <a:pt x="327758" y="193602"/>
                </a:cubicBezTo>
                <a:lnTo>
                  <a:pt x="268188" y="196581"/>
                </a:lnTo>
                <a:cubicBezTo>
                  <a:pt x="223257" y="205566"/>
                  <a:pt x="279252" y="194123"/>
                  <a:pt x="241382" y="202538"/>
                </a:cubicBezTo>
                <a:cubicBezTo>
                  <a:pt x="236440" y="203636"/>
                  <a:pt x="231373" y="204184"/>
                  <a:pt x="226489" y="205516"/>
                </a:cubicBezTo>
                <a:cubicBezTo>
                  <a:pt x="190502" y="215330"/>
                  <a:pt x="227642" y="208755"/>
                  <a:pt x="187769" y="214452"/>
                </a:cubicBezTo>
                <a:lnTo>
                  <a:pt x="169898" y="220409"/>
                </a:lnTo>
                <a:lnTo>
                  <a:pt x="160962" y="223387"/>
                </a:lnTo>
                <a:cubicBezTo>
                  <a:pt x="148055" y="222394"/>
                  <a:pt x="135098" y="221921"/>
                  <a:pt x="122242" y="220409"/>
                </a:cubicBezTo>
                <a:cubicBezTo>
                  <a:pt x="118176" y="219931"/>
                  <a:pt x="114384" y="217983"/>
                  <a:pt x="110328" y="217430"/>
                </a:cubicBezTo>
                <a:cubicBezTo>
                  <a:pt x="92512" y="215000"/>
                  <a:pt x="56715" y="211473"/>
                  <a:pt x="56715" y="211473"/>
                </a:cubicBezTo>
                <a:lnTo>
                  <a:pt x="29908" y="202538"/>
                </a:lnTo>
                <a:lnTo>
                  <a:pt x="20973" y="199559"/>
                </a:lnTo>
                <a:cubicBezTo>
                  <a:pt x="18987" y="196581"/>
                  <a:pt x="16470" y="193895"/>
                  <a:pt x="15016" y="190624"/>
                </a:cubicBezTo>
                <a:cubicBezTo>
                  <a:pt x="836" y="158720"/>
                  <a:pt x="16584" y="184042"/>
                  <a:pt x="3102" y="163817"/>
                </a:cubicBezTo>
                <a:cubicBezTo>
                  <a:pt x="-1257" y="142025"/>
                  <a:pt x="-805" y="152448"/>
                  <a:pt x="3102" y="125097"/>
                </a:cubicBezTo>
                <a:cubicBezTo>
                  <a:pt x="4766" y="113449"/>
                  <a:pt x="3858" y="106469"/>
                  <a:pt x="12037" y="98290"/>
                </a:cubicBezTo>
                <a:cubicBezTo>
                  <a:pt x="19116" y="91211"/>
                  <a:pt x="29998" y="89325"/>
                  <a:pt x="38844" y="86376"/>
                </a:cubicBezTo>
                <a:lnTo>
                  <a:pt x="47779" y="83398"/>
                </a:lnTo>
                <a:lnTo>
                  <a:pt x="372436" y="86376"/>
                </a:lnTo>
                <a:cubicBezTo>
                  <a:pt x="375575" y="86432"/>
                  <a:pt x="378325" y="88594"/>
                  <a:pt x="381371" y="89355"/>
                </a:cubicBezTo>
                <a:cubicBezTo>
                  <a:pt x="386282" y="90583"/>
                  <a:pt x="391246" y="91664"/>
                  <a:pt x="396264" y="92333"/>
                </a:cubicBezTo>
                <a:cubicBezTo>
                  <a:pt x="406154" y="93652"/>
                  <a:pt x="393782" y="97793"/>
                  <a:pt x="396264" y="9829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8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Freeform 79"/>
          <p:cNvSpPr/>
          <p:nvPr/>
        </p:nvSpPr>
        <p:spPr>
          <a:xfrm>
            <a:off x="960617" y="3113686"/>
            <a:ext cx="1453170" cy="325697"/>
          </a:xfrm>
          <a:custGeom>
            <a:avLst/>
            <a:gdLst>
              <a:gd name="connsiteX0" fmla="*/ 142968 w 1736467"/>
              <a:gd name="connsiteY0" fmla="*/ 65528 h 291894"/>
              <a:gd name="connsiteX1" fmla="*/ 166796 w 1736467"/>
              <a:gd name="connsiteY1" fmla="*/ 71485 h 291894"/>
              <a:gd name="connsiteX2" fmla="*/ 184667 w 1736467"/>
              <a:gd name="connsiteY2" fmla="*/ 83399 h 291894"/>
              <a:gd name="connsiteX3" fmla="*/ 202538 w 1736467"/>
              <a:gd name="connsiteY3" fmla="*/ 89356 h 291894"/>
              <a:gd name="connsiteX4" fmla="*/ 211474 w 1736467"/>
              <a:gd name="connsiteY4" fmla="*/ 92334 h 291894"/>
              <a:gd name="connsiteX5" fmla="*/ 232323 w 1736467"/>
              <a:gd name="connsiteY5" fmla="*/ 95313 h 291894"/>
              <a:gd name="connsiteX6" fmla="*/ 250194 w 1736467"/>
              <a:gd name="connsiteY6" fmla="*/ 101270 h 291894"/>
              <a:gd name="connsiteX7" fmla="*/ 274022 w 1736467"/>
              <a:gd name="connsiteY7" fmla="*/ 107227 h 291894"/>
              <a:gd name="connsiteX8" fmla="*/ 291893 w 1736467"/>
              <a:gd name="connsiteY8" fmla="*/ 113184 h 291894"/>
              <a:gd name="connsiteX9" fmla="*/ 300829 w 1736467"/>
              <a:gd name="connsiteY9" fmla="*/ 116162 h 291894"/>
              <a:gd name="connsiteX10" fmla="*/ 318700 w 1736467"/>
              <a:gd name="connsiteY10" fmla="*/ 125098 h 291894"/>
              <a:gd name="connsiteX11" fmla="*/ 336571 w 1736467"/>
              <a:gd name="connsiteY11" fmla="*/ 134033 h 291894"/>
              <a:gd name="connsiteX12" fmla="*/ 345507 w 1736467"/>
              <a:gd name="connsiteY12" fmla="*/ 139990 h 291894"/>
              <a:gd name="connsiteX13" fmla="*/ 363378 w 1736467"/>
              <a:gd name="connsiteY13" fmla="*/ 145947 h 291894"/>
              <a:gd name="connsiteX14" fmla="*/ 372313 w 1736467"/>
              <a:gd name="connsiteY14" fmla="*/ 148926 h 291894"/>
              <a:gd name="connsiteX15" fmla="*/ 390184 w 1736467"/>
              <a:gd name="connsiteY15" fmla="*/ 154883 h 291894"/>
              <a:gd name="connsiteX16" fmla="*/ 399120 w 1736467"/>
              <a:gd name="connsiteY16" fmla="*/ 157861 h 291894"/>
              <a:gd name="connsiteX17" fmla="*/ 411034 w 1736467"/>
              <a:gd name="connsiteY17" fmla="*/ 160840 h 291894"/>
              <a:gd name="connsiteX18" fmla="*/ 428905 w 1736467"/>
              <a:gd name="connsiteY18" fmla="*/ 166797 h 291894"/>
              <a:gd name="connsiteX19" fmla="*/ 440819 w 1736467"/>
              <a:gd name="connsiteY19" fmla="*/ 169775 h 291894"/>
              <a:gd name="connsiteX20" fmla="*/ 449754 w 1736467"/>
              <a:gd name="connsiteY20" fmla="*/ 172754 h 291894"/>
              <a:gd name="connsiteX21" fmla="*/ 461668 w 1736467"/>
              <a:gd name="connsiteY21" fmla="*/ 175732 h 291894"/>
              <a:gd name="connsiteX22" fmla="*/ 470604 w 1736467"/>
              <a:gd name="connsiteY22" fmla="*/ 178711 h 291894"/>
              <a:gd name="connsiteX23" fmla="*/ 482518 w 1736467"/>
              <a:gd name="connsiteY23" fmla="*/ 181689 h 291894"/>
              <a:gd name="connsiteX24" fmla="*/ 497410 w 1736467"/>
              <a:gd name="connsiteY24" fmla="*/ 184668 h 291894"/>
              <a:gd name="connsiteX25" fmla="*/ 515281 w 1736467"/>
              <a:gd name="connsiteY25" fmla="*/ 190625 h 291894"/>
              <a:gd name="connsiteX26" fmla="*/ 527195 w 1736467"/>
              <a:gd name="connsiteY26" fmla="*/ 193603 h 291894"/>
              <a:gd name="connsiteX27" fmla="*/ 545066 w 1736467"/>
              <a:gd name="connsiteY27" fmla="*/ 199560 h 291894"/>
              <a:gd name="connsiteX28" fmla="*/ 562937 w 1736467"/>
              <a:gd name="connsiteY28" fmla="*/ 205517 h 291894"/>
              <a:gd name="connsiteX29" fmla="*/ 580808 w 1736467"/>
              <a:gd name="connsiteY29" fmla="*/ 211474 h 291894"/>
              <a:gd name="connsiteX30" fmla="*/ 613572 w 1736467"/>
              <a:gd name="connsiteY30" fmla="*/ 220410 h 291894"/>
              <a:gd name="connsiteX31" fmla="*/ 613572 w 1736467"/>
              <a:gd name="connsiteY31" fmla="*/ 220410 h 291894"/>
              <a:gd name="connsiteX32" fmla="*/ 625486 w 1736467"/>
              <a:gd name="connsiteY32" fmla="*/ 223388 h 291894"/>
              <a:gd name="connsiteX33" fmla="*/ 643357 w 1736467"/>
              <a:gd name="connsiteY33" fmla="*/ 229345 h 291894"/>
              <a:gd name="connsiteX34" fmla="*/ 673142 w 1736467"/>
              <a:gd name="connsiteY34" fmla="*/ 235302 h 291894"/>
              <a:gd name="connsiteX35" fmla="*/ 705905 w 1736467"/>
              <a:gd name="connsiteY35" fmla="*/ 241259 h 291894"/>
              <a:gd name="connsiteX36" fmla="*/ 768454 w 1736467"/>
              <a:gd name="connsiteY36" fmla="*/ 247216 h 291894"/>
              <a:gd name="connsiteX37" fmla="*/ 1036519 w 1736467"/>
              <a:gd name="connsiteY37" fmla="*/ 244238 h 291894"/>
              <a:gd name="connsiteX38" fmla="*/ 1087153 w 1736467"/>
              <a:gd name="connsiteY38" fmla="*/ 241259 h 291894"/>
              <a:gd name="connsiteX39" fmla="*/ 1167573 w 1736467"/>
              <a:gd name="connsiteY39" fmla="*/ 238281 h 291894"/>
              <a:gd name="connsiteX40" fmla="*/ 1191401 w 1736467"/>
              <a:gd name="connsiteY40" fmla="*/ 232324 h 291894"/>
              <a:gd name="connsiteX41" fmla="*/ 1209272 w 1736467"/>
              <a:gd name="connsiteY41" fmla="*/ 226367 h 291894"/>
              <a:gd name="connsiteX42" fmla="*/ 1218208 w 1736467"/>
              <a:gd name="connsiteY42" fmla="*/ 223388 h 291894"/>
              <a:gd name="connsiteX43" fmla="*/ 1227143 w 1736467"/>
              <a:gd name="connsiteY43" fmla="*/ 220410 h 291894"/>
              <a:gd name="connsiteX44" fmla="*/ 1245014 w 1736467"/>
              <a:gd name="connsiteY44" fmla="*/ 208496 h 291894"/>
              <a:gd name="connsiteX45" fmla="*/ 1253950 w 1736467"/>
              <a:gd name="connsiteY45" fmla="*/ 202539 h 291894"/>
              <a:gd name="connsiteX46" fmla="*/ 1262885 w 1736467"/>
              <a:gd name="connsiteY46" fmla="*/ 193603 h 291894"/>
              <a:gd name="connsiteX47" fmla="*/ 1274799 w 1736467"/>
              <a:gd name="connsiteY47" fmla="*/ 190625 h 291894"/>
              <a:gd name="connsiteX48" fmla="*/ 1283735 w 1736467"/>
              <a:gd name="connsiteY48" fmla="*/ 184668 h 291894"/>
              <a:gd name="connsiteX49" fmla="*/ 1295649 w 1736467"/>
              <a:gd name="connsiteY49" fmla="*/ 181689 h 291894"/>
              <a:gd name="connsiteX50" fmla="*/ 1313520 w 1736467"/>
              <a:gd name="connsiteY50" fmla="*/ 175732 h 291894"/>
              <a:gd name="connsiteX51" fmla="*/ 1322455 w 1736467"/>
              <a:gd name="connsiteY51" fmla="*/ 172754 h 291894"/>
              <a:gd name="connsiteX52" fmla="*/ 1349262 w 1736467"/>
              <a:gd name="connsiteY52" fmla="*/ 154883 h 291894"/>
              <a:gd name="connsiteX53" fmla="*/ 1358197 w 1736467"/>
              <a:gd name="connsiteY53" fmla="*/ 148926 h 291894"/>
              <a:gd name="connsiteX54" fmla="*/ 1376068 w 1736467"/>
              <a:gd name="connsiteY54" fmla="*/ 134033 h 291894"/>
              <a:gd name="connsiteX55" fmla="*/ 1385004 w 1736467"/>
              <a:gd name="connsiteY55" fmla="*/ 131055 h 291894"/>
              <a:gd name="connsiteX56" fmla="*/ 1393939 w 1736467"/>
              <a:gd name="connsiteY56" fmla="*/ 125098 h 291894"/>
              <a:gd name="connsiteX57" fmla="*/ 1402875 w 1736467"/>
              <a:gd name="connsiteY57" fmla="*/ 122119 h 291894"/>
              <a:gd name="connsiteX58" fmla="*/ 1420746 w 1736467"/>
              <a:gd name="connsiteY58" fmla="*/ 110205 h 291894"/>
              <a:gd name="connsiteX59" fmla="*/ 1429681 w 1736467"/>
              <a:gd name="connsiteY59" fmla="*/ 104248 h 291894"/>
              <a:gd name="connsiteX60" fmla="*/ 1447552 w 1736467"/>
              <a:gd name="connsiteY60" fmla="*/ 89356 h 291894"/>
              <a:gd name="connsiteX61" fmla="*/ 1456488 w 1736467"/>
              <a:gd name="connsiteY61" fmla="*/ 86377 h 291894"/>
              <a:gd name="connsiteX62" fmla="*/ 1474359 w 1736467"/>
              <a:gd name="connsiteY62" fmla="*/ 74463 h 291894"/>
              <a:gd name="connsiteX63" fmla="*/ 1510101 w 1736467"/>
              <a:gd name="connsiteY63" fmla="*/ 50635 h 291894"/>
              <a:gd name="connsiteX64" fmla="*/ 1527972 w 1736467"/>
              <a:gd name="connsiteY64" fmla="*/ 38721 h 291894"/>
              <a:gd name="connsiteX65" fmla="*/ 1545843 w 1736467"/>
              <a:gd name="connsiteY65" fmla="*/ 29785 h 291894"/>
              <a:gd name="connsiteX66" fmla="*/ 1563714 w 1736467"/>
              <a:gd name="connsiteY66" fmla="*/ 23828 h 291894"/>
              <a:gd name="connsiteX67" fmla="*/ 1572649 w 1736467"/>
              <a:gd name="connsiteY67" fmla="*/ 17871 h 291894"/>
              <a:gd name="connsiteX68" fmla="*/ 1599456 w 1736467"/>
              <a:gd name="connsiteY68" fmla="*/ 8936 h 291894"/>
              <a:gd name="connsiteX69" fmla="*/ 1608391 w 1736467"/>
              <a:gd name="connsiteY69" fmla="*/ 5957 h 291894"/>
              <a:gd name="connsiteX70" fmla="*/ 1641155 w 1736467"/>
              <a:gd name="connsiteY70" fmla="*/ 0 h 291894"/>
              <a:gd name="connsiteX71" fmla="*/ 1709660 w 1736467"/>
              <a:gd name="connsiteY71" fmla="*/ 8936 h 291894"/>
              <a:gd name="connsiteX72" fmla="*/ 1718596 w 1736467"/>
              <a:gd name="connsiteY72" fmla="*/ 14893 h 291894"/>
              <a:gd name="connsiteX73" fmla="*/ 1724553 w 1736467"/>
              <a:gd name="connsiteY73" fmla="*/ 23828 h 291894"/>
              <a:gd name="connsiteX74" fmla="*/ 1733488 w 1736467"/>
              <a:gd name="connsiteY74" fmla="*/ 29785 h 291894"/>
              <a:gd name="connsiteX75" fmla="*/ 1736467 w 1736467"/>
              <a:gd name="connsiteY75" fmla="*/ 44678 h 291894"/>
              <a:gd name="connsiteX76" fmla="*/ 1730510 w 1736467"/>
              <a:gd name="connsiteY76" fmla="*/ 71485 h 291894"/>
              <a:gd name="connsiteX77" fmla="*/ 1721574 w 1736467"/>
              <a:gd name="connsiteY77" fmla="*/ 77442 h 291894"/>
              <a:gd name="connsiteX78" fmla="*/ 1712639 w 1736467"/>
              <a:gd name="connsiteY78" fmla="*/ 86377 h 291894"/>
              <a:gd name="connsiteX79" fmla="*/ 1703703 w 1736467"/>
              <a:gd name="connsiteY79" fmla="*/ 92334 h 291894"/>
              <a:gd name="connsiteX80" fmla="*/ 1685832 w 1736467"/>
              <a:gd name="connsiteY80" fmla="*/ 98291 h 291894"/>
              <a:gd name="connsiteX81" fmla="*/ 1667961 w 1736467"/>
              <a:gd name="connsiteY81" fmla="*/ 107227 h 291894"/>
              <a:gd name="connsiteX82" fmla="*/ 1659026 w 1736467"/>
              <a:gd name="connsiteY82" fmla="*/ 113184 h 291894"/>
              <a:gd name="connsiteX83" fmla="*/ 1641155 w 1736467"/>
              <a:gd name="connsiteY83" fmla="*/ 119141 h 291894"/>
              <a:gd name="connsiteX84" fmla="*/ 1623284 w 1736467"/>
              <a:gd name="connsiteY84" fmla="*/ 125098 h 291894"/>
              <a:gd name="connsiteX85" fmla="*/ 1614348 w 1736467"/>
              <a:gd name="connsiteY85" fmla="*/ 128076 h 291894"/>
              <a:gd name="connsiteX86" fmla="*/ 1587542 w 1736467"/>
              <a:gd name="connsiteY86" fmla="*/ 139990 h 291894"/>
              <a:gd name="connsiteX87" fmla="*/ 1551800 w 1736467"/>
              <a:gd name="connsiteY87" fmla="*/ 151904 h 291894"/>
              <a:gd name="connsiteX88" fmla="*/ 1524993 w 1736467"/>
              <a:gd name="connsiteY88" fmla="*/ 160840 h 291894"/>
              <a:gd name="connsiteX89" fmla="*/ 1516058 w 1736467"/>
              <a:gd name="connsiteY89" fmla="*/ 163818 h 291894"/>
              <a:gd name="connsiteX90" fmla="*/ 1504144 w 1736467"/>
              <a:gd name="connsiteY90" fmla="*/ 166797 h 291894"/>
              <a:gd name="connsiteX91" fmla="*/ 1495208 w 1736467"/>
              <a:gd name="connsiteY91" fmla="*/ 169775 h 291894"/>
              <a:gd name="connsiteX92" fmla="*/ 1483294 w 1736467"/>
              <a:gd name="connsiteY92" fmla="*/ 172754 h 291894"/>
              <a:gd name="connsiteX93" fmla="*/ 1474359 w 1736467"/>
              <a:gd name="connsiteY93" fmla="*/ 175732 h 291894"/>
              <a:gd name="connsiteX94" fmla="*/ 1456488 w 1736467"/>
              <a:gd name="connsiteY94" fmla="*/ 178711 h 291894"/>
              <a:gd name="connsiteX95" fmla="*/ 1432660 w 1736467"/>
              <a:gd name="connsiteY95" fmla="*/ 184668 h 291894"/>
              <a:gd name="connsiteX96" fmla="*/ 1420746 w 1736467"/>
              <a:gd name="connsiteY96" fmla="*/ 187646 h 291894"/>
              <a:gd name="connsiteX97" fmla="*/ 1411810 w 1736467"/>
              <a:gd name="connsiteY97" fmla="*/ 190625 h 291894"/>
              <a:gd name="connsiteX98" fmla="*/ 1399896 w 1736467"/>
              <a:gd name="connsiteY98" fmla="*/ 193603 h 291894"/>
              <a:gd name="connsiteX99" fmla="*/ 1390961 w 1736467"/>
              <a:gd name="connsiteY99" fmla="*/ 196582 h 291894"/>
              <a:gd name="connsiteX100" fmla="*/ 1379047 w 1736467"/>
              <a:gd name="connsiteY100" fmla="*/ 199560 h 291894"/>
              <a:gd name="connsiteX101" fmla="*/ 1352240 w 1736467"/>
              <a:gd name="connsiteY101" fmla="*/ 208496 h 291894"/>
              <a:gd name="connsiteX102" fmla="*/ 1334369 w 1736467"/>
              <a:gd name="connsiteY102" fmla="*/ 214453 h 291894"/>
              <a:gd name="connsiteX103" fmla="*/ 1325434 w 1736467"/>
              <a:gd name="connsiteY103" fmla="*/ 217431 h 291894"/>
              <a:gd name="connsiteX104" fmla="*/ 1313520 w 1736467"/>
              <a:gd name="connsiteY104" fmla="*/ 223388 h 291894"/>
              <a:gd name="connsiteX105" fmla="*/ 1289692 w 1736467"/>
              <a:gd name="connsiteY105" fmla="*/ 229345 h 291894"/>
              <a:gd name="connsiteX106" fmla="*/ 1280756 w 1736467"/>
              <a:gd name="connsiteY106" fmla="*/ 235302 h 291894"/>
              <a:gd name="connsiteX107" fmla="*/ 1262885 w 1736467"/>
              <a:gd name="connsiteY107" fmla="*/ 241259 h 291894"/>
              <a:gd name="connsiteX108" fmla="*/ 1242036 w 1736467"/>
              <a:gd name="connsiteY108" fmla="*/ 250195 h 291894"/>
              <a:gd name="connsiteX109" fmla="*/ 1233100 w 1736467"/>
              <a:gd name="connsiteY109" fmla="*/ 253173 h 291894"/>
              <a:gd name="connsiteX110" fmla="*/ 1221186 w 1736467"/>
              <a:gd name="connsiteY110" fmla="*/ 256152 h 291894"/>
              <a:gd name="connsiteX111" fmla="*/ 1212250 w 1736467"/>
              <a:gd name="connsiteY111" fmla="*/ 259130 h 291894"/>
              <a:gd name="connsiteX112" fmla="*/ 1188422 w 1736467"/>
              <a:gd name="connsiteY112" fmla="*/ 262109 h 291894"/>
              <a:gd name="connsiteX113" fmla="*/ 1137788 w 1736467"/>
              <a:gd name="connsiteY113" fmla="*/ 271044 h 291894"/>
              <a:gd name="connsiteX114" fmla="*/ 1090132 w 1736467"/>
              <a:gd name="connsiteY114" fmla="*/ 274023 h 291894"/>
              <a:gd name="connsiteX115" fmla="*/ 1075239 w 1736467"/>
              <a:gd name="connsiteY115" fmla="*/ 277001 h 291894"/>
              <a:gd name="connsiteX116" fmla="*/ 1027583 w 1736467"/>
              <a:gd name="connsiteY116" fmla="*/ 282958 h 291894"/>
              <a:gd name="connsiteX117" fmla="*/ 965035 w 1736467"/>
              <a:gd name="connsiteY117" fmla="*/ 291894 h 291894"/>
              <a:gd name="connsiteX118" fmla="*/ 828024 w 1736467"/>
              <a:gd name="connsiteY118" fmla="*/ 288915 h 291894"/>
              <a:gd name="connsiteX119" fmla="*/ 807174 w 1736467"/>
              <a:gd name="connsiteY119" fmla="*/ 285937 h 291894"/>
              <a:gd name="connsiteX120" fmla="*/ 783346 w 1736467"/>
              <a:gd name="connsiteY120" fmla="*/ 282958 h 291894"/>
              <a:gd name="connsiteX121" fmla="*/ 765475 w 1736467"/>
              <a:gd name="connsiteY121" fmla="*/ 277001 h 291894"/>
              <a:gd name="connsiteX122" fmla="*/ 756540 w 1736467"/>
              <a:gd name="connsiteY122" fmla="*/ 274023 h 291894"/>
              <a:gd name="connsiteX123" fmla="*/ 726755 w 1736467"/>
              <a:gd name="connsiteY123" fmla="*/ 262109 h 291894"/>
              <a:gd name="connsiteX124" fmla="*/ 717819 w 1736467"/>
              <a:gd name="connsiteY124" fmla="*/ 259130 h 291894"/>
              <a:gd name="connsiteX125" fmla="*/ 688034 w 1736467"/>
              <a:gd name="connsiteY125" fmla="*/ 256152 h 291894"/>
              <a:gd name="connsiteX126" fmla="*/ 619529 w 1736467"/>
              <a:gd name="connsiteY126" fmla="*/ 259130 h 291894"/>
              <a:gd name="connsiteX127" fmla="*/ 506346 w 1736467"/>
              <a:gd name="connsiteY127" fmla="*/ 253173 h 291894"/>
              <a:gd name="connsiteX128" fmla="*/ 446776 w 1736467"/>
              <a:gd name="connsiteY128" fmla="*/ 250195 h 291894"/>
              <a:gd name="connsiteX129" fmla="*/ 422948 w 1736467"/>
              <a:gd name="connsiteY129" fmla="*/ 247216 h 291894"/>
              <a:gd name="connsiteX130" fmla="*/ 390184 w 1736467"/>
              <a:gd name="connsiteY130" fmla="*/ 244238 h 291894"/>
              <a:gd name="connsiteX131" fmla="*/ 372313 w 1736467"/>
              <a:gd name="connsiteY131" fmla="*/ 241259 h 291894"/>
              <a:gd name="connsiteX132" fmla="*/ 309765 w 1736467"/>
              <a:gd name="connsiteY132" fmla="*/ 235302 h 291894"/>
              <a:gd name="connsiteX133" fmla="*/ 235302 w 1736467"/>
              <a:gd name="connsiteY133" fmla="*/ 229345 h 291894"/>
              <a:gd name="connsiteX134" fmla="*/ 220409 w 1736467"/>
              <a:gd name="connsiteY134" fmla="*/ 226367 h 291894"/>
              <a:gd name="connsiteX135" fmla="*/ 190624 w 1736467"/>
              <a:gd name="connsiteY135" fmla="*/ 223388 h 291894"/>
              <a:gd name="connsiteX136" fmla="*/ 151904 w 1736467"/>
              <a:gd name="connsiteY136" fmla="*/ 217431 h 291894"/>
              <a:gd name="connsiteX137" fmla="*/ 142968 w 1736467"/>
              <a:gd name="connsiteY137" fmla="*/ 214453 h 291894"/>
              <a:gd name="connsiteX138" fmla="*/ 128076 w 1736467"/>
              <a:gd name="connsiteY138" fmla="*/ 211474 h 291894"/>
              <a:gd name="connsiteX139" fmla="*/ 110205 w 1736467"/>
              <a:gd name="connsiteY139" fmla="*/ 205517 h 291894"/>
              <a:gd name="connsiteX140" fmla="*/ 92334 w 1736467"/>
              <a:gd name="connsiteY140" fmla="*/ 199560 h 291894"/>
              <a:gd name="connsiteX141" fmla="*/ 65527 w 1736467"/>
              <a:gd name="connsiteY141" fmla="*/ 190625 h 291894"/>
              <a:gd name="connsiteX142" fmla="*/ 56592 w 1736467"/>
              <a:gd name="connsiteY142" fmla="*/ 187646 h 291894"/>
              <a:gd name="connsiteX143" fmla="*/ 38721 w 1736467"/>
              <a:gd name="connsiteY143" fmla="*/ 172754 h 291894"/>
              <a:gd name="connsiteX144" fmla="*/ 29785 w 1736467"/>
              <a:gd name="connsiteY144" fmla="*/ 166797 h 291894"/>
              <a:gd name="connsiteX145" fmla="*/ 23828 w 1736467"/>
              <a:gd name="connsiteY145" fmla="*/ 157861 h 291894"/>
              <a:gd name="connsiteX146" fmla="*/ 14893 w 1736467"/>
              <a:gd name="connsiteY146" fmla="*/ 151904 h 291894"/>
              <a:gd name="connsiteX147" fmla="*/ 11914 w 1736467"/>
              <a:gd name="connsiteY147" fmla="*/ 142969 h 291894"/>
              <a:gd name="connsiteX148" fmla="*/ 5957 w 1736467"/>
              <a:gd name="connsiteY148" fmla="*/ 134033 h 291894"/>
              <a:gd name="connsiteX149" fmla="*/ 0 w 1736467"/>
              <a:gd name="connsiteY149" fmla="*/ 113184 h 291894"/>
              <a:gd name="connsiteX150" fmla="*/ 2979 w 1736467"/>
              <a:gd name="connsiteY150" fmla="*/ 92334 h 291894"/>
              <a:gd name="connsiteX151" fmla="*/ 20850 w 1736467"/>
              <a:gd name="connsiteY151" fmla="*/ 83399 h 291894"/>
              <a:gd name="connsiteX152" fmla="*/ 29785 w 1736467"/>
              <a:gd name="connsiteY152" fmla="*/ 77442 h 291894"/>
              <a:gd name="connsiteX153" fmla="*/ 47656 w 1736467"/>
              <a:gd name="connsiteY153" fmla="*/ 71485 h 291894"/>
              <a:gd name="connsiteX154" fmla="*/ 74463 w 1736467"/>
              <a:gd name="connsiteY154" fmla="*/ 59571 h 291894"/>
              <a:gd name="connsiteX155" fmla="*/ 83398 w 1736467"/>
              <a:gd name="connsiteY155" fmla="*/ 56592 h 291894"/>
              <a:gd name="connsiteX156" fmla="*/ 110205 w 1736467"/>
              <a:gd name="connsiteY156" fmla="*/ 59571 h 291894"/>
              <a:gd name="connsiteX157" fmla="*/ 128076 w 1736467"/>
              <a:gd name="connsiteY157" fmla="*/ 71485 h 291894"/>
              <a:gd name="connsiteX158" fmla="*/ 148925 w 1736467"/>
              <a:gd name="connsiteY158" fmla="*/ 77442 h 291894"/>
              <a:gd name="connsiteX159" fmla="*/ 142968 w 1736467"/>
              <a:gd name="connsiteY159" fmla="*/ 65528 h 29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736467" h="291894">
                <a:moveTo>
                  <a:pt x="142968" y="65528"/>
                </a:moveTo>
                <a:cubicBezTo>
                  <a:pt x="145946" y="64535"/>
                  <a:pt x="161641" y="68621"/>
                  <a:pt x="166796" y="71485"/>
                </a:cubicBezTo>
                <a:cubicBezTo>
                  <a:pt x="173054" y="74962"/>
                  <a:pt x="177875" y="81135"/>
                  <a:pt x="184667" y="83399"/>
                </a:cubicBezTo>
                <a:lnTo>
                  <a:pt x="202538" y="89356"/>
                </a:lnTo>
                <a:cubicBezTo>
                  <a:pt x="205517" y="90349"/>
                  <a:pt x="208366" y="91890"/>
                  <a:pt x="211474" y="92334"/>
                </a:cubicBezTo>
                <a:lnTo>
                  <a:pt x="232323" y="95313"/>
                </a:lnTo>
                <a:cubicBezTo>
                  <a:pt x="238280" y="97299"/>
                  <a:pt x="244102" y="99747"/>
                  <a:pt x="250194" y="101270"/>
                </a:cubicBezTo>
                <a:cubicBezTo>
                  <a:pt x="258137" y="103256"/>
                  <a:pt x="266255" y="104638"/>
                  <a:pt x="274022" y="107227"/>
                </a:cubicBezTo>
                <a:lnTo>
                  <a:pt x="291893" y="113184"/>
                </a:lnTo>
                <a:lnTo>
                  <a:pt x="300829" y="116162"/>
                </a:lnTo>
                <a:cubicBezTo>
                  <a:pt x="326439" y="133235"/>
                  <a:pt x="294036" y="112766"/>
                  <a:pt x="318700" y="125098"/>
                </a:cubicBezTo>
                <a:cubicBezTo>
                  <a:pt x="341787" y="136642"/>
                  <a:pt x="314120" y="126550"/>
                  <a:pt x="336571" y="134033"/>
                </a:cubicBezTo>
                <a:cubicBezTo>
                  <a:pt x="339550" y="136019"/>
                  <a:pt x="342236" y="138536"/>
                  <a:pt x="345507" y="139990"/>
                </a:cubicBezTo>
                <a:cubicBezTo>
                  <a:pt x="351245" y="142540"/>
                  <a:pt x="357421" y="143961"/>
                  <a:pt x="363378" y="145947"/>
                </a:cubicBezTo>
                <a:lnTo>
                  <a:pt x="372313" y="148926"/>
                </a:lnTo>
                <a:lnTo>
                  <a:pt x="390184" y="154883"/>
                </a:lnTo>
                <a:cubicBezTo>
                  <a:pt x="393163" y="155876"/>
                  <a:pt x="396074" y="157099"/>
                  <a:pt x="399120" y="157861"/>
                </a:cubicBezTo>
                <a:cubicBezTo>
                  <a:pt x="403091" y="158854"/>
                  <a:pt x="407113" y="159664"/>
                  <a:pt x="411034" y="160840"/>
                </a:cubicBezTo>
                <a:cubicBezTo>
                  <a:pt x="417048" y="162644"/>
                  <a:pt x="422813" y="165274"/>
                  <a:pt x="428905" y="166797"/>
                </a:cubicBezTo>
                <a:cubicBezTo>
                  <a:pt x="432876" y="167790"/>
                  <a:pt x="436883" y="168650"/>
                  <a:pt x="440819" y="169775"/>
                </a:cubicBezTo>
                <a:cubicBezTo>
                  <a:pt x="443838" y="170638"/>
                  <a:pt x="446735" y="171891"/>
                  <a:pt x="449754" y="172754"/>
                </a:cubicBezTo>
                <a:cubicBezTo>
                  <a:pt x="453690" y="173879"/>
                  <a:pt x="457732" y="174607"/>
                  <a:pt x="461668" y="175732"/>
                </a:cubicBezTo>
                <a:cubicBezTo>
                  <a:pt x="464687" y="176595"/>
                  <a:pt x="467585" y="177848"/>
                  <a:pt x="470604" y="178711"/>
                </a:cubicBezTo>
                <a:cubicBezTo>
                  <a:pt x="474540" y="179836"/>
                  <a:pt x="478522" y="180801"/>
                  <a:pt x="482518" y="181689"/>
                </a:cubicBezTo>
                <a:cubicBezTo>
                  <a:pt x="487460" y="182787"/>
                  <a:pt x="492526" y="183336"/>
                  <a:pt x="497410" y="184668"/>
                </a:cubicBezTo>
                <a:cubicBezTo>
                  <a:pt x="503468" y="186320"/>
                  <a:pt x="509189" y="189102"/>
                  <a:pt x="515281" y="190625"/>
                </a:cubicBezTo>
                <a:cubicBezTo>
                  <a:pt x="519252" y="191618"/>
                  <a:pt x="523274" y="192427"/>
                  <a:pt x="527195" y="193603"/>
                </a:cubicBezTo>
                <a:cubicBezTo>
                  <a:pt x="533209" y="195407"/>
                  <a:pt x="539109" y="197574"/>
                  <a:pt x="545066" y="199560"/>
                </a:cubicBezTo>
                <a:lnTo>
                  <a:pt x="562937" y="205517"/>
                </a:lnTo>
                <a:lnTo>
                  <a:pt x="580808" y="211474"/>
                </a:lnTo>
                <a:cubicBezTo>
                  <a:pt x="601858" y="215685"/>
                  <a:pt x="590898" y="212852"/>
                  <a:pt x="613572" y="220410"/>
                </a:cubicBezTo>
                <a:lnTo>
                  <a:pt x="613572" y="220410"/>
                </a:lnTo>
                <a:cubicBezTo>
                  <a:pt x="617543" y="221403"/>
                  <a:pt x="621565" y="222212"/>
                  <a:pt x="625486" y="223388"/>
                </a:cubicBezTo>
                <a:cubicBezTo>
                  <a:pt x="631500" y="225192"/>
                  <a:pt x="637200" y="228114"/>
                  <a:pt x="643357" y="229345"/>
                </a:cubicBezTo>
                <a:lnTo>
                  <a:pt x="673142" y="235302"/>
                </a:lnTo>
                <a:cubicBezTo>
                  <a:pt x="681990" y="237072"/>
                  <a:pt x="697315" y="240305"/>
                  <a:pt x="705905" y="241259"/>
                </a:cubicBezTo>
                <a:cubicBezTo>
                  <a:pt x="726721" y="243572"/>
                  <a:pt x="768454" y="247216"/>
                  <a:pt x="768454" y="247216"/>
                </a:cubicBezTo>
                <a:lnTo>
                  <a:pt x="1036519" y="244238"/>
                </a:lnTo>
                <a:cubicBezTo>
                  <a:pt x="1053423" y="243922"/>
                  <a:pt x="1070263" y="242027"/>
                  <a:pt x="1087153" y="241259"/>
                </a:cubicBezTo>
                <a:lnTo>
                  <a:pt x="1167573" y="238281"/>
                </a:lnTo>
                <a:cubicBezTo>
                  <a:pt x="1194668" y="229247"/>
                  <a:pt x="1151891" y="243099"/>
                  <a:pt x="1191401" y="232324"/>
                </a:cubicBezTo>
                <a:cubicBezTo>
                  <a:pt x="1197459" y="230672"/>
                  <a:pt x="1203315" y="228353"/>
                  <a:pt x="1209272" y="226367"/>
                </a:cubicBezTo>
                <a:lnTo>
                  <a:pt x="1218208" y="223388"/>
                </a:lnTo>
                <a:lnTo>
                  <a:pt x="1227143" y="220410"/>
                </a:lnTo>
                <a:cubicBezTo>
                  <a:pt x="1244083" y="203470"/>
                  <a:pt x="1227772" y="217116"/>
                  <a:pt x="1245014" y="208496"/>
                </a:cubicBezTo>
                <a:cubicBezTo>
                  <a:pt x="1248216" y="206895"/>
                  <a:pt x="1251200" y="204831"/>
                  <a:pt x="1253950" y="202539"/>
                </a:cubicBezTo>
                <a:cubicBezTo>
                  <a:pt x="1257186" y="199842"/>
                  <a:pt x="1259228" y="195693"/>
                  <a:pt x="1262885" y="193603"/>
                </a:cubicBezTo>
                <a:cubicBezTo>
                  <a:pt x="1266439" y="191572"/>
                  <a:pt x="1270828" y="191618"/>
                  <a:pt x="1274799" y="190625"/>
                </a:cubicBezTo>
                <a:cubicBezTo>
                  <a:pt x="1277778" y="188639"/>
                  <a:pt x="1280445" y="186078"/>
                  <a:pt x="1283735" y="184668"/>
                </a:cubicBezTo>
                <a:cubicBezTo>
                  <a:pt x="1287498" y="183055"/>
                  <a:pt x="1291728" y="182865"/>
                  <a:pt x="1295649" y="181689"/>
                </a:cubicBezTo>
                <a:cubicBezTo>
                  <a:pt x="1301663" y="179885"/>
                  <a:pt x="1307563" y="177718"/>
                  <a:pt x="1313520" y="175732"/>
                </a:cubicBezTo>
                <a:lnTo>
                  <a:pt x="1322455" y="172754"/>
                </a:lnTo>
                <a:lnTo>
                  <a:pt x="1349262" y="154883"/>
                </a:lnTo>
                <a:cubicBezTo>
                  <a:pt x="1352240" y="152897"/>
                  <a:pt x="1355666" y="151457"/>
                  <a:pt x="1358197" y="148926"/>
                </a:cubicBezTo>
                <a:cubicBezTo>
                  <a:pt x="1364783" y="142340"/>
                  <a:pt x="1367776" y="138179"/>
                  <a:pt x="1376068" y="134033"/>
                </a:cubicBezTo>
                <a:cubicBezTo>
                  <a:pt x="1378876" y="132629"/>
                  <a:pt x="1382025" y="132048"/>
                  <a:pt x="1385004" y="131055"/>
                </a:cubicBezTo>
                <a:cubicBezTo>
                  <a:pt x="1387982" y="129069"/>
                  <a:pt x="1390737" y="126699"/>
                  <a:pt x="1393939" y="125098"/>
                </a:cubicBezTo>
                <a:cubicBezTo>
                  <a:pt x="1396747" y="123694"/>
                  <a:pt x="1400130" y="123644"/>
                  <a:pt x="1402875" y="122119"/>
                </a:cubicBezTo>
                <a:cubicBezTo>
                  <a:pt x="1409133" y="118642"/>
                  <a:pt x="1414789" y="114176"/>
                  <a:pt x="1420746" y="110205"/>
                </a:cubicBezTo>
                <a:cubicBezTo>
                  <a:pt x="1423724" y="108219"/>
                  <a:pt x="1427150" y="106779"/>
                  <a:pt x="1429681" y="104248"/>
                </a:cubicBezTo>
                <a:cubicBezTo>
                  <a:pt x="1436267" y="97663"/>
                  <a:pt x="1439260" y="93502"/>
                  <a:pt x="1447552" y="89356"/>
                </a:cubicBezTo>
                <a:cubicBezTo>
                  <a:pt x="1450360" y="87952"/>
                  <a:pt x="1453743" y="87902"/>
                  <a:pt x="1456488" y="86377"/>
                </a:cubicBezTo>
                <a:cubicBezTo>
                  <a:pt x="1462746" y="82900"/>
                  <a:pt x="1468402" y="78434"/>
                  <a:pt x="1474359" y="74463"/>
                </a:cubicBezTo>
                <a:lnTo>
                  <a:pt x="1510101" y="50635"/>
                </a:lnTo>
                <a:lnTo>
                  <a:pt x="1527972" y="38721"/>
                </a:lnTo>
                <a:cubicBezTo>
                  <a:pt x="1560571" y="27852"/>
                  <a:pt x="1511184" y="45189"/>
                  <a:pt x="1545843" y="29785"/>
                </a:cubicBezTo>
                <a:cubicBezTo>
                  <a:pt x="1551581" y="27235"/>
                  <a:pt x="1558489" y="27311"/>
                  <a:pt x="1563714" y="23828"/>
                </a:cubicBezTo>
                <a:cubicBezTo>
                  <a:pt x="1566692" y="21842"/>
                  <a:pt x="1569378" y="19325"/>
                  <a:pt x="1572649" y="17871"/>
                </a:cubicBezTo>
                <a:cubicBezTo>
                  <a:pt x="1572669" y="17862"/>
                  <a:pt x="1594978" y="10429"/>
                  <a:pt x="1599456" y="8936"/>
                </a:cubicBezTo>
                <a:cubicBezTo>
                  <a:pt x="1602434" y="7943"/>
                  <a:pt x="1605283" y="6401"/>
                  <a:pt x="1608391" y="5957"/>
                </a:cubicBezTo>
                <a:cubicBezTo>
                  <a:pt x="1633293" y="2400"/>
                  <a:pt x="1622430" y="4682"/>
                  <a:pt x="1641155" y="0"/>
                </a:cubicBezTo>
                <a:cubicBezTo>
                  <a:pt x="1647988" y="402"/>
                  <a:pt x="1694345" y="-1273"/>
                  <a:pt x="1709660" y="8936"/>
                </a:cubicBezTo>
                <a:lnTo>
                  <a:pt x="1718596" y="14893"/>
                </a:lnTo>
                <a:cubicBezTo>
                  <a:pt x="1720582" y="17871"/>
                  <a:pt x="1722022" y="21297"/>
                  <a:pt x="1724553" y="23828"/>
                </a:cubicBezTo>
                <a:cubicBezTo>
                  <a:pt x="1727084" y="26359"/>
                  <a:pt x="1731712" y="26677"/>
                  <a:pt x="1733488" y="29785"/>
                </a:cubicBezTo>
                <a:cubicBezTo>
                  <a:pt x="1736000" y="34181"/>
                  <a:pt x="1735474" y="39714"/>
                  <a:pt x="1736467" y="44678"/>
                </a:cubicBezTo>
                <a:cubicBezTo>
                  <a:pt x="1736437" y="44857"/>
                  <a:pt x="1733596" y="67628"/>
                  <a:pt x="1730510" y="71485"/>
                </a:cubicBezTo>
                <a:cubicBezTo>
                  <a:pt x="1728274" y="74280"/>
                  <a:pt x="1724324" y="75150"/>
                  <a:pt x="1721574" y="77442"/>
                </a:cubicBezTo>
                <a:cubicBezTo>
                  <a:pt x="1718338" y="80138"/>
                  <a:pt x="1715875" y="83681"/>
                  <a:pt x="1712639" y="86377"/>
                </a:cubicBezTo>
                <a:cubicBezTo>
                  <a:pt x="1709889" y="88669"/>
                  <a:pt x="1706974" y="90880"/>
                  <a:pt x="1703703" y="92334"/>
                </a:cubicBezTo>
                <a:cubicBezTo>
                  <a:pt x="1697965" y="94884"/>
                  <a:pt x="1685832" y="98291"/>
                  <a:pt x="1685832" y="98291"/>
                </a:cubicBezTo>
                <a:cubicBezTo>
                  <a:pt x="1660227" y="115362"/>
                  <a:pt x="1692623" y="94895"/>
                  <a:pt x="1667961" y="107227"/>
                </a:cubicBezTo>
                <a:cubicBezTo>
                  <a:pt x="1664759" y="108828"/>
                  <a:pt x="1662297" y="111730"/>
                  <a:pt x="1659026" y="113184"/>
                </a:cubicBezTo>
                <a:cubicBezTo>
                  <a:pt x="1653288" y="115734"/>
                  <a:pt x="1647112" y="117155"/>
                  <a:pt x="1641155" y="119141"/>
                </a:cubicBezTo>
                <a:lnTo>
                  <a:pt x="1623284" y="125098"/>
                </a:lnTo>
                <a:lnTo>
                  <a:pt x="1614348" y="128076"/>
                </a:lnTo>
                <a:cubicBezTo>
                  <a:pt x="1600188" y="137517"/>
                  <a:pt x="1608810" y="132901"/>
                  <a:pt x="1587542" y="139990"/>
                </a:cubicBezTo>
                <a:lnTo>
                  <a:pt x="1551800" y="151904"/>
                </a:lnTo>
                <a:lnTo>
                  <a:pt x="1524993" y="160840"/>
                </a:lnTo>
                <a:cubicBezTo>
                  <a:pt x="1522015" y="161833"/>
                  <a:pt x="1519104" y="163056"/>
                  <a:pt x="1516058" y="163818"/>
                </a:cubicBezTo>
                <a:cubicBezTo>
                  <a:pt x="1512087" y="164811"/>
                  <a:pt x="1508080" y="165672"/>
                  <a:pt x="1504144" y="166797"/>
                </a:cubicBezTo>
                <a:cubicBezTo>
                  <a:pt x="1501125" y="167660"/>
                  <a:pt x="1498227" y="168912"/>
                  <a:pt x="1495208" y="169775"/>
                </a:cubicBezTo>
                <a:cubicBezTo>
                  <a:pt x="1491272" y="170900"/>
                  <a:pt x="1487230" y="171629"/>
                  <a:pt x="1483294" y="172754"/>
                </a:cubicBezTo>
                <a:cubicBezTo>
                  <a:pt x="1480275" y="173616"/>
                  <a:pt x="1477424" y="175051"/>
                  <a:pt x="1474359" y="175732"/>
                </a:cubicBezTo>
                <a:cubicBezTo>
                  <a:pt x="1468464" y="177042"/>
                  <a:pt x="1462393" y="177446"/>
                  <a:pt x="1456488" y="178711"/>
                </a:cubicBezTo>
                <a:cubicBezTo>
                  <a:pt x="1448483" y="180427"/>
                  <a:pt x="1440603" y="182682"/>
                  <a:pt x="1432660" y="184668"/>
                </a:cubicBezTo>
                <a:cubicBezTo>
                  <a:pt x="1428689" y="185661"/>
                  <a:pt x="1424629" y="186351"/>
                  <a:pt x="1420746" y="187646"/>
                </a:cubicBezTo>
                <a:cubicBezTo>
                  <a:pt x="1417767" y="188639"/>
                  <a:pt x="1414829" y="189762"/>
                  <a:pt x="1411810" y="190625"/>
                </a:cubicBezTo>
                <a:cubicBezTo>
                  <a:pt x="1407874" y="191750"/>
                  <a:pt x="1403832" y="192478"/>
                  <a:pt x="1399896" y="193603"/>
                </a:cubicBezTo>
                <a:cubicBezTo>
                  <a:pt x="1396877" y="194466"/>
                  <a:pt x="1393980" y="195719"/>
                  <a:pt x="1390961" y="196582"/>
                </a:cubicBezTo>
                <a:cubicBezTo>
                  <a:pt x="1387025" y="197707"/>
                  <a:pt x="1382968" y="198384"/>
                  <a:pt x="1379047" y="199560"/>
                </a:cubicBezTo>
                <a:cubicBezTo>
                  <a:pt x="1379014" y="199570"/>
                  <a:pt x="1356724" y="207001"/>
                  <a:pt x="1352240" y="208496"/>
                </a:cubicBezTo>
                <a:lnTo>
                  <a:pt x="1334369" y="214453"/>
                </a:lnTo>
                <a:cubicBezTo>
                  <a:pt x="1331391" y="215446"/>
                  <a:pt x="1328242" y="216027"/>
                  <a:pt x="1325434" y="217431"/>
                </a:cubicBezTo>
                <a:cubicBezTo>
                  <a:pt x="1321463" y="219417"/>
                  <a:pt x="1317732" y="221984"/>
                  <a:pt x="1313520" y="223388"/>
                </a:cubicBezTo>
                <a:cubicBezTo>
                  <a:pt x="1305753" y="225977"/>
                  <a:pt x="1289692" y="229345"/>
                  <a:pt x="1289692" y="229345"/>
                </a:cubicBezTo>
                <a:cubicBezTo>
                  <a:pt x="1286713" y="231331"/>
                  <a:pt x="1284027" y="233848"/>
                  <a:pt x="1280756" y="235302"/>
                </a:cubicBezTo>
                <a:cubicBezTo>
                  <a:pt x="1275018" y="237852"/>
                  <a:pt x="1262885" y="241259"/>
                  <a:pt x="1262885" y="241259"/>
                </a:cubicBezTo>
                <a:cubicBezTo>
                  <a:pt x="1249284" y="250327"/>
                  <a:pt x="1258863" y="245387"/>
                  <a:pt x="1242036" y="250195"/>
                </a:cubicBezTo>
                <a:cubicBezTo>
                  <a:pt x="1239017" y="251058"/>
                  <a:pt x="1236119" y="252310"/>
                  <a:pt x="1233100" y="253173"/>
                </a:cubicBezTo>
                <a:cubicBezTo>
                  <a:pt x="1229164" y="254298"/>
                  <a:pt x="1225122" y="255027"/>
                  <a:pt x="1221186" y="256152"/>
                </a:cubicBezTo>
                <a:cubicBezTo>
                  <a:pt x="1218167" y="257015"/>
                  <a:pt x="1215339" y="258568"/>
                  <a:pt x="1212250" y="259130"/>
                </a:cubicBezTo>
                <a:cubicBezTo>
                  <a:pt x="1204375" y="260562"/>
                  <a:pt x="1196333" y="260892"/>
                  <a:pt x="1188422" y="262109"/>
                </a:cubicBezTo>
                <a:cubicBezTo>
                  <a:pt x="1167654" y="265304"/>
                  <a:pt x="1164285" y="269388"/>
                  <a:pt x="1137788" y="271044"/>
                </a:cubicBezTo>
                <a:lnTo>
                  <a:pt x="1090132" y="274023"/>
                </a:lnTo>
                <a:cubicBezTo>
                  <a:pt x="1085168" y="275016"/>
                  <a:pt x="1080251" y="276285"/>
                  <a:pt x="1075239" y="277001"/>
                </a:cubicBezTo>
                <a:cubicBezTo>
                  <a:pt x="1059391" y="279265"/>
                  <a:pt x="1043374" y="280326"/>
                  <a:pt x="1027583" y="282958"/>
                </a:cubicBezTo>
                <a:cubicBezTo>
                  <a:pt x="982973" y="290393"/>
                  <a:pt x="1003845" y="287581"/>
                  <a:pt x="965035" y="291894"/>
                </a:cubicBezTo>
                <a:lnTo>
                  <a:pt x="828024" y="288915"/>
                </a:lnTo>
                <a:cubicBezTo>
                  <a:pt x="821008" y="288650"/>
                  <a:pt x="814133" y="286865"/>
                  <a:pt x="807174" y="285937"/>
                </a:cubicBezTo>
                <a:lnTo>
                  <a:pt x="783346" y="282958"/>
                </a:lnTo>
                <a:lnTo>
                  <a:pt x="765475" y="277001"/>
                </a:lnTo>
                <a:cubicBezTo>
                  <a:pt x="762497" y="276008"/>
                  <a:pt x="759348" y="275427"/>
                  <a:pt x="756540" y="274023"/>
                </a:cubicBezTo>
                <a:cubicBezTo>
                  <a:pt x="739009" y="265257"/>
                  <a:pt x="748840" y="269471"/>
                  <a:pt x="726755" y="262109"/>
                </a:cubicBezTo>
                <a:cubicBezTo>
                  <a:pt x="723776" y="261116"/>
                  <a:pt x="720943" y="259442"/>
                  <a:pt x="717819" y="259130"/>
                </a:cubicBezTo>
                <a:lnTo>
                  <a:pt x="688034" y="256152"/>
                </a:lnTo>
                <a:cubicBezTo>
                  <a:pt x="665199" y="257145"/>
                  <a:pt x="642386" y="259130"/>
                  <a:pt x="619529" y="259130"/>
                </a:cubicBezTo>
                <a:cubicBezTo>
                  <a:pt x="540825" y="259130"/>
                  <a:pt x="562887" y="256707"/>
                  <a:pt x="506346" y="253173"/>
                </a:cubicBezTo>
                <a:cubicBezTo>
                  <a:pt x="486503" y="251933"/>
                  <a:pt x="466633" y="251188"/>
                  <a:pt x="446776" y="250195"/>
                </a:cubicBezTo>
                <a:lnTo>
                  <a:pt x="422948" y="247216"/>
                </a:lnTo>
                <a:cubicBezTo>
                  <a:pt x="412042" y="246068"/>
                  <a:pt x="401075" y="245519"/>
                  <a:pt x="390184" y="244238"/>
                </a:cubicBezTo>
                <a:cubicBezTo>
                  <a:pt x="384186" y="243532"/>
                  <a:pt x="378299" y="242057"/>
                  <a:pt x="372313" y="241259"/>
                </a:cubicBezTo>
                <a:cubicBezTo>
                  <a:pt x="345719" y="237713"/>
                  <a:pt x="338384" y="238028"/>
                  <a:pt x="309765" y="235302"/>
                </a:cubicBezTo>
                <a:cubicBezTo>
                  <a:pt x="246491" y="229276"/>
                  <a:pt x="328485" y="235170"/>
                  <a:pt x="235302" y="229345"/>
                </a:cubicBezTo>
                <a:cubicBezTo>
                  <a:pt x="230338" y="228352"/>
                  <a:pt x="225427" y="227036"/>
                  <a:pt x="220409" y="226367"/>
                </a:cubicBezTo>
                <a:cubicBezTo>
                  <a:pt x="210519" y="225048"/>
                  <a:pt x="200534" y="224554"/>
                  <a:pt x="190624" y="223388"/>
                </a:cubicBezTo>
                <a:cubicBezTo>
                  <a:pt x="185563" y="222793"/>
                  <a:pt x="157975" y="218780"/>
                  <a:pt x="151904" y="217431"/>
                </a:cubicBezTo>
                <a:cubicBezTo>
                  <a:pt x="148839" y="216750"/>
                  <a:pt x="146014" y="215214"/>
                  <a:pt x="142968" y="214453"/>
                </a:cubicBezTo>
                <a:cubicBezTo>
                  <a:pt x="138057" y="213225"/>
                  <a:pt x="132960" y="212806"/>
                  <a:pt x="128076" y="211474"/>
                </a:cubicBezTo>
                <a:cubicBezTo>
                  <a:pt x="122018" y="209822"/>
                  <a:pt x="116162" y="207503"/>
                  <a:pt x="110205" y="205517"/>
                </a:cubicBezTo>
                <a:lnTo>
                  <a:pt x="92334" y="199560"/>
                </a:lnTo>
                <a:lnTo>
                  <a:pt x="65527" y="190625"/>
                </a:lnTo>
                <a:cubicBezTo>
                  <a:pt x="62549" y="189632"/>
                  <a:pt x="59204" y="189387"/>
                  <a:pt x="56592" y="187646"/>
                </a:cubicBezTo>
                <a:cubicBezTo>
                  <a:pt x="34405" y="172855"/>
                  <a:pt x="61655" y="191865"/>
                  <a:pt x="38721" y="172754"/>
                </a:cubicBezTo>
                <a:cubicBezTo>
                  <a:pt x="35971" y="170462"/>
                  <a:pt x="32764" y="168783"/>
                  <a:pt x="29785" y="166797"/>
                </a:cubicBezTo>
                <a:cubicBezTo>
                  <a:pt x="27799" y="163818"/>
                  <a:pt x="26359" y="160392"/>
                  <a:pt x="23828" y="157861"/>
                </a:cubicBezTo>
                <a:cubicBezTo>
                  <a:pt x="21297" y="155330"/>
                  <a:pt x="17129" y="154699"/>
                  <a:pt x="14893" y="151904"/>
                </a:cubicBezTo>
                <a:cubicBezTo>
                  <a:pt x="12932" y="149452"/>
                  <a:pt x="13318" y="145777"/>
                  <a:pt x="11914" y="142969"/>
                </a:cubicBezTo>
                <a:cubicBezTo>
                  <a:pt x="10313" y="139767"/>
                  <a:pt x="7943" y="137012"/>
                  <a:pt x="5957" y="134033"/>
                </a:cubicBezTo>
                <a:cubicBezTo>
                  <a:pt x="4553" y="129821"/>
                  <a:pt x="0" y="116921"/>
                  <a:pt x="0" y="113184"/>
                </a:cubicBezTo>
                <a:cubicBezTo>
                  <a:pt x="0" y="106163"/>
                  <a:pt x="128" y="98750"/>
                  <a:pt x="2979" y="92334"/>
                </a:cubicBezTo>
                <a:cubicBezTo>
                  <a:pt x="4988" y="87814"/>
                  <a:pt x="16885" y="84721"/>
                  <a:pt x="20850" y="83399"/>
                </a:cubicBezTo>
                <a:cubicBezTo>
                  <a:pt x="23828" y="81413"/>
                  <a:pt x="26514" y="78896"/>
                  <a:pt x="29785" y="77442"/>
                </a:cubicBezTo>
                <a:cubicBezTo>
                  <a:pt x="35523" y="74892"/>
                  <a:pt x="47656" y="71485"/>
                  <a:pt x="47656" y="71485"/>
                </a:cubicBezTo>
                <a:cubicBezTo>
                  <a:pt x="61818" y="62044"/>
                  <a:pt x="53194" y="66661"/>
                  <a:pt x="74463" y="59571"/>
                </a:cubicBezTo>
                <a:lnTo>
                  <a:pt x="83398" y="56592"/>
                </a:lnTo>
                <a:cubicBezTo>
                  <a:pt x="92334" y="57585"/>
                  <a:pt x="101676" y="56728"/>
                  <a:pt x="110205" y="59571"/>
                </a:cubicBezTo>
                <a:cubicBezTo>
                  <a:pt x="116997" y="61835"/>
                  <a:pt x="121284" y="69221"/>
                  <a:pt x="128076" y="71485"/>
                </a:cubicBezTo>
                <a:cubicBezTo>
                  <a:pt x="133148" y="73175"/>
                  <a:pt x="144067" y="77068"/>
                  <a:pt x="148925" y="77442"/>
                </a:cubicBezTo>
                <a:cubicBezTo>
                  <a:pt x="157834" y="78127"/>
                  <a:pt x="139990" y="66521"/>
                  <a:pt x="142968" y="6552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8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Freeform 80"/>
          <p:cNvSpPr/>
          <p:nvPr/>
        </p:nvSpPr>
        <p:spPr>
          <a:xfrm>
            <a:off x="1292492" y="2985826"/>
            <a:ext cx="854952" cy="263061"/>
          </a:xfrm>
          <a:custGeom>
            <a:avLst/>
            <a:gdLst>
              <a:gd name="connsiteX0" fmla="*/ 68506 w 1021626"/>
              <a:gd name="connsiteY0" fmla="*/ 71484 h 235759"/>
              <a:gd name="connsiteX1" fmla="*/ 92334 w 1021626"/>
              <a:gd name="connsiteY1" fmla="*/ 74462 h 235759"/>
              <a:gd name="connsiteX2" fmla="*/ 104248 w 1021626"/>
              <a:gd name="connsiteY2" fmla="*/ 89355 h 235759"/>
              <a:gd name="connsiteX3" fmla="*/ 113183 w 1021626"/>
              <a:gd name="connsiteY3" fmla="*/ 92333 h 235759"/>
              <a:gd name="connsiteX4" fmla="*/ 131054 w 1021626"/>
              <a:gd name="connsiteY4" fmla="*/ 101269 h 235759"/>
              <a:gd name="connsiteX5" fmla="*/ 148925 w 1021626"/>
              <a:gd name="connsiteY5" fmla="*/ 110204 h 235759"/>
              <a:gd name="connsiteX6" fmla="*/ 157861 w 1021626"/>
              <a:gd name="connsiteY6" fmla="*/ 116161 h 235759"/>
              <a:gd name="connsiteX7" fmla="*/ 175732 w 1021626"/>
              <a:gd name="connsiteY7" fmla="*/ 122118 h 235759"/>
              <a:gd name="connsiteX8" fmla="*/ 184667 w 1021626"/>
              <a:gd name="connsiteY8" fmla="*/ 128075 h 235759"/>
              <a:gd name="connsiteX9" fmla="*/ 196581 w 1021626"/>
              <a:gd name="connsiteY9" fmla="*/ 131054 h 235759"/>
              <a:gd name="connsiteX10" fmla="*/ 205517 w 1021626"/>
              <a:gd name="connsiteY10" fmla="*/ 134032 h 235759"/>
              <a:gd name="connsiteX11" fmla="*/ 223388 w 1021626"/>
              <a:gd name="connsiteY11" fmla="*/ 145946 h 235759"/>
              <a:gd name="connsiteX12" fmla="*/ 253173 w 1021626"/>
              <a:gd name="connsiteY12" fmla="*/ 154882 h 235759"/>
              <a:gd name="connsiteX13" fmla="*/ 262108 w 1021626"/>
              <a:gd name="connsiteY13" fmla="*/ 160839 h 235759"/>
              <a:gd name="connsiteX14" fmla="*/ 279979 w 1021626"/>
              <a:gd name="connsiteY14" fmla="*/ 166796 h 235759"/>
              <a:gd name="connsiteX15" fmla="*/ 288915 w 1021626"/>
              <a:gd name="connsiteY15" fmla="*/ 169775 h 235759"/>
              <a:gd name="connsiteX16" fmla="*/ 306786 w 1021626"/>
              <a:gd name="connsiteY16" fmla="*/ 175732 h 235759"/>
              <a:gd name="connsiteX17" fmla="*/ 315721 w 1021626"/>
              <a:gd name="connsiteY17" fmla="*/ 178710 h 235759"/>
              <a:gd name="connsiteX18" fmla="*/ 330614 w 1021626"/>
              <a:gd name="connsiteY18" fmla="*/ 181689 h 235759"/>
              <a:gd name="connsiteX19" fmla="*/ 351463 w 1021626"/>
              <a:gd name="connsiteY19" fmla="*/ 187646 h 235759"/>
              <a:gd name="connsiteX20" fmla="*/ 372313 w 1021626"/>
              <a:gd name="connsiteY20" fmla="*/ 190624 h 235759"/>
              <a:gd name="connsiteX21" fmla="*/ 393162 w 1021626"/>
              <a:gd name="connsiteY21" fmla="*/ 196581 h 235759"/>
              <a:gd name="connsiteX22" fmla="*/ 414012 w 1021626"/>
              <a:gd name="connsiteY22" fmla="*/ 202538 h 235759"/>
              <a:gd name="connsiteX23" fmla="*/ 440818 w 1021626"/>
              <a:gd name="connsiteY23" fmla="*/ 208495 h 235759"/>
              <a:gd name="connsiteX24" fmla="*/ 583786 w 1021626"/>
              <a:gd name="connsiteY24" fmla="*/ 205517 h 235759"/>
              <a:gd name="connsiteX25" fmla="*/ 607614 w 1021626"/>
              <a:gd name="connsiteY25" fmla="*/ 202538 h 235759"/>
              <a:gd name="connsiteX26" fmla="*/ 637399 w 1021626"/>
              <a:gd name="connsiteY26" fmla="*/ 196581 h 235759"/>
              <a:gd name="connsiteX27" fmla="*/ 646335 w 1021626"/>
              <a:gd name="connsiteY27" fmla="*/ 193603 h 235759"/>
              <a:gd name="connsiteX28" fmla="*/ 661227 w 1021626"/>
              <a:gd name="connsiteY28" fmla="*/ 190624 h 235759"/>
              <a:gd name="connsiteX29" fmla="*/ 670163 w 1021626"/>
              <a:gd name="connsiteY29" fmla="*/ 187646 h 235759"/>
              <a:gd name="connsiteX30" fmla="*/ 685055 w 1021626"/>
              <a:gd name="connsiteY30" fmla="*/ 184667 h 235759"/>
              <a:gd name="connsiteX31" fmla="*/ 693991 w 1021626"/>
              <a:gd name="connsiteY31" fmla="*/ 181689 h 235759"/>
              <a:gd name="connsiteX32" fmla="*/ 735690 w 1021626"/>
              <a:gd name="connsiteY32" fmla="*/ 169775 h 235759"/>
              <a:gd name="connsiteX33" fmla="*/ 744625 w 1021626"/>
              <a:gd name="connsiteY33" fmla="*/ 166796 h 235759"/>
              <a:gd name="connsiteX34" fmla="*/ 771432 w 1021626"/>
              <a:gd name="connsiteY34" fmla="*/ 148925 h 235759"/>
              <a:gd name="connsiteX35" fmla="*/ 780367 w 1021626"/>
              <a:gd name="connsiteY35" fmla="*/ 142968 h 235759"/>
              <a:gd name="connsiteX36" fmla="*/ 798239 w 1021626"/>
              <a:gd name="connsiteY36" fmla="*/ 125097 h 235759"/>
              <a:gd name="connsiteX37" fmla="*/ 813131 w 1021626"/>
              <a:gd name="connsiteY37" fmla="*/ 107226 h 235759"/>
              <a:gd name="connsiteX38" fmla="*/ 822067 w 1021626"/>
              <a:gd name="connsiteY38" fmla="*/ 101269 h 235759"/>
              <a:gd name="connsiteX39" fmla="*/ 845895 w 1021626"/>
              <a:gd name="connsiteY39" fmla="*/ 74462 h 235759"/>
              <a:gd name="connsiteX40" fmla="*/ 854830 w 1021626"/>
              <a:gd name="connsiteY40" fmla="*/ 68505 h 235759"/>
              <a:gd name="connsiteX41" fmla="*/ 872701 w 1021626"/>
              <a:gd name="connsiteY41" fmla="*/ 50634 h 235759"/>
              <a:gd name="connsiteX42" fmla="*/ 881637 w 1021626"/>
              <a:gd name="connsiteY42" fmla="*/ 41699 h 235759"/>
              <a:gd name="connsiteX43" fmla="*/ 887594 w 1021626"/>
              <a:gd name="connsiteY43" fmla="*/ 32763 h 235759"/>
              <a:gd name="connsiteX44" fmla="*/ 896529 w 1021626"/>
              <a:gd name="connsiteY44" fmla="*/ 26806 h 235759"/>
              <a:gd name="connsiteX45" fmla="*/ 905465 w 1021626"/>
              <a:gd name="connsiteY45" fmla="*/ 17871 h 235759"/>
              <a:gd name="connsiteX46" fmla="*/ 923336 w 1021626"/>
              <a:gd name="connsiteY46" fmla="*/ 11914 h 235759"/>
              <a:gd name="connsiteX47" fmla="*/ 932271 w 1021626"/>
              <a:gd name="connsiteY47" fmla="*/ 5957 h 235759"/>
              <a:gd name="connsiteX48" fmla="*/ 953121 w 1021626"/>
              <a:gd name="connsiteY48" fmla="*/ 2978 h 235759"/>
              <a:gd name="connsiteX49" fmla="*/ 962056 w 1021626"/>
              <a:gd name="connsiteY49" fmla="*/ 0 h 235759"/>
              <a:gd name="connsiteX50" fmla="*/ 994820 w 1021626"/>
              <a:gd name="connsiteY50" fmla="*/ 2978 h 235759"/>
              <a:gd name="connsiteX51" fmla="*/ 1003755 w 1021626"/>
              <a:gd name="connsiteY51" fmla="*/ 5957 h 235759"/>
              <a:gd name="connsiteX52" fmla="*/ 1018648 w 1021626"/>
              <a:gd name="connsiteY52" fmla="*/ 32763 h 235759"/>
              <a:gd name="connsiteX53" fmla="*/ 1021626 w 1021626"/>
              <a:gd name="connsiteY53" fmla="*/ 44677 h 235759"/>
              <a:gd name="connsiteX54" fmla="*/ 1012691 w 1021626"/>
              <a:gd name="connsiteY54" fmla="*/ 101269 h 235759"/>
              <a:gd name="connsiteX55" fmla="*/ 994820 w 1021626"/>
              <a:gd name="connsiteY55" fmla="*/ 116161 h 235759"/>
              <a:gd name="connsiteX56" fmla="*/ 985884 w 1021626"/>
              <a:gd name="connsiteY56" fmla="*/ 119140 h 235759"/>
              <a:gd name="connsiteX57" fmla="*/ 968013 w 1021626"/>
              <a:gd name="connsiteY57" fmla="*/ 131054 h 235759"/>
              <a:gd name="connsiteX58" fmla="*/ 947164 w 1021626"/>
              <a:gd name="connsiteY58" fmla="*/ 139989 h 235759"/>
              <a:gd name="connsiteX59" fmla="*/ 938228 w 1021626"/>
              <a:gd name="connsiteY59" fmla="*/ 145946 h 235759"/>
              <a:gd name="connsiteX60" fmla="*/ 929293 w 1021626"/>
              <a:gd name="connsiteY60" fmla="*/ 148925 h 235759"/>
              <a:gd name="connsiteX61" fmla="*/ 911422 w 1021626"/>
              <a:gd name="connsiteY61" fmla="*/ 160839 h 235759"/>
              <a:gd name="connsiteX62" fmla="*/ 902486 w 1021626"/>
              <a:gd name="connsiteY62" fmla="*/ 163818 h 235759"/>
              <a:gd name="connsiteX63" fmla="*/ 893551 w 1021626"/>
              <a:gd name="connsiteY63" fmla="*/ 169775 h 235759"/>
              <a:gd name="connsiteX64" fmla="*/ 875680 w 1021626"/>
              <a:gd name="connsiteY64" fmla="*/ 175732 h 235759"/>
              <a:gd name="connsiteX65" fmla="*/ 866744 w 1021626"/>
              <a:gd name="connsiteY65" fmla="*/ 178710 h 235759"/>
              <a:gd name="connsiteX66" fmla="*/ 854830 w 1021626"/>
              <a:gd name="connsiteY66" fmla="*/ 181689 h 235759"/>
              <a:gd name="connsiteX67" fmla="*/ 836959 w 1021626"/>
              <a:gd name="connsiteY67" fmla="*/ 187646 h 235759"/>
              <a:gd name="connsiteX68" fmla="*/ 828024 w 1021626"/>
              <a:gd name="connsiteY68" fmla="*/ 190624 h 235759"/>
              <a:gd name="connsiteX69" fmla="*/ 816110 w 1021626"/>
              <a:gd name="connsiteY69" fmla="*/ 193603 h 235759"/>
              <a:gd name="connsiteX70" fmla="*/ 774410 w 1021626"/>
              <a:gd name="connsiteY70" fmla="*/ 205517 h 235759"/>
              <a:gd name="connsiteX71" fmla="*/ 726754 w 1021626"/>
              <a:gd name="connsiteY71" fmla="*/ 211474 h 235759"/>
              <a:gd name="connsiteX72" fmla="*/ 688034 w 1021626"/>
              <a:gd name="connsiteY72" fmla="*/ 217431 h 235759"/>
              <a:gd name="connsiteX73" fmla="*/ 673141 w 1021626"/>
              <a:gd name="connsiteY73" fmla="*/ 220409 h 235759"/>
              <a:gd name="connsiteX74" fmla="*/ 622507 w 1021626"/>
              <a:gd name="connsiteY74" fmla="*/ 223388 h 235759"/>
              <a:gd name="connsiteX75" fmla="*/ 580808 w 1021626"/>
              <a:gd name="connsiteY75" fmla="*/ 226366 h 235759"/>
              <a:gd name="connsiteX76" fmla="*/ 351463 w 1021626"/>
              <a:gd name="connsiteY76" fmla="*/ 232323 h 235759"/>
              <a:gd name="connsiteX77" fmla="*/ 268065 w 1021626"/>
              <a:gd name="connsiteY77" fmla="*/ 229345 h 235759"/>
              <a:gd name="connsiteX78" fmla="*/ 250194 w 1021626"/>
              <a:gd name="connsiteY78" fmla="*/ 226366 h 235759"/>
              <a:gd name="connsiteX79" fmla="*/ 238280 w 1021626"/>
              <a:gd name="connsiteY79" fmla="*/ 223388 h 235759"/>
              <a:gd name="connsiteX80" fmla="*/ 178710 w 1021626"/>
              <a:gd name="connsiteY80" fmla="*/ 217431 h 235759"/>
              <a:gd name="connsiteX81" fmla="*/ 142968 w 1021626"/>
              <a:gd name="connsiteY81" fmla="*/ 211474 h 235759"/>
              <a:gd name="connsiteX82" fmla="*/ 125097 w 1021626"/>
              <a:gd name="connsiteY82" fmla="*/ 208495 h 235759"/>
              <a:gd name="connsiteX83" fmla="*/ 110205 w 1021626"/>
              <a:gd name="connsiteY83" fmla="*/ 205517 h 235759"/>
              <a:gd name="connsiteX84" fmla="*/ 92334 w 1021626"/>
              <a:gd name="connsiteY84" fmla="*/ 199560 h 235759"/>
              <a:gd name="connsiteX85" fmla="*/ 77441 w 1021626"/>
              <a:gd name="connsiteY85" fmla="*/ 196581 h 235759"/>
              <a:gd name="connsiteX86" fmla="*/ 59570 w 1021626"/>
              <a:gd name="connsiteY86" fmla="*/ 190624 h 235759"/>
              <a:gd name="connsiteX87" fmla="*/ 50635 w 1021626"/>
              <a:gd name="connsiteY87" fmla="*/ 187646 h 235759"/>
              <a:gd name="connsiteX88" fmla="*/ 44678 w 1021626"/>
              <a:gd name="connsiteY88" fmla="*/ 178710 h 235759"/>
              <a:gd name="connsiteX89" fmla="*/ 26807 w 1021626"/>
              <a:gd name="connsiteY89" fmla="*/ 166796 h 235759"/>
              <a:gd name="connsiteX90" fmla="*/ 23828 w 1021626"/>
              <a:gd name="connsiteY90" fmla="*/ 157861 h 235759"/>
              <a:gd name="connsiteX91" fmla="*/ 14893 w 1021626"/>
              <a:gd name="connsiteY91" fmla="*/ 151904 h 235759"/>
              <a:gd name="connsiteX92" fmla="*/ 8936 w 1021626"/>
              <a:gd name="connsiteY92" fmla="*/ 134032 h 235759"/>
              <a:gd name="connsiteX93" fmla="*/ 2979 w 1021626"/>
              <a:gd name="connsiteY93" fmla="*/ 116161 h 235759"/>
              <a:gd name="connsiteX94" fmla="*/ 0 w 1021626"/>
              <a:gd name="connsiteY94" fmla="*/ 107226 h 235759"/>
              <a:gd name="connsiteX95" fmla="*/ 14893 w 1021626"/>
              <a:gd name="connsiteY95" fmla="*/ 89355 h 235759"/>
              <a:gd name="connsiteX96" fmla="*/ 32764 w 1021626"/>
              <a:gd name="connsiteY96" fmla="*/ 83398 h 235759"/>
              <a:gd name="connsiteX97" fmla="*/ 41699 w 1021626"/>
              <a:gd name="connsiteY97" fmla="*/ 77441 h 235759"/>
              <a:gd name="connsiteX98" fmla="*/ 50635 w 1021626"/>
              <a:gd name="connsiteY98" fmla="*/ 74462 h 235759"/>
              <a:gd name="connsiteX99" fmla="*/ 68506 w 1021626"/>
              <a:gd name="connsiteY99" fmla="*/ 71484 h 23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21626" h="235759">
                <a:moveTo>
                  <a:pt x="68506" y="71484"/>
                </a:moveTo>
                <a:cubicBezTo>
                  <a:pt x="75456" y="71484"/>
                  <a:pt x="84612" y="72356"/>
                  <a:pt x="92334" y="74462"/>
                </a:cubicBezTo>
                <a:cubicBezTo>
                  <a:pt x="110512" y="79420"/>
                  <a:pt x="94321" y="79428"/>
                  <a:pt x="104248" y="89355"/>
                </a:cubicBezTo>
                <a:cubicBezTo>
                  <a:pt x="106468" y="91575"/>
                  <a:pt x="110205" y="91340"/>
                  <a:pt x="113183" y="92333"/>
                </a:cubicBezTo>
                <a:cubicBezTo>
                  <a:pt x="138793" y="109406"/>
                  <a:pt x="106390" y="88937"/>
                  <a:pt x="131054" y="101269"/>
                </a:cubicBezTo>
                <a:cubicBezTo>
                  <a:pt x="154141" y="112813"/>
                  <a:pt x="126474" y="102721"/>
                  <a:pt x="148925" y="110204"/>
                </a:cubicBezTo>
                <a:cubicBezTo>
                  <a:pt x="151904" y="112190"/>
                  <a:pt x="154590" y="114707"/>
                  <a:pt x="157861" y="116161"/>
                </a:cubicBezTo>
                <a:cubicBezTo>
                  <a:pt x="163599" y="118711"/>
                  <a:pt x="175732" y="122118"/>
                  <a:pt x="175732" y="122118"/>
                </a:cubicBezTo>
                <a:cubicBezTo>
                  <a:pt x="178710" y="124104"/>
                  <a:pt x="181377" y="126665"/>
                  <a:pt x="184667" y="128075"/>
                </a:cubicBezTo>
                <a:cubicBezTo>
                  <a:pt x="188430" y="129688"/>
                  <a:pt x="192645" y="129929"/>
                  <a:pt x="196581" y="131054"/>
                </a:cubicBezTo>
                <a:cubicBezTo>
                  <a:pt x="199600" y="131917"/>
                  <a:pt x="202538" y="133039"/>
                  <a:pt x="205517" y="134032"/>
                </a:cubicBezTo>
                <a:cubicBezTo>
                  <a:pt x="211474" y="138003"/>
                  <a:pt x="216596" y="143682"/>
                  <a:pt x="223388" y="145946"/>
                </a:cubicBezTo>
                <a:cubicBezTo>
                  <a:pt x="245142" y="153199"/>
                  <a:pt x="235167" y="150381"/>
                  <a:pt x="253173" y="154882"/>
                </a:cubicBezTo>
                <a:cubicBezTo>
                  <a:pt x="256151" y="156868"/>
                  <a:pt x="258837" y="159385"/>
                  <a:pt x="262108" y="160839"/>
                </a:cubicBezTo>
                <a:cubicBezTo>
                  <a:pt x="267846" y="163389"/>
                  <a:pt x="274022" y="164810"/>
                  <a:pt x="279979" y="166796"/>
                </a:cubicBezTo>
                <a:lnTo>
                  <a:pt x="288915" y="169775"/>
                </a:lnTo>
                <a:lnTo>
                  <a:pt x="306786" y="175732"/>
                </a:lnTo>
                <a:cubicBezTo>
                  <a:pt x="309764" y="176725"/>
                  <a:pt x="312643" y="178094"/>
                  <a:pt x="315721" y="178710"/>
                </a:cubicBezTo>
                <a:cubicBezTo>
                  <a:pt x="320685" y="179703"/>
                  <a:pt x="325702" y="180461"/>
                  <a:pt x="330614" y="181689"/>
                </a:cubicBezTo>
                <a:cubicBezTo>
                  <a:pt x="347612" y="185939"/>
                  <a:pt x="331053" y="183935"/>
                  <a:pt x="351463" y="187646"/>
                </a:cubicBezTo>
                <a:cubicBezTo>
                  <a:pt x="358370" y="188902"/>
                  <a:pt x="365363" y="189631"/>
                  <a:pt x="372313" y="190624"/>
                </a:cubicBezTo>
                <a:cubicBezTo>
                  <a:pt x="393730" y="197765"/>
                  <a:pt x="366990" y="189104"/>
                  <a:pt x="393162" y="196581"/>
                </a:cubicBezTo>
                <a:cubicBezTo>
                  <a:pt x="410594" y="201561"/>
                  <a:pt x="393039" y="197877"/>
                  <a:pt x="414012" y="202538"/>
                </a:cubicBezTo>
                <a:cubicBezTo>
                  <a:pt x="448043" y="210101"/>
                  <a:pt x="411762" y="201232"/>
                  <a:pt x="440818" y="208495"/>
                </a:cubicBezTo>
                <a:lnTo>
                  <a:pt x="583786" y="205517"/>
                </a:lnTo>
                <a:cubicBezTo>
                  <a:pt x="591785" y="205231"/>
                  <a:pt x="599690" y="203670"/>
                  <a:pt x="607614" y="202538"/>
                </a:cubicBezTo>
                <a:cubicBezTo>
                  <a:pt x="619329" y="200864"/>
                  <a:pt x="626536" y="199685"/>
                  <a:pt x="637399" y="196581"/>
                </a:cubicBezTo>
                <a:cubicBezTo>
                  <a:pt x="640418" y="195718"/>
                  <a:pt x="643289" y="194364"/>
                  <a:pt x="646335" y="193603"/>
                </a:cubicBezTo>
                <a:cubicBezTo>
                  <a:pt x="651246" y="192375"/>
                  <a:pt x="656316" y="191852"/>
                  <a:pt x="661227" y="190624"/>
                </a:cubicBezTo>
                <a:cubicBezTo>
                  <a:pt x="664273" y="189863"/>
                  <a:pt x="667117" y="188407"/>
                  <a:pt x="670163" y="187646"/>
                </a:cubicBezTo>
                <a:cubicBezTo>
                  <a:pt x="675074" y="186418"/>
                  <a:pt x="680144" y="185895"/>
                  <a:pt x="685055" y="184667"/>
                </a:cubicBezTo>
                <a:cubicBezTo>
                  <a:pt x="688101" y="183906"/>
                  <a:pt x="690962" y="182515"/>
                  <a:pt x="693991" y="181689"/>
                </a:cubicBezTo>
                <a:cubicBezTo>
                  <a:pt x="735099" y="170478"/>
                  <a:pt x="701471" y="181182"/>
                  <a:pt x="735690" y="169775"/>
                </a:cubicBezTo>
                <a:cubicBezTo>
                  <a:pt x="738668" y="168782"/>
                  <a:pt x="742013" y="168537"/>
                  <a:pt x="744625" y="166796"/>
                </a:cubicBezTo>
                <a:lnTo>
                  <a:pt x="771432" y="148925"/>
                </a:lnTo>
                <a:cubicBezTo>
                  <a:pt x="774410" y="146939"/>
                  <a:pt x="777836" y="145499"/>
                  <a:pt x="780367" y="142968"/>
                </a:cubicBezTo>
                <a:cubicBezTo>
                  <a:pt x="786324" y="137011"/>
                  <a:pt x="793566" y="132107"/>
                  <a:pt x="798239" y="125097"/>
                </a:cubicBezTo>
                <a:cubicBezTo>
                  <a:pt x="804096" y="116311"/>
                  <a:pt x="804531" y="114392"/>
                  <a:pt x="813131" y="107226"/>
                </a:cubicBezTo>
                <a:cubicBezTo>
                  <a:pt x="815881" y="104934"/>
                  <a:pt x="819088" y="103255"/>
                  <a:pt x="822067" y="101269"/>
                </a:cubicBezTo>
                <a:cubicBezTo>
                  <a:pt x="829230" y="90525"/>
                  <a:pt x="833652" y="82624"/>
                  <a:pt x="845895" y="74462"/>
                </a:cubicBezTo>
                <a:cubicBezTo>
                  <a:pt x="848873" y="72476"/>
                  <a:pt x="852155" y="70883"/>
                  <a:pt x="854830" y="68505"/>
                </a:cubicBezTo>
                <a:cubicBezTo>
                  <a:pt x="861126" y="62908"/>
                  <a:pt x="866744" y="56591"/>
                  <a:pt x="872701" y="50634"/>
                </a:cubicBezTo>
                <a:cubicBezTo>
                  <a:pt x="875680" y="47656"/>
                  <a:pt x="879301" y="45204"/>
                  <a:pt x="881637" y="41699"/>
                </a:cubicBezTo>
                <a:cubicBezTo>
                  <a:pt x="883623" y="38720"/>
                  <a:pt x="885063" y="35294"/>
                  <a:pt x="887594" y="32763"/>
                </a:cubicBezTo>
                <a:cubicBezTo>
                  <a:pt x="890125" y="30232"/>
                  <a:pt x="893779" y="29098"/>
                  <a:pt x="896529" y="26806"/>
                </a:cubicBezTo>
                <a:cubicBezTo>
                  <a:pt x="899765" y="24109"/>
                  <a:pt x="901783" y="19917"/>
                  <a:pt x="905465" y="17871"/>
                </a:cubicBezTo>
                <a:cubicBezTo>
                  <a:pt x="910954" y="14822"/>
                  <a:pt x="923336" y="11914"/>
                  <a:pt x="923336" y="11914"/>
                </a:cubicBezTo>
                <a:cubicBezTo>
                  <a:pt x="926314" y="9928"/>
                  <a:pt x="928842" y="6986"/>
                  <a:pt x="932271" y="5957"/>
                </a:cubicBezTo>
                <a:cubicBezTo>
                  <a:pt x="938995" y="3940"/>
                  <a:pt x="946237" y="4355"/>
                  <a:pt x="953121" y="2978"/>
                </a:cubicBezTo>
                <a:cubicBezTo>
                  <a:pt x="956199" y="2362"/>
                  <a:pt x="959078" y="993"/>
                  <a:pt x="962056" y="0"/>
                </a:cubicBezTo>
                <a:cubicBezTo>
                  <a:pt x="972977" y="993"/>
                  <a:pt x="983964" y="1427"/>
                  <a:pt x="994820" y="2978"/>
                </a:cubicBezTo>
                <a:cubicBezTo>
                  <a:pt x="997928" y="3422"/>
                  <a:pt x="1001535" y="3737"/>
                  <a:pt x="1003755" y="5957"/>
                </a:cubicBezTo>
                <a:cubicBezTo>
                  <a:pt x="1012285" y="14488"/>
                  <a:pt x="1015652" y="22278"/>
                  <a:pt x="1018648" y="32763"/>
                </a:cubicBezTo>
                <a:cubicBezTo>
                  <a:pt x="1019773" y="36699"/>
                  <a:pt x="1020633" y="40706"/>
                  <a:pt x="1021626" y="44677"/>
                </a:cubicBezTo>
                <a:cubicBezTo>
                  <a:pt x="1021619" y="44764"/>
                  <a:pt x="1021067" y="92894"/>
                  <a:pt x="1012691" y="101269"/>
                </a:cubicBezTo>
                <a:cubicBezTo>
                  <a:pt x="1006105" y="107854"/>
                  <a:pt x="1003112" y="112015"/>
                  <a:pt x="994820" y="116161"/>
                </a:cubicBezTo>
                <a:cubicBezTo>
                  <a:pt x="992012" y="117565"/>
                  <a:pt x="988629" y="117615"/>
                  <a:pt x="985884" y="119140"/>
                </a:cubicBezTo>
                <a:cubicBezTo>
                  <a:pt x="979626" y="122617"/>
                  <a:pt x="974805" y="128790"/>
                  <a:pt x="968013" y="131054"/>
                </a:cubicBezTo>
                <a:cubicBezTo>
                  <a:pt x="957988" y="134395"/>
                  <a:pt x="957471" y="134100"/>
                  <a:pt x="947164" y="139989"/>
                </a:cubicBezTo>
                <a:cubicBezTo>
                  <a:pt x="944056" y="141765"/>
                  <a:pt x="941430" y="144345"/>
                  <a:pt x="938228" y="145946"/>
                </a:cubicBezTo>
                <a:cubicBezTo>
                  <a:pt x="935420" y="147350"/>
                  <a:pt x="932037" y="147400"/>
                  <a:pt x="929293" y="148925"/>
                </a:cubicBezTo>
                <a:cubicBezTo>
                  <a:pt x="923035" y="152402"/>
                  <a:pt x="918214" y="158575"/>
                  <a:pt x="911422" y="160839"/>
                </a:cubicBezTo>
                <a:cubicBezTo>
                  <a:pt x="908443" y="161832"/>
                  <a:pt x="905294" y="162414"/>
                  <a:pt x="902486" y="163818"/>
                </a:cubicBezTo>
                <a:cubicBezTo>
                  <a:pt x="899284" y="165419"/>
                  <a:pt x="896822" y="168321"/>
                  <a:pt x="893551" y="169775"/>
                </a:cubicBezTo>
                <a:cubicBezTo>
                  <a:pt x="887813" y="172325"/>
                  <a:pt x="881637" y="173746"/>
                  <a:pt x="875680" y="175732"/>
                </a:cubicBezTo>
                <a:cubicBezTo>
                  <a:pt x="872701" y="176725"/>
                  <a:pt x="869790" y="177948"/>
                  <a:pt x="866744" y="178710"/>
                </a:cubicBezTo>
                <a:cubicBezTo>
                  <a:pt x="862773" y="179703"/>
                  <a:pt x="858751" y="180513"/>
                  <a:pt x="854830" y="181689"/>
                </a:cubicBezTo>
                <a:cubicBezTo>
                  <a:pt x="848816" y="183493"/>
                  <a:pt x="842916" y="185660"/>
                  <a:pt x="836959" y="187646"/>
                </a:cubicBezTo>
                <a:cubicBezTo>
                  <a:pt x="833981" y="188639"/>
                  <a:pt x="831070" y="189862"/>
                  <a:pt x="828024" y="190624"/>
                </a:cubicBezTo>
                <a:cubicBezTo>
                  <a:pt x="824053" y="191617"/>
                  <a:pt x="820031" y="192427"/>
                  <a:pt x="816110" y="193603"/>
                </a:cubicBezTo>
                <a:cubicBezTo>
                  <a:pt x="802821" y="197590"/>
                  <a:pt x="788228" y="203982"/>
                  <a:pt x="774410" y="205517"/>
                </a:cubicBezTo>
                <a:cubicBezTo>
                  <a:pt x="740626" y="209270"/>
                  <a:pt x="756504" y="207223"/>
                  <a:pt x="726754" y="211474"/>
                </a:cubicBezTo>
                <a:cubicBezTo>
                  <a:pt x="706628" y="218182"/>
                  <a:pt x="726426" y="212312"/>
                  <a:pt x="688034" y="217431"/>
                </a:cubicBezTo>
                <a:cubicBezTo>
                  <a:pt x="683016" y="218100"/>
                  <a:pt x="678183" y="219951"/>
                  <a:pt x="673141" y="220409"/>
                </a:cubicBezTo>
                <a:cubicBezTo>
                  <a:pt x="656303" y="221940"/>
                  <a:pt x="639379" y="222299"/>
                  <a:pt x="622507" y="223388"/>
                </a:cubicBezTo>
                <a:lnTo>
                  <a:pt x="580808" y="226366"/>
                </a:lnTo>
                <a:cubicBezTo>
                  <a:pt x="496892" y="243151"/>
                  <a:pt x="555738" y="232323"/>
                  <a:pt x="351463" y="232323"/>
                </a:cubicBezTo>
                <a:cubicBezTo>
                  <a:pt x="323646" y="232323"/>
                  <a:pt x="295864" y="230338"/>
                  <a:pt x="268065" y="229345"/>
                </a:cubicBezTo>
                <a:cubicBezTo>
                  <a:pt x="262108" y="228352"/>
                  <a:pt x="256116" y="227550"/>
                  <a:pt x="250194" y="226366"/>
                </a:cubicBezTo>
                <a:cubicBezTo>
                  <a:pt x="246180" y="225563"/>
                  <a:pt x="242342" y="223896"/>
                  <a:pt x="238280" y="223388"/>
                </a:cubicBezTo>
                <a:cubicBezTo>
                  <a:pt x="218478" y="220913"/>
                  <a:pt x="198394" y="220712"/>
                  <a:pt x="178710" y="217431"/>
                </a:cubicBezTo>
                <a:lnTo>
                  <a:pt x="142968" y="211474"/>
                </a:lnTo>
                <a:cubicBezTo>
                  <a:pt x="137011" y="210481"/>
                  <a:pt x="131019" y="209679"/>
                  <a:pt x="125097" y="208495"/>
                </a:cubicBezTo>
                <a:cubicBezTo>
                  <a:pt x="120133" y="207502"/>
                  <a:pt x="115089" y="206849"/>
                  <a:pt x="110205" y="205517"/>
                </a:cubicBezTo>
                <a:cubicBezTo>
                  <a:pt x="104147" y="203865"/>
                  <a:pt x="98491" y="200792"/>
                  <a:pt x="92334" y="199560"/>
                </a:cubicBezTo>
                <a:cubicBezTo>
                  <a:pt x="87370" y="198567"/>
                  <a:pt x="82325" y="197913"/>
                  <a:pt x="77441" y="196581"/>
                </a:cubicBezTo>
                <a:cubicBezTo>
                  <a:pt x="71383" y="194929"/>
                  <a:pt x="65527" y="192610"/>
                  <a:pt x="59570" y="190624"/>
                </a:cubicBezTo>
                <a:lnTo>
                  <a:pt x="50635" y="187646"/>
                </a:lnTo>
                <a:cubicBezTo>
                  <a:pt x="48649" y="184667"/>
                  <a:pt x="47372" y="181067"/>
                  <a:pt x="44678" y="178710"/>
                </a:cubicBezTo>
                <a:cubicBezTo>
                  <a:pt x="39290" y="173995"/>
                  <a:pt x="26807" y="166796"/>
                  <a:pt x="26807" y="166796"/>
                </a:cubicBezTo>
                <a:cubicBezTo>
                  <a:pt x="25814" y="163818"/>
                  <a:pt x="25789" y="160313"/>
                  <a:pt x="23828" y="157861"/>
                </a:cubicBezTo>
                <a:cubicBezTo>
                  <a:pt x="21592" y="155066"/>
                  <a:pt x="16790" y="154940"/>
                  <a:pt x="14893" y="151904"/>
                </a:cubicBezTo>
                <a:cubicBezTo>
                  <a:pt x="11565" y="146579"/>
                  <a:pt x="10922" y="139989"/>
                  <a:pt x="8936" y="134032"/>
                </a:cubicBezTo>
                <a:lnTo>
                  <a:pt x="2979" y="116161"/>
                </a:lnTo>
                <a:lnTo>
                  <a:pt x="0" y="107226"/>
                </a:lnTo>
                <a:cubicBezTo>
                  <a:pt x="3657" y="92600"/>
                  <a:pt x="-250" y="95412"/>
                  <a:pt x="14893" y="89355"/>
                </a:cubicBezTo>
                <a:cubicBezTo>
                  <a:pt x="20723" y="87023"/>
                  <a:pt x="32764" y="83398"/>
                  <a:pt x="32764" y="83398"/>
                </a:cubicBezTo>
                <a:cubicBezTo>
                  <a:pt x="35742" y="81412"/>
                  <a:pt x="38497" y="79042"/>
                  <a:pt x="41699" y="77441"/>
                </a:cubicBezTo>
                <a:cubicBezTo>
                  <a:pt x="44507" y="76037"/>
                  <a:pt x="47606" y="75288"/>
                  <a:pt x="50635" y="74462"/>
                </a:cubicBezTo>
                <a:cubicBezTo>
                  <a:pt x="73359" y="68264"/>
                  <a:pt x="61556" y="71484"/>
                  <a:pt x="68506" y="7148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8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Freeform 81"/>
          <p:cNvSpPr/>
          <p:nvPr/>
        </p:nvSpPr>
        <p:spPr>
          <a:xfrm>
            <a:off x="1369934" y="2793716"/>
            <a:ext cx="640591" cy="325727"/>
          </a:xfrm>
          <a:custGeom>
            <a:avLst/>
            <a:gdLst>
              <a:gd name="connsiteX0" fmla="*/ 50635 w 765475"/>
              <a:gd name="connsiteY0" fmla="*/ 28 h 291921"/>
              <a:gd name="connsiteX1" fmla="*/ 77441 w 765475"/>
              <a:gd name="connsiteY1" fmla="*/ 11942 h 291921"/>
              <a:gd name="connsiteX2" fmla="*/ 86377 w 765475"/>
              <a:gd name="connsiteY2" fmla="*/ 17899 h 291921"/>
              <a:gd name="connsiteX3" fmla="*/ 92334 w 765475"/>
              <a:gd name="connsiteY3" fmla="*/ 26835 h 291921"/>
              <a:gd name="connsiteX4" fmla="*/ 101269 w 765475"/>
              <a:gd name="connsiteY4" fmla="*/ 29813 h 291921"/>
              <a:gd name="connsiteX5" fmla="*/ 119140 w 765475"/>
              <a:gd name="connsiteY5" fmla="*/ 41727 h 291921"/>
              <a:gd name="connsiteX6" fmla="*/ 128076 w 765475"/>
              <a:gd name="connsiteY6" fmla="*/ 47684 h 291921"/>
              <a:gd name="connsiteX7" fmla="*/ 134033 w 765475"/>
              <a:gd name="connsiteY7" fmla="*/ 56620 h 291921"/>
              <a:gd name="connsiteX8" fmla="*/ 151904 w 765475"/>
              <a:gd name="connsiteY8" fmla="*/ 68534 h 291921"/>
              <a:gd name="connsiteX9" fmla="*/ 157861 w 765475"/>
              <a:gd name="connsiteY9" fmla="*/ 77469 h 291921"/>
              <a:gd name="connsiteX10" fmla="*/ 175732 w 765475"/>
              <a:gd name="connsiteY10" fmla="*/ 89383 h 291921"/>
              <a:gd name="connsiteX11" fmla="*/ 187646 w 765475"/>
              <a:gd name="connsiteY11" fmla="*/ 107254 h 291921"/>
              <a:gd name="connsiteX12" fmla="*/ 193603 w 765475"/>
              <a:gd name="connsiteY12" fmla="*/ 116190 h 291921"/>
              <a:gd name="connsiteX13" fmla="*/ 202538 w 765475"/>
              <a:gd name="connsiteY13" fmla="*/ 125125 h 291921"/>
              <a:gd name="connsiteX14" fmla="*/ 208495 w 765475"/>
              <a:gd name="connsiteY14" fmla="*/ 134061 h 291921"/>
              <a:gd name="connsiteX15" fmla="*/ 217431 w 765475"/>
              <a:gd name="connsiteY15" fmla="*/ 140018 h 291921"/>
              <a:gd name="connsiteX16" fmla="*/ 223388 w 765475"/>
              <a:gd name="connsiteY16" fmla="*/ 148953 h 291921"/>
              <a:gd name="connsiteX17" fmla="*/ 241259 w 765475"/>
              <a:gd name="connsiteY17" fmla="*/ 160867 h 291921"/>
              <a:gd name="connsiteX18" fmla="*/ 250194 w 765475"/>
              <a:gd name="connsiteY18" fmla="*/ 166824 h 291921"/>
              <a:gd name="connsiteX19" fmla="*/ 259130 w 765475"/>
              <a:gd name="connsiteY19" fmla="*/ 172781 h 291921"/>
              <a:gd name="connsiteX20" fmla="*/ 268065 w 765475"/>
              <a:gd name="connsiteY20" fmla="*/ 178738 h 291921"/>
              <a:gd name="connsiteX21" fmla="*/ 277001 w 765475"/>
              <a:gd name="connsiteY21" fmla="*/ 181717 h 291921"/>
              <a:gd name="connsiteX22" fmla="*/ 285936 w 765475"/>
              <a:gd name="connsiteY22" fmla="*/ 187674 h 291921"/>
              <a:gd name="connsiteX23" fmla="*/ 306786 w 765475"/>
              <a:gd name="connsiteY23" fmla="*/ 193631 h 291921"/>
              <a:gd name="connsiteX24" fmla="*/ 324657 w 765475"/>
              <a:gd name="connsiteY24" fmla="*/ 199588 h 291921"/>
              <a:gd name="connsiteX25" fmla="*/ 333592 w 765475"/>
              <a:gd name="connsiteY25" fmla="*/ 202566 h 291921"/>
              <a:gd name="connsiteX26" fmla="*/ 345506 w 765475"/>
              <a:gd name="connsiteY26" fmla="*/ 205545 h 291921"/>
              <a:gd name="connsiteX27" fmla="*/ 363377 w 765475"/>
              <a:gd name="connsiteY27" fmla="*/ 211502 h 291921"/>
              <a:gd name="connsiteX28" fmla="*/ 372313 w 765475"/>
              <a:gd name="connsiteY28" fmla="*/ 214480 h 291921"/>
              <a:gd name="connsiteX29" fmla="*/ 390184 w 765475"/>
              <a:gd name="connsiteY29" fmla="*/ 217459 h 291921"/>
              <a:gd name="connsiteX30" fmla="*/ 470603 w 765475"/>
              <a:gd name="connsiteY30" fmla="*/ 214480 h 291921"/>
              <a:gd name="connsiteX31" fmla="*/ 515281 w 765475"/>
              <a:gd name="connsiteY31" fmla="*/ 202566 h 291921"/>
              <a:gd name="connsiteX32" fmla="*/ 524216 w 765475"/>
              <a:gd name="connsiteY32" fmla="*/ 199588 h 291921"/>
              <a:gd name="connsiteX33" fmla="*/ 542087 w 765475"/>
              <a:gd name="connsiteY33" fmla="*/ 190652 h 291921"/>
              <a:gd name="connsiteX34" fmla="*/ 559958 w 765475"/>
              <a:gd name="connsiteY34" fmla="*/ 172781 h 291921"/>
              <a:gd name="connsiteX35" fmla="*/ 577829 w 765475"/>
              <a:gd name="connsiteY35" fmla="*/ 157889 h 291921"/>
              <a:gd name="connsiteX36" fmla="*/ 586765 w 765475"/>
              <a:gd name="connsiteY36" fmla="*/ 151932 h 291921"/>
              <a:gd name="connsiteX37" fmla="*/ 598679 w 765475"/>
              <a:gd name="connsiteY37" fmla="*/ 137039 h 291921"/>
              <a:gd name="connsiteX38" fmla="*/ 610593 w 765475"/>
              <a:gd name="connsiteY38" fmla="*/ 119168 h 291921"/>
              <a:gd name="connsiteX39" fmla="*/ 616550 w 765475"/>
              <a:gd name="connsiteY39" fmla="*/ 110233 h 291921"/>
              <a:gd name="connsiteX40" fmla="*/ 622507 w 765475"/>
              <a:gd name="connsiteY40" fmla="*/ 101297 h 291921"/>
              <a:gd name="connsiteX41" fmla="*/ 634421 w 765475"/>
              <a:gd name="connsiteY41" fmla="*/ 83426 h 291921"/>
              <a:gd name="connsiteX42" fmla="*/ 637399 w 765475"/>
              <a:gd name="connsiteY42" fmla="*/ 74491 h 291921"/>
              <a:gd name="connsiteX43" fmla="*/ 649313 w 765475"/>
              <a:gd name="connsiteY43" fmla="*/ 53641 h 291921"/>
              <a:gd name="connsiteX44" fmla="*/ 658249 w 765475"/>
              <a:gd name="connsiteY44" fmla="*/ 44706 h 291921"/>
              <a:gd name="connsiteX45" fmla="*/ 667184 w 765475"/>
              <a:gd name="connsiteY45" fmla="*/ 41727 h 291921"/>
              <a:gd name="connsiteX46" fmla="*/ 685055 w 765475"/>
              <a:gd name="connsiteY46" fmla="*/ 26835 h 291921"/>
              <a:gd name="connsiteX47" fmla="*/ 702926 w 765475"/>
              <a:gd name="connsiteY47" fmla="*/ 20878 h 291921"/>
              <a:gd name="connsiteX48" fmla="*/ 753561 w 765475"/>
              <a:gd name="connsiteY48" fmla="*/ 29813 h 291921"/>
              <a:gd name="connsiteX49" fmla="*/ 759518 w 765475"/>
              <a:gd name="connsiteY49" fmla="*/ 38749 h 291921"/>
              <a:gd name="connsiteX50" fmla="*/ 765475 w 765475"/>
              <a:gd name="connsiteY50" fmla="*/ 56620 h 291921"/>
              <a:gd name="connsiteX51" fmla="*/ 762497 w 765475"/>
              <a:gd name="connsiteY51" fmla="*/ 101297 h 291921"/>
              <a:gd name="connsiteX52" fmla="*/ 747604 w 765475"/>
              <a:gd name="connsiteY52" fmla="*/ 128104 h 291921"/>
              <a:gd name="connsiteX53" fmla="*/ 738669 w 765475"/>
              <a:gd name="connsiteY53" fmla="*/ 137039 h 291921"/>
              <a:gd name="connsiteX54" fmla="*/ 732712 w 765475"/>
              <a:gd name="connsiteY54" fmla="*/ 145975 h 291921"/>
              <a:gd name="connsiteX55" fmla="*/ 729733 w 765475"/>
              <a:gd name="connsiteY55" fmla="*/ 154910 h 291921"/>
              <a:gd name="connsiteX56" fmla="*/ 720798 w 765475"/>
              <a:gd name="connsiteY56" fmla="*/ 160867 h 291921"/>
              <a:gd name="connsiteX57" fmla="*/ 705905 w 765475"/>
              <a:gd name="connsiteY57" fmla="*/ 187674 h 291921"/>
              <a:gd name="connsiteX58" fmla="*/ 699948 w 765475"/>
              <a:gd name="connsiteY58" fmla="*/ 196609 h 291921"/>
              <a:gd name="connsiteX59" fmla="*/ 673141 w 765475"/>
              <a:gd name="connsiteY59" fmla="*/ 214480 h 291921"/>
              <a:gd name="connsiteX60" fmla="*/ 664206 w 765475"/>
              <a:gd name="connsiteY60" fmla="*/ 220437 h 291921"/>
              <a:gd name="connsiteX61" fmla="*/ 655270 w 765475"/>
              <a:gd name="connsiteY61" fmla="*/ 226394 h 291921"/>
              <a:gd name="connsiteX62" fmla="*/ 628464 w 765475"/>
              <a:gd name="connsiteY62" fmla="*/ 247244 h 291921"/>
              <a:gd name="connsiteX63" fmla="*/ 619528 w 765475"/>
              <a:gd name="connsiteY63" fmla="*/ 250222 h 291921"/>
              <a:gd name="connsiteX64" fmla="*/ 601657 w 765475"/>
              <a:gd name="connsiteY64" fmla="*/ 262136 h 291921"/>
              <a:gd name="connsiteX65" fmla="*/ 580808 w 765475"/>
              <a:gd name="connsiteY65" fmla="*/ 268093 h 291921"/>
              <a:gd name="connsiteX66" fmla="*/ 571872 w 765475"/>
              <a:gd name="connsiteY66" fmla="*/ 271072 h 291921"/>
              <a:gd name="connsiteX67" fmla="*/ 559958 w 765475"/>
              <a:gd name="connsiteY67" fmla="*/ 274050 h 291921"/>
              <a:gd name="connsiteX68" fmla="*/ 542087 w 765475"/>
              <a:gd name="connsiteY68" fmla="*/ 280007 h 291921"/>
              <a:gd name="connsiteX69" fmla="*/ 533152 w 765475"/>
              <a:gd name="connsiteY69" fmla="*/ 282986 h 291921"/>
              <a:gd name="connsiteX70" fmla="*/ 506345 w 765475"/>
              <a:gd name="connsiteY70" fmla="*/ 288943 h 291921"/>
              <a:gd name="connsiteX71" fmla="*/ 476560 w 765475"/>
              <a:gd name="connsiteY71" fmla="*/ 291921 h 291921"/>
              <a:gd name="connsiteX72" fmla="*/ 425926 w 765475"/>
              <a:gd name="connsiteY72" fmla="*/ 288943 h 291921"/>
              <a:gd name="connsiteX73" fmla="*/ 405076 w 765475"/>
              <a:gd name="connsiteY73" fmla="*/ 282986 h 291921"/>
              <a:gd name="connsiteX74" fmla="*/ 393162 w 765475"/>
              <a:gd name="connsiteY74" fmla="*/ 280007 h 291921"/>
              <a:gd name="connsiteX75" fmla="*/ 384227 w 765475"/>
              <a:gd name="connsiteY75" fmla="*/ 277029 h 291921"/>
              <a:gd name="connsiteX76" fmla="*/ 372313 w 765475"/>
              <a:gd name="connsiteY76" fmla="*/ 274050 h 291921"/>
              <a:gd name="connsiteX77" fmla="*/ 354442 w 765475"/>
              <a:gd name="connsiteY77" fmla="*/ 268093 h 291921"/>
              <a:gd name="connsiteX78" fmla="*/ 345506 w 765475"/>
              <a:gd name="connsiteY78" fmla="*/ 265115 h 291921"/>
              <a:gd name="connsiteX79" fmla="*/ 309764 w 765475"/>
              <a:gd name="connsiteY79" fmla="*/ 262136 h 291921"/>
              <a:gd name="connsiteX80" fmla="*/ 285936 w 765475"/>
              <a:gd name="connsiteY80" fmla="*/ 256179 h 291921"/>
              <a:gd name="connsiteX81" fmla="*/ 262108 w 765475"/>
              <a:gd name="connsiteY81" fmla="*/ 250222 h 291921"/>
              <a:gd name="connsiteX82" fmla="*/ 253173 w 765475"/>
              <a:gd name="connsiteY82" fmla="*/ 247244 h 291921"/>
              <a:gd name="connsiteX83" fmla="*/ 208495 w 765475"/>
              <a:gd name="connsiteY83" fmla="*/ 235330 h 291921"/>
              <a:gd name="connsiteX84" fmla="*/ 190624 w 765475"/>
              <a:gd name="connsiteY84" fmla="*/ 223416 h 291921"/>
              <a:gd name="connsiteX85" fmla="*/ 181689 w 765475"/>
              <a:gd name="connsiteY85" fmla="*/ 220437 h 291921"/>
              <a:gd name="connsiteX86" fmla="*/ 163818 w 765475"/>
              <a:gd name="connsiteY86" fmla="*/ 205545 h 291921"/>
              <a:gd name="connsiteX87" fmla="*/ 154882 w 765475"/>
              <a:gd name="connsiteY87" fmla="*/ 202566 h 291921"/>
              <a:gd name="connsiteX88" fmla="*/ 145947 w 765475"/>
              <a:gd name="connsiteY88" fmla="*/ 196609 h 291921"/>
              <a:gd name="connsiteX89" fmla="*/ 134033 w 765475"/>
              <a:gd name="connsiteY89" fmla="*/ 187674 h 291921"/>
              <a:gd name="connsiteX90" fmla="*/ 125097 w 765475"/>
              <a:gd name="connsiteY90" fmla="*/ 181717 h 291921"/>
              <a:gd name="connsiteX91" fmla="*/ 116162 w 765475"/>
              <a:gd name="connsiteY91" fmla="*/ 172781 h 291921"/>
              <a:gd name="connsiteX92" fmla="*/ 107226 w 765475"/>
              <a:gd name="connsiteY92" fmla="*/ 166824 h 291921"/>
              <a:gd name="connsiteX93" fmla="*/ 95312 w 765475"/>
              <a:gd name="connsiteY93" fmla="*/ 157889 h 291921"/>
              <a:gd name="connsiteX94" fmla="*/ 86377 w 765475"/>
              <a:gd name="connsiteY94" fmla="*/ 148953 h 291921"/>
              <a:gd name="connsiteX95" fmla="*/ 68506 w 765475"/>
              <a:gd name="connsiteY95" fmla="*/ 137039 h 291921"/>
              <a:gd name="connsiteX96" fmla="*/ 47656 w 765475"/>
              <a:gd name="connsiteY96" fmla="*/ 125125 h 291921"/>
              <a:gd name="connsiteX97" fmla="*/ 38721 w 765475"/>
              <a:gd name="connsiteY97" fmla="*/ 116190 h 291921"/>
              <a:gd name="connsiteX98" fmla="*/ 35742 w 765475"/>
              <a:gd name="connsiteY98" fmla="*/ 107254 h 291921"/>
              <a:gd name="connsiteX99" fmla="*/ 20850 w 765475"/>
              <a:gd name="connsiteY99" fmla="*/ 92362 h 291921"/>
              <a:gd name="connsiteX100" fmla="*/ 17871 w 765475"/>
              <a:gd name="connsiteY100" fmla="*/ 83426 h 291921"/>
              <a:gd name="connsiteX101" fmla="*/ 11914 w 765475"/>
              <a:gd name="connsiteY101" fmla="*/ 71512 h 291921"/>
              <a:gd name="connsiteX102" fmla="*/ 0 w 765475"/>
              <a:gd name="connsiteY102" fmla="*/ 44706 h 291921"/>
              <a:gd name="connsiteX103" fmla="*/ 2979 w 765475"/>
              <a:gd name="connsiteY103" fmla="*/ 23856 h 291921"/>
              <a:gd name="connsiteX104" fmla="*/ 11914 w 765475"/>
              <a:gd name="connsiteY104" fmla="*/ 17899 h 291921"/>
              <a:gd name="connsiteX105" fmla="*/ 29785 w 765475"/>
              <a:gd name="connsiteY105" fmla="*/ 11942 h 291921"/>
              <a:gd name="connsiteX106" fmla="*/ 38721 w 765475"/>
              <a:gd name="connsiteY106" fmla="*/ 8964 h 291921"/>
              <a:gd name="connsiteX107" fmla="*/ 50635 w 765475"/>
              <a:gd name="connsiteY107" fmla="*/ 28 h 29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765475" h="291921">
                <a:moveTo>
                  <a:pt x="50635" y="28"/>
                </a:moveTo>
                <a:cubicBezTo>
                  <a:pt x="57088" y="524"/>
                  <a:pt x="67701" y="6377"/>
                  <a:pt x="77441" y="11942"/>
                </a:cubicBezTo>
                <a:cubicBezTo>
                  <a:pt x="80549" y="13718"/>
                  <a:pt x="83398" y="15913"/>
                  <a:pt x="86377" y="17899"/>
                </a:cubicBezTo>
                <a:cubicBezTo>
                  <a:pt x="88363" y="20878"/>
                  <a:pt x="89539" y="24599"/>
                  <a:pt x="92334" y="26835"/>
                </a:cubicBezTo>
                <a:cubicBezTo>
                  <a:pt x="94785" y="28796"/>
                  <a:pt x="98525" y="28288"/>
                  <a:pt x="101269" y="29813"/>
                </a:cubicBezTo>
                <a:cubicBezTo>
                  <a:pt x="107527" y="33290"/>
                  <a:pt x="113183" y="37756"/>
                  <a:pt x="119140" y="41727"/>
                </a:cubicBezTo>
                <a:lnTo>
                  <a:pt x="128076" y="47684"/>
                </a:lnTo>
                <a:cubicBezTo>
                  <a:pt x="130062" y="50663"/>
                  <a:pt x="131339" y="54263"/>
                  <a:pt x="134033" y="56620"/>
                </a:cubicBezTo>
                <a:cubicBezTo>
                  <a:pt x="139421" y="61335"/>
                  <a:pt x="151904" y="68534"/>
                  <a:pt x="151904" y="68534"/>
                </a:cubicBezTo>
                <a:cubicBezTo>
                  <a:pt x="153890" y="71512"/>
                  <a:pt x="155167" y="75112"/>
                  <a:pt x="157861" y="77469"/>
                </a:cubicBezTo>
                <a:cubicBezTo>
                  <a:pt x="163249" y="82183"/>
                  <a:pt x="175732" y="89383"/>
                  <a:pt x="175732" y="89383"/>
                </a:cubicBezTo>
                <a:cubicBezTo>
                  <a:pt x="180966" y="105088"/>
                  <a:pt x="175250" y="92380"/>
                  <a:pt x="187646" y="107254"/>
                </a:cubicBezTo>
                <a:cubicBezTo>
                  <a:pt x="189938" y="110004"/>
                  <a:pt x="191311" y="113440"/>
                  <a:pt x="193603" y="116190"/>
                </a:cubicBezTo>
                <a:cubicBezTo>
                  <a:pt x="196299" y="119426"/>
                  <a:pt x="199842" y="121889"/>
                  <a:pt x="202538" y="125125"/>
                </a:cubicBezTo>
                <a:cubicBezTo>
                  <a:pt x="204830" y="127875"/>
                  <a:pt x="205964" y="131530"/>
                  <a:pt x="208495" y="134061"/>
                </a:cubicBezTo>
                <a:cubicBezTo>
                  <a:pt x="211026" y="136592"/>
                  <a:pt x="214452" y="138032"/>
                  <a:pt x="217431" y="140018"/>
                </a:cubicBezTo>
                <a:cubicBezTo>
                  <a:pt x="219417" y="142996"/>
                  <a:pt x="220694" y="146596"/>
                  <a:pt x="223388" y="148953"/>
                </a:cubicBezTo>
                <a:cubicBezTo>
                  <a:pt x="228776" y="153667"/>
                  <a:pt x="235302" y="156896"/>
                  <a:pt x="241259" y="160867"/>
                </a:cubicBezTo>
                <a:lnTo>
                  <a:pt x="250194" y="166824"/>
                </a:lnTo>
                <a:lnTo>
                  <a:pt x="259130" y="172781"/>
                </a:lnTo>
                <a:cubicBezTo>
                  <a:pt x="262108" y="174767"/>
                  <a:pt x="264669" y="177606"/>
                  <a:pt x="268065" y="178738"/>
                </a:cubicBezTo>
                <a:cubicBezTo>
                  <a:pt x="271044" y="179731"/>
                  <a:pt x="274193" y="180313"/>
                  <a:pt x="277001" y="181717"/>
                </a:cubicBezTo>
                <a:cubicBezTo>
                  <a:pt x="280203" y="183318"/>
                  <a:pt x="282734" y="186073"/>
                  <a:pt x="285936" y="187674"/>
                </a:cubicBezTo>
                <a:cubicBezTo>
                  <a:pt x="290935" y="190173"/>
                  <a:pt x="302023" y="192202"/>
                  <a:pt x="306786" y="193631"/>
                </a:cubicBezTo>
                <a:cubicBezTo>
                  <a:pt x="312800" y="195435"/>
                  <a:pt x="318700" y="197602"/>
                  <a:pt x="324657" y="199588"/>
                </a:cubicBezTo>
                <a:cubicBezTo>
                  <a:pt x="327635" y="200581"/>
                  <a:pt x="330546" y="201804"/>
                  <a:pt x="333592" y="202566"/>
                </a:cubicBezTo>
                <a:cubicBezTo>
                  <a:pt x="337563" y="203559"/>
                  <a:pt x="341585" y="204369"/>
                  <a:pt x="345506" y="205545"/>
                </a:cubicBezTo>
                <a:cubicBezTo>
                  <a:pt x="351520" y="207349"/>
                  <a:pt x="357420" y="209516"/>
                  <a:pt x="363377" y="211502"/>
                </a:cubicBezTo>
                <a:cubicBezTo>
                  <a:pt x="366356" y="212495"/>
                  <a:pt x="369216" y="213964"/>
                  <a:pt x="372313" y="214480"/>
                </a:cubicBezTo>
                <a:lnTo>
                  <a:pt x="390184" y="217459"/>
                </a:lnTo>
                <a:cubicBezTo>
                  <a:pt x="416990" y="216466"/>
                  <a:pt x="443827" y="216103"/>
                  <a:pt x="470603" y="214480"/>
                </a:cubicBezTo>
                <a:cubicBezTo>
                  <a:pt x="486315" y="213528"/>
                  <a:pt x="500575" y="207468"/>
                  <a:pt x="515281" y="202566"/>
                </a:cubicBezTo>
                <a:lnTo>
                  <a:pt x="524216" y="199588"/>
                </a:lnTo>
                <a:cubicBezTo>
                  <a:pt x="532496" y="196828"/>
                  <a:pt x="535159" y="196810"/>
                  <a:pt x="542087" y="190652"/>
                </a:cubicBezTo>
                <a:cubicBezTo>
                  <a:pt x="548383" y="185055"/>
                  <a:pt x="552948" y="177454"/>
                  <a:pt x="559958" y="172781"/>
                </a:cubicBezTo>
                <a:cubicBezTo>
                  <a:pt x="582145" y="157990"/>
                  <a:pt x="554895" y="177000"/>
                  <a:pt x="577829" y="157889"/>
                </a:cubicBezTo>
                <a:cubicBezTo>
                  <a:pt x="580579" y="155597"/>
                  <a:pt x="583786" y="153918"/>
                  <a:pt x="586765" y="151932"/>
                </a:cubicBezTo>
                <a:cubicBezTo>
                  <a:pt x="593471" y="131810"/>
                  <a:pt x="584170" y="153620"/>
                  <a:pt x="598679" y="137039"/>
                </a:cubicBezTo>
                <a:cubicBezTo>
                  <a:pt x="603394" y="131651"/>
                  <a:pt x="606622" y="125125"/>
                  <a:pt x="610593" y="119168"/>
                </a:cubicBezTo>
                <a:lnTo>
                  <a:pt x="616550" y="110233"/>
                </a:lnTo>
                <a:lnTo>
                  <a:pt x="622507" y="101297"/>
                </a:lnTo>
                <a:cubicBezTo>
                  <a:pt x="629588" y="80052"/>
                  <a:pt x="619547" y="105737"/>
                  <a:pt x="634421" y="83426"/>
                </a:cubicBezTo>
                <a:cubicBezTo>
                  <a:pt x="636162" y="80814"/>
                  <a:pt x="636162" y="77377"/>
                  <a:pt x="637399" y="74491"/>
                </a:cubicBezTo>
                <a:cubicBezTo>
                  <a:pt x="639969" y="68495"/>
                  <a:pt x="644915" y="58918"/>
                  <a:pt x="649313" y="53641"/>
                </a:cubicBezTo>
                <a:cubicBezTo>
                  <a:pt x="652010" y="50405"/>
                  <a:pt x="654744" y="47043"/>
                  <a:pt x="658249" y="44706"/>
                </a:cubicBezTo>
                <a:cubicBezTo>
                  <a:pt x="660861" y="42965"/>
                  <a:pt x="664206" y="42720"/>
                  <a:pt x="667184" y="41727"/>
                </a:cubicBezTo>
                <a:cubicBezTo>
                  <a:pt x="672794" y="36118"/>
                  <a:pt x="677593" y="30152"/>
                  <a:pt x="685055" y="26835"/>
                </a:cubicBezTo>
                <a:cubicBezTo>
                  <a:pt x="690793" y="24285"/>
                  <a:pt x="702926" y="20878"/>
                  <a:pt x="702926" y="20878"/>
                </a:cubicBezTo>
                <a:cubicBezTo>
                  <a:pt x="719506" y="22062"/>
                  <a:pt x="740401" y="16652"/>
                  <a:pt x="753561" y="29813"/>
                </a:cubicBezTo>
                <a:cubicBezTo>
                  <a:pt x="756092" y="32344"/>
                  <a:pt x="758064" y="35478"/>
                  <a:pt x="759518" y="38749"/>
                </a:cubicBezTo>
                <a:cubicBezTo>
                  <a:pt x="762068" y="44487"/>
                  <a:pt x="765475" y="56620"/>
                  <a:pt x="765475" y="56620"/>
                </a:cubicBezTo>
                <a:cubicBezTo>
                  <a:pt x="764482" y="71512"/>
                  <a:pt x="764145" y="86463"/>
                  <a:pt x="762497" y="101297"/>
                </a:cubicBezTo>
                <a:cubicBezTo>
                  <a:pt x="761561" y="109724"/>
                  <a:pt x="751439" y="124269"/>
                  <a:pt x="747604" y="128104"/>
                </a:cubicBezTo>
                <a:cubicBezTo>
                  <a:pt x="744626" y="131082"/>
                  <a:pt x="741365" y="133803"/>
                  <a:pt x="738669" y="137039"/>
                </a:cubicBezTo>
                <a:cubicBezTo>
                  <a:pt x="736377" y="139789"/>
                  <a:pt x="734313" y="142773"/>
                  <a:pt x="732712" y="145975"/>
                </a:cubicBezTo>
                <a:cubicBezTo>
                  <a:pt x="731308" y="148783"/>
                  <a:pt x="731694" y="152458"/>
                  <a:pt x="729733" y="154910"/>
                </a:cubicBezTo>
                <a:cubicBezTo>
                  <a:pt x="727497" y="157705"/>
                  <a:pt x="723776" y="158881"/>
                  <a:pt x="720798" y="160867"/>
                </a:cubicBezTo>
                <a:cubicBezTo>
                  <a:pt x="715555" y="176595"/>
                  <a:pt x="719560" y="167191"/>
                  <a:pt x="705905" y="187674"/>
                </a:cubicBezTo>
                <a:cubicBezTo>
                  <a:pt x="703919" y="190652"/>
                  <a:pt x="702926" y="194623"/>
                  <a:pt x="699948" y="196609"/>
                </a:cubicBezTo>
                <a:lnTo>
                  <a:pt x="673141" y="214480"/>
                </a:lnTo>
                <a:lnTo>
                  <a:pt x="664206" y="220437"/>
                </a:lnTo>
                <a:cubicBezTo>
                  <a:pt x="661227" y="222423"/>
                  <a:pt x="657801" y="223863"/>
                  <a:pt x="655270" y="226394"/>
                </a:cubicBezTo>
                <a:cubicBezTo>
                  <a:pt x="647561" y="234104"/>
                  <a:pt x="639152" y="243682"/>
                  <a:pt x="628464" y="247244"/>
                </a:cubicBezTo>
                <a:lnTo>
                  <a:pt x="619528" y="250222"/>
                </a:lnTo>
                <a:cubicBezTo>
                  <a:pt x="613571" y="254193"/>
                  <a:pt x="608449" y="259872"/>
                  <a:pt x="601657" y="262136"/>
                </a:cubicBezTo>
                <a:cubicBezTo>
                  <a:pt x="580240" y="269277"/>
                  <a:pt x="606980" y="260616"/>
                  <a:pt x="580808" y="268093"/>
                </a:cubicBezTo>
                <a:cubicBezTo>
                  <a:pt x="577789" y="268956"/>
                  <a:pt x="574891" y="270209"/>
                  <a:pt x="571872" y="271072"/>
                </a:cubicBezTo>
                <a:cubicBezTo>
                  <a:pt x="567936" y="272197"/>
                  <a:pt x="563879" y="272874"/>
                  <a:pt x="559958" y="274050"/>
                </a:cubicBezTo>
                <a:cubicBezTo>
                  <a:pt x="553944" y="275854"/>
                  <a:pt x="548044" y="278021"/>
                  <a:pt x="542087" y="280007"/>
                </a:cubicBezTo>
                <a:cubicBezTo>
                  <a:pt x="539109" y="281000"/>
                  <a:pt x="536198" y="282225"/>
                  <a:pt x="533152" y="282986"/>
                </a:cubicBezTo>
                <a:cubicBezTo>
                  <a:pt x="525069" y="285006"/>
                  <a:pt x="514440" y="287864"/>
                  <a:pt x="506345" y="288943"/>
                </a:cubicBezTo>
                <a:cubicBezTo>
                  <a:pt x="496455" y="290262"/>
                  <a:pt x="486488" y="290928"/>
                  <a:pt x="476560" y="291921"/>
                </a:cubicBezTo>
                <a:cubicBezTo>
                  <a:pt x="459682" y="290928"/>
                  <a:pt x="442757" y="290546"/>
                  <a:pt x="425926" y="288943"/>
                </a:cubicBezTo>
                <a:cubicBezTo>
                  <a:pt x="418952" y="288279"/>
                  <a:pt x="411771" y="284899"/>
                  <a:pt x="405076" y="282986"/>
                </a:cubicBezTo>
                <a:cubicBezTo>
                  <a:pt x="401140" y="281861"/>
                  <a:pt x="397098" y="281132"/>
                  <a:pt x="393162" y="280007"/>
                </a:cubicBezTo>
                <a:cubicBezTo>
                  <a:pt x="390143" y="279145"/>
                  <a:pt x="387246" y="277891"/>
                  <a:pt x="384227" y="277029"/>
                </a:cubicBezTo>
                <a:cubicBezTo>
                  <a:pt x="380291" y="275904"/>
                  <a:pt x="376234" y="275226"/>
                  <a:pt x="372313" y="274050"/>
                </a:cubicBezTo>
                <a:cubicBezTo>
                  <a:pt x="366299" y="272246"/>
                  <a:pt x="360399" y="270079"/>
                  <a:pt x="354442" y="268093"/>
                </a:cubicBezTo>
                <a:cubicBezTo>
                  <a:pt x="351463" y="267100"/>
                  <a:pt x="348635" y="265376"/>
                  <a:pt x="345506" y="265115"/>
                </a:cubicBezTo>
                <a:lnTo>
                  <a:pt x="309764" y="262136"/>
                </a:lnTo>
                <a:cubicBezTo>
                  <a:pt x="273336" y="254851"/>
                  <a:pt x="311122" y="263048"/>
                  <a:pt x="285936" y="256179"/>
                </a:cubicBezTo>
                <a:cubicBezTo>
                  <a:pt x="278037" y="254025"/>
                  <a:pt x="269875" y="252811"/>
                  <a:pt x="262108" y="250222"/>
                </a:cubicBezTo>
                <a:cubicBezTo>
                  <a:pt x="259130" y="249229"/>
                  <a:pt x="256206" y="248053"/>
                  <a:pt x="253173" y="247244"/>
                </a:cubicBezTo>
                <a:cubicBezTo>
                  <a:pt x="204683" y="234313"/>
                  <a:pt x="231562" y="243017"/>
                  <a:pt x="208495" y="235330"/>
                </a:cubicBezTo>
                <a:cubicBezTo>
                  <a:pt x="202538" y="231359"/>
                  <a:pt x="197416" y="225680"/>
                  <a:pt x="190624" y="223416"/>
                </a:cubicBezTo>
                <a:cubicBezTo>
                  <a:pt x="187646" y="222423"/>
                  <a:pt x="184497" y="221841"/>
                  <a:pt x="181689" y="220437"/>
                </a:cubicBezTo>
                <a:cubicBezTo>
                  <a:pt x="162192" y="210688"/>
                  <a:pt x="183587" y="218724"/>
                  <a:pt x="163818" y="205545"/>
                </a:cubicBezTo>
                <a:cubicBezTo>
                  <a:pt x="161206" y="203803"/>
                  <a:pt x="157690" y="203970"/>
                  <a:pt x="154882" y="202566"/>
                </a:cubicBezTo>
                <a:cubicBezTo>
                  <a:pt x="151680" y="200965"/>
                  <a:pt x="148860" y="198690"/>
                  <a:pt x="145947" y="196609"/>
                </a:cubicBezTo>
                <a:cubicBezTo>
                  <a:pt x="141908" y="193724"/>
                  <a:pt x="138073" y="190559"/>
                  <a:pt x="134033" y="187674"/>
                </a:cubicBezTo>
                <a:cubicBezTo>
                  <a:pt x="131120" y="185593"/>
                  <a:pt x="127847" y="184009"/>
                  <a:pt x="125097" y="181717"/>
                </a:cubicBezTo>
                <a:cubicBezTo>
                  <a:pt x="121861" y="179020"/>
                  <a:pt x="119398" y="175478"/>
                  <a:pt x="116162" y="172781"/>
                </a:cubicBezTo>
                <a:cubicBezTo>
                  <a:pt x="113412" y="170489"/>
                  <a:pt x="110139" y="168905"/>
                  <a:pt x="107226" y="166824"/>
                </a:cubicBezTo>
                <a:cubicBezTo>
                  <a:pt x="103186" y="163939"/>
                  <a:pt x="99081" y="161120"/>
                  <a:pt x="95312" y="157889"/>
                </a:cubicBezTo>
                <a:cubicBezTo>
                  <a:pt x="92114" y="155148"/>
                  <a:pt x="89702" y="151539"/>
                  <a:pt x="86377" y="148953"/>
                </a:cubicBezTo>
                <a:cubicBezTo>
                  <a:pt x="80726" y="144557"/>
                  <a:pt x="74910" y="140241"/>
                  <a:pt x="68506" y="137039"/>
                </a:cubicBezTo>
                <a:cubicBezTo>
                  <a:pt x="61224" y="133398"/>
                  <a:pt x="53970" y="130387"/>
                  <a:pt x="47656" y="125125"/>
                </a:cubicBezTo>
                <a:cubicBezTo>
                  <a:pt x="44420" y="122429"/>
                  <a:pt x="41699" y="119168"/>
                  <a:pt x="38721" y="116190"/>
                </a:cubicBezTo>
                <a:cubicBezTo>
                  <a:pt x="37728" y="113211"/>
                  <a:pt x="37703" y="109706"/>
                  <a:pt x="35742" y="107254"/>
                </a:cubicBezTo>
                <a:cubicBezTo>
                  <a:pt x="19857" y="87397"/>
                  <a:pt x="32765" y="116190"/>
                  <a:pt x="20850" y="92362"/>
                </a:cubicBezTo>
                <a:cubicBezTo>
                  <a:pt x="19446" y="89554"/>
                  <a:pt x="19108" y="86312"/>
                  <a:pt x="17871" y="83426"/>
                </a:cubicBezTo>
                <a:cubicBezTo>
                  <a:pt x="16122" y="79345"/>
                  <a:pt x="13563" y="75635"/>
                  <a:pt x="11914" y="71512"/>
                </a:cubicBezTo>
                <a:cubicBezTo>
                  <a:pt x="1281" y="44929"/>
                  <a:pt x="11461" y="61896"/>
                  <a:pt x="0" y="44706"/>
                </a:cubicBezTo>
                <a:cubicBezTo>
                  <a:pt x="993" y="37756"/>
                  <a:pt x="128" y="30272"/>
                  <a:pt x="2979" y="23856"/>
                </a:cubicBezTo>
                <a:cubicBezTo>
                  <a:pt x="4433" y="20585"/>
                  <a:pt x="8643" y="19353"/>
                  <a:pt x="11914" y="17899"/>
                </a:cubicBezTo>
                <a:cubicBezTo>
                  <a:pt x="17652" y="15349"/>
                  <a:pt x="23828" y="13928"/>
                  <a:pt x="29785" y="11942"/>
                </a:cubicBezTo>
                <a:lnTo>
                  <a:pt x="38721" y="8964"/>
                </a:lnTo>
                <a:cubicBezTo>
                  <a:pt x="48600" y="5671"/>
                  <a:pt x="44182" y="-468"/>
                  <a:pt x="50635" y="2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8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Freeform 82"/>
          <p:cNvSpPr/>
          <p:nvPr/>
        </p:nvSpPr>
        <p:spPr>
          <a:xfrm>
            <a:off x="1399540" y="2578350"/>
            <a:ext cx="538712" cy="318115"/>
          </a:xfrm>
          <a:custGeom>
            <a:avLst/>
            <a:gdLst>
              <a:gd name="connsiteX0" fmla="*/ 15269 w 643733"/>
              <a:gd name="connsiteY0" fmla="*/ 52775 h 285098"/>
              <a:gd name="connsiteX1" fmla="*/ 48033 w 643733"/>
              <a:gd name="connsiteY1" fmla="*/ 43839 h 285098"/>
              <a:gd name="connsiteX2" fmla="*/ 68882 w 643733"/>
              <a:gd name="connsiteY2" fmla="*/ 34904 h 285098"/>
              <a:gd name="connsiteX3" fmla="*/ 140366 w 643733"/>
              <a:gd name="connsiteY3" fmla="*/ 37882 h 285098"/>
              <a:gd name="connsiteX4" fmla="*/ 158237 w 643733"/>
              <a:gd name="connsiteY4" fmla="*/ 49796 h 285098"/>
              <a:gd name="connsiteX5" fmla="*/ 188022 w 643733"/>
              <a:gd name="connsiteY5" fmla="*/ 67667 h 285098"/>
              <a:gd name="connsiteX6" fmla="*/ 205893 w 643733"/>
              <a:gd name="connsiteY6" fmla="*/ 82560 h 285098"/>
              <a:gd name="connsiteX7" fmla="*/ 211850 w 643733"/>
              <a:gd name="connsiteY7" fmla="*/ 91495 h 285098"/>
              <a:gd name="connsiteX8" fmla="*/ 229721 w 643733"/>
              <a:gd name="connsiteY8" fmla="*/ 103409 h 285098"/>
              <a:gd name="connsiteX9" fmla="*/ 238657 w 643733"/>
              <a:gd name="connsiteY9" fmla="*/ 109366 h 285098"/>
              <a:gd name="connsiteX10" fmla="*/ 256528 w 643733"/>
              <a:gd name="connsiteY10" fmla="*/ 124259 h 285098"/>
              <a:gd name="connsiteX11" fmla="*/ 265463 w 643733"/>
              <a:gd name="connsiteY11" fmla="*/ 127237 h 285098"/>
              <a:gd name="connsiteX12" fmla="*/ 301205 w 643733"/>
              <a:gd name="connsiteY12" fmla="*/ 151065 h 285098"/>
              <a:gd name="connsiteX13" fmla="*/ 310141 w 643733"/>
              <a:gd name="connsiteY13" fmla="*/ 157022 h 285098"/>
              <a:gd name="connsiteX14" fmla="*/ 319076 w 643733"/>
              <a:gd name="connsiteY14" fmla="*/ 160001 h 285098"/>
              <a:gd name="connsiteX15" fmla="*/ 328012 w 643733"/>
              <a:gd name="connsiteY15" fmla="*/ 165958 h 285098"/>
              <a:gd name="connsiteX16" fmla="*/ 354818 w 643733"/>
              <a:gd name="connsiteY16" fmla="*/ 174893 h 285098"/>
              <a:gd name="connsiteX17" fmla="*/ 363754 w 643733"/>
              <a:gd name="connsiteY17" fmla="*/ 177872 h 285098"/>
              <a:gd name="connsiteX18" fmla="*/ 372689 w 643733"/>
              <a:gd name="connsiteY18" fmla="*/ 180850 h 285098"/>
              <a:gd name="connsiteX19" fmla="*/ 411410 w 643733"/>
              <a:gd name="connsiteY19" fmla="*/ 177872 h 285098"/>
              <a:gd name="connsiteX20" fmla="*/ 429281 w 643733"/>
              <a:gd name="connsiteY20" fmla="*/ 171915 h 285098"/>
              <a:gd name="connsiteX21" fmla="*/ 450130 w 643733"/>
              <a:gd name="connsiteY21" fmla="*/ 148087 h 285098"/>
              <a:gd name="connsiteX22" fmla="*/ 456087 w 643733"/>
              <a:gd name="connsiteY22" fmla="*/ 130216 h 285098"/>
              <a:gd name="connsiteX23" fmla="*/ 462044 w 643733"/>
              <a:gd name="connsiteY23" fmla="*/ 121280 h 285098"/>
              <a:gd name="connsiteX24" fmla="*/ 479915 w 643733"/>
              <a:gd name="connsiteY24" fmla="*/ 103409 h 285098"/>
              <a:gd name="connsiteX25" fmla="*/ 491829 w 643733"/>
              <a:gd name="connsiteY25" fmla="*/ 85538 h 285098"/>
              <a:gd name="connsiteX26" fmla="*/ 500765 w 643733"/>
              <a:gd name="connsiteY26" fmla="*/ 67667 h 285098"/>
              <a:gd name="connsiteX27" fmla="*/ 503743 w 643733"/>
              <a:gd name="connsiteY27" fmla="*/ 58732 h 285098"/>
              <a:gd name="connsiteX28" fmla="*/ 515657 w 643733"/>
              <a:gd name="connsiteY28" fmla="*/ 40861 h 285098"/>
              <a:gd name="connsiteX29" fmla="*/ 521614 w 643733"/>
              <a:gd name="connsiteY29" fmla="*/ 31925 h 285098"/>
              <a:gd name="connsiteX30" fmla="*/ 527571 w 643733"/>
              <a:gd name="connsiteY30" fmla="*/ 22990 h 285098"/>
              <a:gd name="connsiteX31" fmla="*/ 545442 w 643733"/>
              <a:gd name="connsiteY31" fmla="*/ 11076 h 285098"/>
              <a:gd name="connsiteX32" fmla="*/ 554378 w 643733"/>
              <a:gd name="connsiteY32" fmla="*/ 5119 h 285098"/>
              <a:gd name="connsiteX33" fmla="*/ 581184 w 643733"/>
              <a:gd name="connsiteY33" fmla="*/ 2140 h 285098"/>
              <a:gd name="connsiteX34" fmla="*/ 640754 w 643733"/>
              <a:gd name="connsiteY34" fmla="*/ 14054 h 285098"/>
              <a:gd name="connsiteX35" fmla="*/ 643733 w 643733"/>
              <a:gd name="connsiteY35" fmla="*/ 22990 h 285098"/>
              <a:gd name="connsiteX36" fmla="*/ 637776 w 643733"/>
              <a:gd name="connsiteY36" fmla="*/ 49796 h 285098"/>
              <a:gd name="connsiteX37" fmla="*/ 613948 w 643733"/>
              <a:gd name="connsiteY37" fmla="*/ 70646 h 285098"/>
              <a:gd name="connsiteX38" fmla="*/ 587141 w 643733"/>
              <a:gd name="connsiteY38" fmla="*/ 91495 h 285098"/>
              <a:gd name="connsiteX39" fmla="*/ 578206 w 643733"/>
              <a:gd name="connsiteY39" fmla="*/ 94474 h 285098"/>
              <a:gd name="connsiteX40" fmla="*/ 563313 w 643733"/>
              <a:gd name="connsiteY40" fmla="*/ 106388 h 285098"/>
              <a:gd name="connsiteX41" fmla="*/ 557356 w 643733"/>
              <a:gd name="connsiteY41" fmla="*/ 115323 h 285098"/>
              <a:gd name="connsiteX42" fmla="*/ 548421 w 643733"/>
              <a:gd name="connsiteY42" fmla="*/ 121280 h 285098"/>
              <a:gd name="connsiteX43" fmla="*/ 542464 w 643733"/>
              <a:gd name="connsiteY43" fmla="*/ 130216 h 285098"/>
              <a:gd name="connsiteX44" fmla="*/ 524593 w 643733"/>
              <a:gd name="connsiteY44" fmla="*/ 145108 h 285098"/>
              <a:gd name="connsiteX45" fmla="*/ 509700 w 643733"/>
              <a:gd name="connsiteY45" fmla="*/ 162979 h 285098"/>
              <a:gd name="connsiteX46" fmla="*/ 500765 w 643733"/>
              <a:gd name="connsiteY46" fmla="*/ 168936 h 285098"/>
              <a:gd name="connsiteX47" fmla="*/ 491829 w 643733"/>
              <a:gd name="connsiteY47" fmla="*/ 177872 h 285098"/>
              <a:gd name="connsiteX48" fmla="*/ 473958 w 643733"/>
              <a:gd name="connsiteY48" fmla="*/ 189786 h 285098"/>
              <a:gd name="connsiteX49" fmla="*/ 468001 w 643733"/>
              <a:gd name="connsiteY49" fmla="*/ 207657 h 285098"/>
              <a:gd name="connsiteX50" fmla="*/ 465023 w 643733"/>
              <a:gd name="connsiteY50" fmla="*/ 216592 h 285098"/>
              <a:gd name="connsiteX51" fmla="*/ 459066 w 643733"/>
              <a:gd name="connsiteY51" fmla="*/ 225528 h 285098"/>
              <a:gd name="connsiteX52" fmla="*/ 441195 w 643733"/>
              <a:gd name="connsiteY52" fmla="*/ 240420 h 285098"/>
              <a:gd name="connsiteX53" fmla="*/ 432259 w 643733"/>
              <a:gd name="connsiteY53" fmla="*/ 243399 h 285098"/>
              <a:gd name="connsiteX54" fmla="*/ 414388 w 643733"/>
              <a:gd name="connsiteY54" fmla="*/ 252334 h 285098"/>
              <a:gd name="connsiteX55" fmla="*/ 387582 w 643733"/>
              <a:gd name="connsiteY55" fmla="*/ 270205 h 285098"/>
              <a:gd name="connsiteX56" fmla="*/ 378646 w 643733"/>
              <a:gd name="connsiteY56" fmla="*/ 276162 h 285098"/>
              <a:gd name="connsiteX57" fmla="*/ 360775 w 643733"/>
              <a:gd name="connsiteY57" fmla="*/ 285098 h 285098"/>
              <a:gd name="connsiteX58" fmla="*/ 310141 w 643733"/>
              <a:gd name="connsiteY58" fmla="*/ 282119 h 285098"/>
              <a:gd name="connsiteX59" fmla="*/ 292270 w 643733"/>
              <a:gd name="connsiteY59" fmla="*/ 279141 h 285098"/>
              <a:gd name="connsiteX60" fmla="*/ 274399 w 643733"/>
              <a:gd name="connsiteY60" fmla="*/ 267227 h 285098"/>
              <a:gd name="connsiteX61" fmla="*/ 247592 w 643733"/>
              <a:gd name="connsiteY61" fmla="*/ 249356 h 285098"/>
              <a:gd name="connsiteX62" fmla="*/ 238657 w 643733"/>
              <a:gd name="connsiteY62" fmla="*/ 243399 h 285098"/>
              <a:gd name="connsiteX63" fmla="*/ 220786 w 643733"/>
              <a:gd name="connsiteY63" fmla="*/ 231485 h 285098"/>
              <a:gd name="connsiteX64" fmla="*/ 202915 w 643733"/>
              <a:gd name="connsiteY64" fmla="*/ 219571 h 285098"/>
              <a:gd name="connsiteX65" fmla="*/ 185044 w 643733"/>
              <a:gd name="connsiteY65" fmla="*/ 201700 h 285098"/>
              <a:gd name="connsiteX66" fmla="*/ 176108 w 643733"/>
              <a:gd name="connsiteY66" fmla="*/ 183829 h 285098"/>
              <a:gd name="connsiteX67" fmla="*/ 167173 w 643733"/>
              <a:gd name="connsiteY67" fmla="*/ 177872 h 285098"/>
              <a:gd name="connsiteX68" fmla="*/ 155259 w 643733"/>
              <a:gd name="connsiteY68" fmla="*/ 168936 h 285098"/>
              <a:gd name="connsiteX69" fmla="*/ 143345 w 643733"/>
              <a:gd name="connsiteY69" fmla="*/ 162979 h 285098"/>
              <a:gd name="connsiteX70" fmla="*/ 131431 w 643733"/>
              <a:gd name="connsiteY70" fmla="*/ 154044 h 285098"/>
              <a:gd name="connsiteX71" fmla="*/ 122495 w 643733"/>
              <a:gd name="connsiteY71" fmla="*/ 151065 h 285098"/>
              <a:gd name="connsiteX72" fmla="*/ 101646 w 643733"/>
              <a:gd name="connsiteY72" fmla="*/ 139151 h 285098"/>
              <a:gd name="connsiteX73" fmla="*/ 92710 w 643733"/>
              <a:gd name="connsiteY73" fmla="*/ 136173 h 285098"/>
              <a:gd name="connsiteX74" fmla="*/ 71861 w 643733"/>
              <a:gd name="connsiteY74" fmla="*/ 124259 h 285098"/>
              <a:gd name="connsiteX75" fmla="*/ 53990 w 643733"/>
              <a:gd name="connsiteY75" fmla="*/ 115323 h 285098"/>
              <a:gd name="connsiteX76" fmla="*/ 27183 w 643733"/>
              <a:gd name="connsiteY76" fmla="*/ 94474 h 285098"/>
              <a:gd name="connsiteX77" fmla="*/ 18248 w 643733"/>
              <a:gd name="connsiteY77" fmla="*/ 91495 h 285098"/>
              <a:gd name="connsiteX78" fmla="*/ 9312 w 643733"/>
              <a:gd name="connsiteY78" fmla="*/ 82560 h 285098"/>
              <a:gd name="connsiteX79" fmla="*/ 377 w 643733"/>
              <a:gd name="connsiteY79" fmla="*/ 76603 h 285098"/>
              <a:gd name="connsiteX80" fmla="*/ 3355 w 643733"/>
              <a:gd name="connsiteY80" fmla="*/ 55753 h 285098"/>
              <a:gd name="connsiteX81" fmla="*/ 15269 w 643733"/>
              <a:gd name="connsiteY81" fmla="*/ 52775 h 28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43733" h="285098">
                <a:moveTo>
                  <a:pt x="15269" y="52775"/>
                </a:moveTo>
                <a:cubicBezTo>
                  <a:pt x="22715" y="50789"/>
                  <a:pt x="41556" y="48157"/>
                  <a:pt x="48033" y="43839"/>
                </a:cubicBezTo>
                <a:cubicBezTo>
                  <a:pt x="60374" y="35611"/>
                  <a:pt x="53495" y="38750"/>
                  <a:pt x="68882" y="34904"/>
                </a:cubicBezTo>
                <a:cubicBezTo>
                  <a:pt x="92710" y="35897"/>
                  <a:pt x="116842" y="33961"/>
                  <a:pt x="140366" y="37882"/>
                </a:cubicBezTo>
                <a:cubicBezTo>
                  <a:pt x="147428" y="39059"/>
                  <a:pt x="151833" y="46594"/>
                  <a:pt x="158237" y="49796"/>
                </a:cubicBezTo>
                <a:cubicBezTo>
                  <a:pt x="167638" y="54497"/>
                  <a:pt x="180834" y="60479"/>
                  <a:pt x="188022" y="67667"/>
                </a:cubicBezTo>
                <a:cubicBezTo>
                  <a:pt x="199489" y="79134"/>
                  <a:pt x="193453" y="74266"/>
                  <a:pt x="205893" y="82560"/>
                </a:cubicBezTo>
                <a:cubicBezTo>
                  <a:pt x="207879" y="85538"/>
                  <a:pt x="209156" y="89138"/>
                  <a:pt x="211850" y="91495"/>
                </a:cubicBezTo>
                <a:cubicBezTo>
                  <a:pt x="217238" y="96209"/>
                  <a:pt x="223764" y="99438"/>
                  <a:pt x="229721" y="103409"/>
                </a:cubicBezTo>
                <a:cubicBezTo>
                  <a:pt x="232700" y="105395"/>
                  <a:pt x="236126" y="106835"/>
                  <a:pt x="238657" y="109366"/>
                </a:cubicBezTo>
                <a:cubicBezTo>
                  <a:pt x="245245" y="115955"/>
                  <a:pt x="248233" y="120112"/>
                  <a:pt x="256528" y="124259"/>
                </a:cubicBezTo>
                <a:cubicBezTo>
                  <a:pt x="259336" y="125663"/>
                  <a:pt x="262485" y="126244"/>
                  <a:pt x="265463" y="127237"/>
                </a:cubicBezTo>
                <a:lnTo>
                  <a:pt x="301205" y="151065"/>
                </a:lnTo>
                <a:cubicBezTo>
                  <a:pt x="304184" y="153051"/>
                  <a:pt x="306745" y="155890"/>
                  <a:pt x="310141" y="157022"/>
                </a:cubicBezTo>
                <a:cubicBezTo>
                  <a:pt x="313119" y="158015"/>
                  <a:pt x="316268" y="158597"/>
                  <a:pt x="319076" y="160001"/>
                </a:cubicBezTo>
                <a:cubicBezTo>
                  <a:pt x="322278" y="161602"/>
                  <a:pt x="324741" y="164504"/>
                  <a:pt x="328012" y="165958"/>
                </a:cubicBezTo>
                <a:cubicBezTo>
                  <a:pt x="328022" y="165962"/>
                  <a:pt x="350345" y="173402"/>
                  <a:pt x="354818" y="174893"/>
                </a:cubicBezTo>
                <a:lnTo>
                  <a:pt x="363754" y="177872"/>
                </a:lnTo>
                <a:lnTo>
                  <a:pt x="372689" y="180850"/>
                </a:lnTo>
                <a:cubicBezTo>
                  <a:pt x="385596" y="179857"/>
                  <a:pt x="398623" y="179891"/>
                  <a:pt x="411410" y="177872"/>
                </a:cubicBezTo>
                <a:cubicBezTo>
                  <a:pt x="417612" y="176893"/>
                  <a:pt x="429281" y="171915"/>
                  <a:pt x="429281" y="171915"/>
                </a:cubicBezTo>
                <a:cubicBezTo>
                  <a:pt x="439705" y="164965"/>
                  <a:pt x="445166" y="162979"/>
                  <a:pt x="450130" y="148087"/>
                </a:cubicBezTo>
                <a:cubicBezTo>
                  <a:pt x="452116" y="142130"/>
                  <a:pt x="452604" y="135441"/>
                  <a:pt x="456087" y="130216"/>
                </a:cubicBezTo>
                <a:cubicBezTo>
                  <a:pt x="458073" y="127237"/>
                  <a:pt x="459666" y="123956"/>
                  <a:pt x="462044" y="121280"/>
                </a:cubicBezTo>
                <a:cubicBezTo>
                  <a:pt x="467641" y="114983"/>
                  <a:pt x="475242" y="110419"/>
                  <a:pt x="479915" y="103409"/>
                </a:cubicBezTo>
                <a:cubicBezTo>
                  <a:pt x="483886" y="97452"/>
                  <a:pt x="489565" y="92330"/>
                  <a:pt x="491829" y="85538"/>
                </a:cubicBezTo>
                <a:cubicBezTo>
                  <a:pt x="495940" y="73207"/>
                  <a:pt x="493067" y="79215"/>
                  <a:pt x="500765" y="67667"/>
                </a:cubicBezTo>
                <a:cubicBezTo>
                  <a:pt x="501758" y="64689"/>
                  <a:pt x="502218" y="61476"/>
                  <a:pt x="503743" y="58732"/>
                </a:cubicBezTo>
                <a:cubicBezTo>
                  <a:pt x="507220" y="52474"/>
                  <a:pt x="511686" y="46818"/>
                  <a:pt x="515657" y="40861"/>
                </a:cubicBezTo>
                <a:lnTo>
                  <a:pt x="521614" y="31925"/>
                </a:lnTo>
                <a:cubicBezTo>
                  <a:pt x="523600" y="28947"/>
                  <a:pt x="524593" y="24976"/>
                  <a:pt x="527571" y="22990"/>
                </a:cubicBezTo>
                <a:lnTo>
                  <a:pt x="545442" y="11076"/>
                </a:lnTo>
                <a:cubicBezTo>
                  <a:pt x="548421" y="9090"/>
                  <a:pt x="550820" y="5514"/>
                  <a:pt x="554378" y="5119"/>
                </a:cubicBezTo>
                <a:lnTo>
                  <a:pt x="581184" y="2140"/>
                </a:lnTo>
                <a:cubicBezTo>
                  <a:pt x="617946" y="4183"/>
                  <a:pt x="628953" y="-9546"/>
                  <a:pt x="640754" y="14054"/>
                </a:cubicBezTo>
                <a:cubicBezTo>
                  <a:pt x="642158" y="16862"/>
                  <a:pt x="642740" y="20011"/>
                  <a:pt x="643733" y="22990"/>
                </a:cubicBezTo>
                <a:cubicBezTo>
                  <a:pt x="642590" y="29850"/>
                  <a:pt x="641441" y="42465"/>
                  <a:pt x="637776" y="49796"/>
                </a:cubicBezTo>
                <a:cubicBezTo>
                  <a:pt x="629338" y="66673"/>
                  <a:pt x="631817" y="52779"/>
                  <a:pt x="613948" y="70646"/>
                </a:cubicBezTo>
                <a:cubicBezTo>
                  <a:pt x="606238" y="78355"/>
                  <a:pt x="597828" y="87932"/>
                  <a:pt x="587141" y="91495"/>
                </a:cubicBezTo>
                <a:lnTo>
                  <a:pt x="578206" y="94474"/>
                </a:lnTo>
                <a:cubicBezTo>
                  <a:pt x="561135" y="120079"/>
                  <a:pt x="583866" y="89946"/>
                  <a:pt x="563313" y="106388"/>
                </a:cubicBezTo>
                <a:cubicBezTo>
                  <a:pt x="560518" y="108624"/>
                  <a:pt x="559887" y="112792"/>
                  <a:pt x="557356" y="115323"/>
                </a:cubicBezTo>
                <a:cubicBezTo>
                  <a:pt x="554825" y="117854"/>
                  <a:pt x="551399" y="119294"/>
                  <a:pt x="548421" y="121280"/>
                </a:cubicBezTo>
                <a:cubicBezTo>
                  <a:pt x="546435" y="124259"/>
                  <a:pt x="544756" y="127466"/>
                  <a:pt x="542464" y="130216"/>
                </a:cubicBezTo>
                <a:cubicBezTo>
                  <a:pt x="535299" y="138814"/>
                  <a:pt x="533377" y="139252"/>
                  <a:pt x="524593" y="145108"/>
                </a:cubicBezTo>
                <a:cubicBezTo>
                  <a:pt x="518734" y="153896"/>
                  <a:pt x="518303" y="155810"/>
                  <a:pt x="509700" y="162979"/>
                </a:cubicBezTo>
                <a:cubicBezTo>
                  <a:pt x="506950" y="165271"/>
                  <a:pt x="503515" y="166644"/>
                  <a:pt x="500765" y="168936"/>
                </a:cubicBezTo>
                <a:cubicBezTo>
                  <a:pt x="497529" y="171633"/>
                  <a:pt x="495154" y="175286"/>
                  <a:pt x="491829" y="177872"/>
                </a:cubicBezTo>
                <a:cubicBezTo>
                  <a:pt x="486178" y="182267"/>
                  <a:pt x="473958" y="189786"/>
                  <a:pt x="473958" y="189786"/>
                </a:cubicBezTo>
                <a:lnTo>
                  <a:pt x="468001" y="207657"/>
                </a:lnTo>
                <a:cubicBezTo>
                  <a:pt x="467008" y="210635"/>
                  <a:pt x="466764" y="213980"/>
                  <a:pt x="465023" y="216592"/>
                </a:cubicBezTo>
                <a:cubicBezTo>
                  <a:pt x="463037" y="219571"/>
                  <a:pt x="461358" y="222778"/>
                  <a:pt x="459066" y="225528"/>
                </a:cubicBezTo>
                <a:cubicBezTo>
                  <a:pt x="454362" y="231172"/>
                  <a:pt x="447887" y="237074"/>
                  <a:pt x="441195" y="240420"/>
                </a:cubicBezTo>
                <a:cubicBezTo>
                  <a:pt x="438387" y="241824"/>
                  <a:pt x="435067" y="241995"/>
                  <a:pt x="432259" y="243399"/>
                </a:cubicBezTo>
                <a:cubicBezTo>
                  <a:pt x="409171" y="254944"/>
                  <a:pt x="436843" y="244851"/>
                  <a:pt x="414388" y="252334"/>
                </a:cubicBezTo>
                <a:lnTo>
                  <a:pt x="387582" y="270205"/>
                </a:lnTo>
                <a:cubicBezTo>
                  <a:pt x="384603" y="272191"/>
                  <a:pt x="382042" y="275030"/>
                  <a:pt x="378646" y="276162"/>
                </a:cubicBezTo>
                <a:cubicBezTo>
                  <a:pt x="366315" y="280273"/>
                  <a:pt x="372323" y="277400"/>
                  <a:pt x="360775" y="285098"/>
                </a:cubicBezTo>
                <a:cubicBezTo>
                  <a:pt x="343897" y="284105"/>
                  <a:pt x="326985" y="283584"/>
                  <a:pt x="310141" y="282119"/>
                </a:cubicBezTo>
                <a:cubicBezTo>
                  <a:pt x="304125" y="281596"/>
                  <a:pt x="297845" y="281464"/>
                  <a:pt x="292270" y="279141"/>
                </a:cubicBezTo>
                <a:cubicBezTo>
                  <a:pt x="285661" y="276387"/>
                  <a:pt x="280356" y="271198"/>
                  <a:pt x="274399" y="267227"/>
                </a:cubicBezTo>
                <a:lnTo>
                  <a:pt x="247592" y="249356"/>
                </a:lnTo>
                <a:cubicBezTo>
                  <a:pt x="244614" y="247370"/>
                  <a:pt x="241188" y="245930"/>
                  <a:pt x="238657" y="243399"/>
                </a:cubicBezTo>
                <a:cubicBezTo>
                  <a:pt x="227501" y="232243"/>
                  <a:pt x="233717" y="235795"/>
                  <a:pt x="220786" y="231485"/>
                </a:cubicBezTo>
                <a:cubicBezTo>
                  <a:pt x="214829" y="227514"/>
                  <a:pt x="207977" y="224633"/>
                  <a:pt x="202915" y="219571"/>
                </a:cubicBezTo>
                <a:lnTo>
                  <a:pt x="185044" y="201700"/>
                </a:lnTo>
                <a:cubicBezTo>
                  <a:pt x="182621" y="194432"/>
                  <a:pt x="181882" y="189603"/>
                  <a:pt x="176108" y="183829"/>
                </a:cubicBezTo>
                <a:cubicBezTo>
                  <a:pt x="173577" y="181298"/>
                  <a:pt x="170086" y="179953"/>
                  <a:pt x="167173" y="177872"/>
                </a:cubicBezTo>
                <a:cubicBezTo>
                  <a:pt x="163133" y="174986"/>
                  <a:pt x="159469" y="171567"/>
                  <a:pt x="155259" y="168936"/>
                </a:cubicBezTo>
                <a:cubicBezTo>
                  <a:pt x="151494" y="166583"/>
                  <a:pt x="147110" y="165332"/>
                  <a:pt x="143345" y="162979"/>
                </a:cubicBezTo>
                <a:cubicBezTo>
                  <a:pt x="139135" y="160348"/>
                  <a:pt x="135741" y="156507"/>
                  <a:pt x="131431" y="154044"/>
                </a:cubicBezTo>
                <a:cubicBezTo>
                  <a:pt x="128705" y="152486"/>
                  <a:pt x="125381" y="152302"/>
                  <a:pt x="122495" y="151065"/>
                </a:cubicBezTo>
                <a:cubicBezTo>
                  <a:pt x="85913" y="135386"/>
                  <a:pt x="131582" y="154118"/>
                  <a:pt x="101646" y="139151"/>
                </a:cubicBezTo>
                <a:cubicBezTo>
                  <a:pt x="98838" y="137747"/>
                  <a:pt x="95689" y="137166"/>
                  <a:pt x="92710" y="136173"/>
                </a:cubicBezTo>
                <a:cubicBezTo>
                  <a:pt x="63904" y="114567"/>
                  <a:pt x="94600" y="135628"/>
                  <a:pt x="71861" y="124259"/>
                </a:cubicBezTo>
                <a:cubicBezTo>
                  <a:pt x="48758" y="112708"/>
                  <a:pt x="76455" y="122813"/>
                  <a:pt x="53990" y="115323"/>
                </a:cubicBezTo>
                <a:cubicBezTo>
                  <a:pt x="46280" y="107614"/>
                  <a:pt x="37870" y="98037"/>
                  <a:pt x="27183" y="94474"/>
                </a:cubicBezTo>
                <a:lnTo>
                  <a:pt x="18248" y="91495"/>
                </a:lnTo>
                <a:cubicBezTo>
                  <a:pt x="15269" y="88517"/>
                  <a:pt x="12548" y="85257"/>
                  <a:pt x="9312" y="82560"/>
                </a:cubicBezTo>
                <a:cubicBezTo>
                  <a:pt x="6562" y="80268"/>
                  <a:pt x="1154" y="80097"/>
                  <a:pt x="377" y="76603"/>
                </a:cubicBezTo>
                <a:cubicBezTo>
                  <a:pt x="-1146" y="69750"/>
                  <a:pt x="2362" y="62703"/>
                  <a:pt x="3355" y="55753"/>
                </a:cubicBezTo>
                <a:cubicBezTo>
                  <a:pt x="13623" y="59176"/>
                  <a:pt x="7823" y="54761"/>
                  <a:pt x="15269" y="52775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8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5" name="Group 84"/>
          <p:cNvGrpSpPr/>
          <p:nvPr/>
        </p:nvGrpSpPr>
        <p:grpSpPr>
          <a:xfrm rot="10800000">
            <a:off x="3692520" y="2341368"/>
            <a:ext cx="1828800" cy="1832556"/>
            <a:chOff x="3674243" y="2493720"/>
            <a:chExt cx="1828800" cy="1832556"/>
          </a:xfrm>
        </p:grpSpPr>
        <p:grpSp>
          <p:nvGrpSpPr>
            <p:cNvPr id="7" name="Group 6"/>
            <p:cNvGrpSpPr/>
            <p:nvPr/>
          </p:nvGrpSpPr>
          <p:grpSpPr>
            <a:xfrm>
              <a:off x="3674243" y="2493720"/>
              <a:ext cx="1828800" cy="1832556"/>
              <a:chOff x="5790944" y="588720"/>
              <a:chExt cx="1828800" cy="1832556"/>
            </a:xfrm>
          </p:grpSpPr>
          <p:sp>
            <p:nvSpPr>
              <p:cNvPr id="8" name="Oval 14"/>
              <p:cNvSpPr/>
              <p:nvPr/>
            </p:nvSpPr>
            <p:spPr>
              <a:xfrm>
                <a:off x="5790944" y="588720"/>
                <a:ext cx="1828800" cy="1832556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14"/>
              <p:cNvSpPr/>
              <p:nvPr/>
            </p:nvSpPr>
            <p:spPr>
              <a:xfrm>
                <a:off x="6687067" y="927012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14"/>
              <p:cNvSpPr/>
              <p:nvPr/>
            </p:nvSpPr>
            <p:spPr>
              <a:xfrm>
                <a:off x="6982253" y="11745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4"/>
              <p:cNvSpPr/>
              <p:nvPr/>
            </p:nvSpPr>
            <p:spPr>
              <a:xfrm>
                <a:off x="7277439" y="15555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4"/>
              <p:cNvSpPr/>
              <p:nvPr/>
            </p:nvSpPr>
            <p:spPr>
              <a:xfrm>
                <a:off x="7239000" y="19365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4"/>
              <p:cNvSpPr/>
              <p:nvPr/>
            </p:nvSpPr>
            <p:spPr>
              <a:xfrm>
                <a:off x="6858000" y="2190750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4"/>
              <p:cNvSpPr/>
              <p:nvPr/>
            </p:nvSpPr>
            <p:spPr>
              <a:xfrm>
                <a:off x="6248400" y="1962150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991653" y="1581150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4"/>
              <p:cNvSpPr/>
              <p:nvPr/>
            </p:nvSpPr>
            <p:spPr>
              <a:xfrm>
                <a:off x="6220253" y="1047750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4"/>
              <p:cNvSpPr/>
              <p:nvPr/>
            </p:nvSpPr>
            <p:spPr>
              <a:xfrm>
                <a:off x="6525053" y="6411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4"/>
              <p:cNvSpPr/>
              <p:nvPr/>
            </p:nvSpPr>
            <p:spPr>
              <a:xfrm>
                <a:off x="7134653" y="8697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4"/>
              <p:cNvSpPr/>
              <p:nvPr/>
            </p:nvSpPr>
            <p:spPr>
              <a:xfrm>
                <a:off x="6553200" y="13269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4"/>
              <p:cNvSpPr/>
              <p:nvPr/>
            </p:nvSpPr>
            <p:spPr>
              <a:xfrm>
                <a:off x="6829853" y="16317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14"/>
              <p:cNvSpPr/>
              <p:nvPr/>
            </p:nvSpPr>
            <p:spPr>
              <a:xfrm>
                <a:off x="7134653" y="1936509"/>
                <a:ext cx="28147" cy="25641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902864" y="2815317"/>
              <a:ext cx="1337203" cy="1221873"/>
              <a:chOff x="6019565" y="910317"/>
              <a:chExt cx="1337203" cy="1221873"/>
            </a:xfrm>
          </p:grpSpPr>
          <p:pic>
            <p:nvPicPr>
              <p:cNvPr id="23" name="Picture 2" descr="\\192.168.1.18\mt_school\2014_15\01 STATE_BOARD_MH\ENGLISH_MED\TAT_2014 - 15\9th std\Biology\Chapter 5\M9cpRaoT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349665">
                <a:off x="6408480" y="1117343"/>
                <a:ext cx="669925" cy="639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3" descr="\\192.168.1.18\mt_school\2014_15\01 STATE_BOARD_MH\ENGLISH_MED\TAT_2014 - 15\9th std\Biology\Chapter 5\mitochondrion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305315" y="910317"/>
                <a:ext cx="206330" cy="154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8" descr="\\192.168.1.18\mt_school\2014_15\01 STATE_BOARD_MH\ENGLISH_MED\TAT_2014 - 15\9th std\Biology\Chapter 5\Picture3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1481" y="1393494"/>
                <a:ext cx="837246" cy="639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9" descr="\\192.168.1.18\mt_school\2014_15\01 STATE_BOARD_MH\ENGLISH_MED\TAT_2014 - 15\9th std\Biology\Chapter 5\Picture4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2369" y="1658046"/>
                <a:ext cx="425334" cy="474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3" descr="\\192.168.1.18\mt_school\2014_15\01 STATE_BOARD_MH\ENGLISH_MED\TAT_2014 - 15\9th std\Biology\Chapter 5\mitochondrion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9565" y="1700892"/>
                <a:ext cx="206330" cy="154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3" descr="\\192.168.1.18\mt_school\2014_15\01 STATE_BOARD_MH\ENGLISH_MED\TAT_2014 - 15\9th std\Biology\Chapter 5\mitochondrion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7640" y="1294492"/>
                <a:ext cx="206330" cy="154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9" descr="\\192.168.1.18\mt_school\2014_15\01 STATE_BOARD_MH\ENGLISH_MED\TAT_2014 - 15\9th std\Biology\Chapter 5\Picture4.jpg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054505" y="1159575"/>
                <a:ext cx="250810" cy="279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Oval 14"/>
              <p:cNvSpPr/>
              <p:nvPr/>
            </p:nvSpPr>
            <p:spPr>
              <a:xfrm>
                <a:off x="7283762" y="1554279"/>
                <a:ext cx="73006" cy="66506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14"/>
              <p:cNvSpPr/>
              <p:nvPr/>
            </p:nvSpPr>
            <p:spPr>
              <a:xfrm>
                <a:off x="6915462" y="960554"/>
                <a:ext cx="73006" cy="66506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14"/>
              <p:cNvSpPr/>
              <p:nvPr/>
            </p:nvSpPr>
            <p:spPr>
              <a:xfrm>
                <a:off x="6371221" y="1969571"/>
                <a:ext cx="88338" cy="80473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14"/>
              <p:cNvSpPr/>
              <p:nvPr/>
            </p:nvSpPr>
            <p:spPr>
              <a:xfrm>
                <a:off x="6250571" y="1140896"/>
                <a:ext cx="88338" cy="80473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7219 h 1831619"/>
                  <a:gd name="connsiteX1" fmla="*/ 914400 w 1828800"/>
                  <a:gd name="connsiteY1" fmla="*/ 2819 h 1831619"/>
                  <a:gd name="connsiteX2" fmla="*/ 1828800 w 1828800"/>
                  <a:gd name="connsiteY2" fmla="*/ 917219 h 1831619"/>
                  <a:gd name="connsiteX3" fmla="*/ 914400 w 1828800"/>
                  <a:gd name="connsiteY3" fmla="*/ 1831619 h 1831619"/>
                  <a:gd name="connsiteX4" fmla="*/ 0 w 1828800"/>
                  <a:gd name="connsiteY4" fmla="*/ 917219 h 1831619"/>
                  <a:gd name="connsiteX0" fmla="*/ 0 w 1828800"/>
                  <a:gd name="connsiteY0" fmla="*/ 917219 h 1832556"/>
                  <a:gd name="connsiteX1" fmla="*/ 914400 w 1828800"/>
                  <a:gd name="connsiteY1" fmla="*/ 2819 h 1832556"/>
                  <a:gd name="connsiteX2" fmla="*/ 1828800 w 1828800"/>
                  <a:gd name="connsiteY2" fmla="*/ 917219 h 1832556"/>
                  <a:gd name="connsiteX3" fmla="*/ 914400 w 1828800"/>
                  <a:gd name="connsiteY3" fmla="*/ 1831619 h 1832556"/>
                  <a:gd name="connsiteX4" fmla="*/ 0 w 1828800"/>
                  <a:gd name="connsiteY4" fmla="*/ 917219 h 18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32556">
                    <a:moveTo>
                      <a:pt x="0" y="917219"/>
                    </a:moveTo>
                    <a:cubicBezTo>
                      <a:pt x="0" y="412210"/>
                      <a:pt x="390341" y="-40044"/>
                      <a:pt x="914400" y="2819"/>
                    </a:cubicBezTo>
                    <a:cubicBezTo>
                      <a:pt x="1438459" y="45682"/>
                      <a:pt x="1828800" y="412210"/>
                      <a:pt x="1828800" y="917219"/>
                    </a:cubicBezTo>
                    <a:cubicBezTo>
                      <a:pt x="1828800" y="1422228"/>
                      <a:pt x="1438459" y="1807806"/>
                      <a:pt x="914400" y="1831619"/>
                    </a:cubicBezTo>
                    <a:cubicBezTo>
                      <a:pt x="390341" y="1855432"/>
                      <a:pt x="0" y="1422228"/>
                      <a:pt x="0" y="917219"/>
                    </a:cubicBezTo>
                    <a:close/>
                  </a:path>
                </a:pathLst>
              </a:cu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34809">
              <a:off x="4679843" y="2791955"/>
              <a:ext cx="342860" cy="34722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6" name="Freeform 85"/>
          <p:cNvSpPr/>
          <p:nvPr/>
        </p:nvSpPr>
        <p:spPr>
          <a:xfrm>
            <a:off x="2303362" y="2469570"/>
            <a:ext cx="1952533" cy="2102429"/>
          </a:xfrm>
          <a:custGeom>
            <a:avLst/>
            <a:gdLst>
              <a:gd name="connsiteX0" fmla="*/ 1537700 w 1585044"/>
              <a:gd name="connsiteY0" fmla="*/ 1232462 h 2255706"/>
              <a:gd name="connsiteX1" fmla="*/ 1220200 w 1585044"/>
              <a:gd name="connsiteY1" fmla="*/ 1410262 h 2255706"/>
              <a:gd name="connsiteX2" fmla="*/ 204200 w 1585044"/>
              <a:gd name="connsiteY2" fmla="*/ 562 h 2255706"/>
              <a:gd name="connsiteX3" fmla="*/ 89900 w 1585044"/>
              <a:gd name="connsiteY3" fmla="*/ 1803962 h 2255706"/>
              <a:gd name="connsiteX4" fmla="*/ 58150 w 1585044"/>
              <a:gd name="connsiteY4" fmla="*/ 2254812 h 2255706"/>
              <a:gd name="connsiteX5" fmla="*/ 947150 w 1585044"/>
              <a:gd name="connsiteY5" fmla="*/ 1911912 h 2255706"/>
              <a:gd name="connsiteX6" fmla="*/ 1518650 w 1585044"/>
              <a:gd name="connsiteY6" fmla="*/ 1638862 h 2255706"/>
              <a:gd name="connsiteX7" fmla="*/ 1537700 w 1585044"/>
              <a:gd name="connsiteY7" fmla="*/ 1232462 h 2255706"/>
              <a:gd name="connsiteX0" fmla="*/ 1610725 w 1633691"/>
              <a:gd name="connsiteY0" fmla="*/ 1365822 h 2255716"/>
              <a:gd name="connsiteX1" fmla="*/ 1220200 w 1633691"/>
              <a:gd name="connsiteY1" fmla="*/ 1410272 h 2255716"/>
              <a:gd name="connsiteX2" fmla="*/ 204200 w 1633691"/>
              <a:gd name="connsiteY2" fmla="*/ 572 h 2255716"/>
              <a:gd name="connsiteX3" fmla="*/ 89900 w 1633691"/>
              <a:gd name="connsiteY3" fmla="*/ 1803972 h 2255716"/>
              <a:gd name="connsiteX4" fmla="*/ 58150 w 1633691"/>
              <a:gd name="connsiteY4" fmla="*/ 2254822 h 2255716"/>
              <a:gd name="connsiteX5" fmla="*/ 947150 w 1633691"/>
              <a:gd name="connsiteY5" fmla="*/ 1911922 h 2255716"/>
              <a:gd name="connsiteX6" fmla="*/ 1518650 w 1633691"/>
              <a:gd name="connsiteY6" fmla="*/ 1638872 h 2255716"/>
              <a:gd name="connsiteX7" fmla="*/ 1610725 w 1633691"/>
              <a:gd name="connsiteY7" fmla="*/ 1365822 h 2255716"/>
              <a:gd name="connsiteX0" fmla="*/ 1586912 w 1615295"/>
              <a:gd name="connsiteY0" fmla="*/ 1457806 h 2255724"/>
              <a:gd name="connsiteX1" fmla="*/ 1220200 w 1615295"/>
              <a:gd name="connsiteY1" fmla="*/ 1410280 h 2255724"/>
              <a:gd name="connsiteX2" fmla="*/ 204200 w 1615295"/>
              <a:gd name="connsiteY2" fmla="*/ 580 h 2255724"/>
              <a:gd name="connsiteX3" fmla="*/ 89900 w 1615295"/>
              <a:gd name="connsiteY3" fmla="*/ 1803980 h 2255724"/>
              <a:gd name="connsiteX4" fmla="*/ 58150 w 1615295"/>
              <a:gd name="connsiteY4" fmla="*/ 2254830 h 2255724"/>
              <a:gd name="connsiteX5" fmla="*/ 947150 w 1615295"/>
              <a:gd name="connsiteY5" fmla="*/ 1911930 h 2255724"/>
              <a:gd name="connsiteX6" fmla="*/ 1518650 w 1615295"/>
              <a:gd name="connsiteY6" fmla="*/ 1638880 h 2255724"/>
              <a:gd name="connsiteX7" fmla="*/ 1586912 w 1615295"/>
              <a:gd name="connsiteY7" fmla="*/ 1457806 h 22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5295" h="2255724">
                <a:moveTo>
                  <a:pt x="1586912" y="1457806"/>
                </a:moveTo>
                <a:cubicBezTo>
                  <a:pt x="1537170" y="1419706"/>
                  <a:pt x="1450652" y="1653151"/>
                  <a:pt x="1220200" y="1410280"/>
                </a:cubicBezTo>
                <a:cubicBezTo>
                  <a:pt x="989748" y="1167409"/>
                  <a:pt x="375650" y="-30112"/>
                  <a:pt x="204200" y="580"/>
                </a:cubicBezTo>
                <a:lnTo>
                  <a:pt x="89900" y="1803980"/>
                </a:lnTo>
                <a:cubicBezTo>
                  <a:pt x="79317" y="1954263"/>
                  <a:pt x="-84725" y="2236838"/>
                  <a:pt x="58150" y="2254830"/>
                </a:cubicBezTo>
                <a:cubicBezTo>
                  <a:pt x="201025" y="2272822"/>
                  <a:pt x="703733" y="2014588"/>
                  <a:pt x="947150" y="1911930"/>
                </a:cubicBezTo>
                <a:cubicBezTo>
                  <a:pt x="1190567" y="1809272"/>
                  <a:pt x="1412023" y="1714567"/>
                  <a:pt x="1518650" y="1638880"/>
                </a:cubicBezTo>
                <a:cubicBezTo>
                  <a:pt x="1625277" y="1563193"/>
                  <a:pt x="1636654" y="1495906"/>
                  <a:pt x="1586912" y="145780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609600" y="84404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These sacs are called cisternae and are filled with different enzymes.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9600" y="142875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It is considered as the packing and forwarding department of the chemical factory of the cell.</a:t>
            </a:r>
          </a:p>
        </p:txBody>
      </p:sp>
      <p:pic>
        <p:nvPicPr>
          <p:cNvPr id="4098" name="Picture 2" descr="D:\State board (Images, animations and Videos)\9th\Chpt. 5\url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916" y="2244922"/>
            <a:ext cx="1718380" cy="2427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63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allAtOnce"/>
      <p:bldP spid="6" grpId="0" build="allAtOnce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85201" y="296767"/>
            <a:ext cx="4443999" cy="4159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Functions of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golgi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 apparatus 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50" y="74295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 material </a:t>
            </a:r>
            <a:r>
              <a:rPr lang="en-US" dirty="0" err="1">
                <a:latin typeface="Bookman Old Style" panose="02050604050505020204" pitchFamily="18" charset="0"/>
              </a:rPr>
              <a:t>synthesised</a:t>
            </a:r>
            <a:r>
              <a:rPr lang="en-US" dirty="0">
                <a:latin typeface="Bookman Old Style" panose="02050604050505020204" pitchFamily="18" charset="0"/>
              </a:rPr>
              <a:t> near the endoplasmic reticulum is packaged and dispatched to various targets inside and outside the cell through the Golgi apparatus.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7150" y="1616775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Its function include the storage, modification and packaging of products in vesicles.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4354" y="2202647"/>
            <a:ext cx="5000625" cy="2598848"/>
            <a:chOff x="554354" y="2202647"/>
            <a:chExt cx="5000625" cy="2598848"/>
          </a:xfrm>
        </p:grpSpPr>
        <p:sp>
          <p:nvSpPr>
            <p:cNvPr id="11" name="Rectangle 10"/>
            <p:cNvSpPr/>
            <p:nvPr/>
          </p:nvSpPr>
          <p:spPr>
            <a:xfrm>
              <a:off x="554354" y="2278380"/>
              <a:ext cx="5000625" cy="252311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38558">
              <a:off x="2037659" y="2430017"/>
              <a:ext cx="2128722" cy="215584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5" name="Group 14"/>
            <p:cNvGrpSpPr/>
            <p:nvPr/>
          </p:nvGrpSpPr>
          <p:grpSpPr>
            <a:xfrm flipH="1">
              <a:off x="628649" y="2202647"/>
              <a:ext cx="1526288" cy="1415720"/>
              <a:chOff x="1255712" y="1903413"/>
              <a:chExt cx="981076" cy="910005"/>
            </a:xfrm>
          </p:grpSpPr>
          <p:pic>
            <p:nvPicPr>
              <p:cNvPr id="16" name="Picture 6" descr="D:\State board (Images, animations and Videos)\9th\Chpt. 5\M9cpRaoT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9164" y="1903413"/>
                <a:ext cx="779638" cy="7445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5" descr="D:\State board (Images, animations and Videos)\9th\Chpt. 5\Picture3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712" y="2063750"/>
                <a:ext cx="981076" cy="7496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" name="Group 17"/>
          <p:cNvGrpSpPr/>
          <p:nvPr/>
        </p:nvGrpSpPr>
        <p:grpSpPr>
          <a:xfrm>
            <a:off x="1371600" y="3486942"/>
            <a:ext cx="151608" cy="151608"/>
            <a:chOff x="1150369" y="3649226"/>
            <a:chExt cx="228600" cy="228600"/>
          </a:xfrm>
          <a:scene3d>
            <a:camera prst="isometricOffAxis1Right"/>
            <a:lightRig rig="threePt" dir="t"/>
          </a:scene3d>
        </p:grpSpPr>
        <p:sp>
          <p:nvSpPr>
            <p:cNvPr id="19" name="Oval 18"/>
            <p:cNvSpPr/>
            <p:nvPr/>
          </p:nvSpPr>
          <p:spPr>
            <a:xfrm>
              <a:off x="1150369" y="3649226"/>
              <a:ext cx="228600" cy="228600"/>
            </a:xfrm>
            <a:prstGeom prst="ellipse">
              <a:avLst/>
            </a:prstGeom>
            <a:ln/>
            <a:sp3d>
              <a:bevelT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184644" y="3689484"/>
              <a:ext cx="80622" cy="80622"/>
            </a:xfrm>
            <a:prstGeom prst="ellipse">
              <a:avLst/>
            </a:prstGeom>
            <a:solidFill>
              <a:srgbClr val="0033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29592" y="3181350"/>
            <a:ext cx="151608" cy="151608"/>
            <a:chOff x="1150369" y="3649226"/>
            <a:chExt cx="228600" cy="228600"/>
          </a:xfrm>
          <a:scene3d>
            <a:camera prst="isometricOffAxis1Right"/>
            <a:lightRig rig="threePt" dir="t"/>
          </a:scene3d>
        </p:grpSpPr>
        <p:sp>
          <p:nvSpPr>
            <p:cNvPr id="22" name="Oval 21"/>
            <p:cNvSpPr/>
            <p:nvPr/>
          </p:nvSpPr>
          <p:spPr>
            <a:xfrm>
              <a:off x="1150369" y="3649226"/>
              <a:ext cx="228600" cy="228600"/>
            </a:xfrm>
            <a:prstGeom prst="ellipse">
              <a:avLst/>
            </a:prstGeom>
            <a:ln/>
            <a:sp3d>
              <a:bevelT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84644" y="3689484"/>
              <a:ext cx="80622" cy="80622"/>
            </a:xfrm>
            <a:prstGeom prst="ellipse">
              <a:avLst/>
            </a:prstGeom>
            <a:solidFill>
              <a:srgbClr val="0033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05000" y="2724150"/>
            <a:ext cx="151608" cy="151608"/>
            <a:chOff x="1150369" y="3649226"/>
            <a:chExt cx="228600" cy="228600"/>
          </a:xfrm>
          <a:scene3d>
            <a:camera prst="isometricOffAxis1Right"/>
            <a:lightRig rig="threePt" dir="t"/>
          </a:scene3d>
        </p:grpSpPr>
        <p:sp>
          <p:nvSpPr>
            <p:cNvPr id="25" name="Oval 24"/>
            <p:cNvSpPr/>
            <p:nvPr/>
          </p:nvSpPr>
          <p:spPr>
            <a:xfrm>
              <a:off x="1150369" y="3649226"/>
              <a:ext cx="228600" cy="228600"/>
            </a:xfrm>
            <a:prstGeom prst="ellipse">
              <a:avLst/>
            </a:prstGeom>
            <a:ln/>
            <a:sp3d>
              <a:bevelT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184644" y="3689484"/>
              <a:ext cx="80622" cy="80622"/>
            </a:xfrm>
            <a:prstGeom prst="ellipse">
              <a:avLst/>
            </a:prstGeom>
            <a:solidFill>
              <a:srgbClr val="0033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18556" y="3087625"/>
            <a:ext cx="92202" cy="92202"/>
            <a:chOff x="2925699" y="3097149"/>
            <a:chExt cx="92202" cy="92202"/>
          </a:xfrm>
        </p:grpSpPr>
        <p:sp>
          <p:nvSpPr>
            <p:cNvPr id="28" name="Oval 27"/>
            <p:cNvSpPr/>
            <p:nvPr/>
          </p:nvSpPr>
          <p:spPr>
            <a:xfrm>
              <a:off x="2925699" y="3097149"/>
              <a:ext cx="92202" cy="9220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57045" y="3127589"/>
              <a:ext cx="24279" cy="26707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866168" y="3392425"/>
            <a:ext cx="92202" cy="92202"/>
            <a:chOff x="2925699" y="3097149"/>
            <a:chExt cx="92202" cy="92202"/>
          </a:xfrm>
        </p:grpSpPr>
        <p:sp>
          <p:nvSpPr>
            <p:cNvPr id="31" name="Oval 30"/>
            <p:cNvSpPr/>
            <p:nvPr/>
          </p:nvSpPr>
          <p:spPr>
            <a:xfrm>
              <a:off x="2925699" y="3097149"/>
              <a:ext cx="92202" cy="9220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957045" y="3127589"/>
              <a:ext cx="24279" cy="26707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680431" y="3613881"/>
            <a:ext cx="92202" cy="92202"/>
            <a:chOff x="2925699" y="3097149"/>
            <a:chExt cx="92202" cy="92202"/>
          </a:xfrm>
        </p:grpSpPr>
        <p:sp>
          <p:nvSpPr>
            <p:cNvPr id="34" name="Oval 33"/>
            <p:cNvSpPr/>
            <p:nvPr/>
          </p:nvSpPr>
          <p:spPr>
            <a:xfrm>
              <a:off x="2925699" y="3097149"/>
              <a:ext cx="92202" cy="9220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957045" y="3127589"/>
              <a:ext cx="24279" cy="26707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05906" y="2909825"/>
            <a:ext cx="92202" cy="92202"/>
            <a:chOff x="2925699" y="3097149"/>
            <a:chExt cx="92202" cy="92202"/>
          </a:xfrm>
        </p:grpSpPr>
        <p:sp>
          <p:nvSpPr>
            <p:cNvPr id="37" name="Oval 36"/>
            <p:cNvSpPr/>
            <p:nvPr/>
          </p:nvSpPr>
          <p:spPr>
            <a:xfrm>
              <a:off x="2925699" y="3097149"/>
              <a:ext cx="92202" cy="9220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957045" y="3127589"/>
              <a:ext cx="24279" cy="26707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16200" y="3566256"/>
            <a:ext cx="92202" cy="92202"/>
            <a:chOff x="2925699" y="3097149"/>
            <a:chExt cx="92202" cy="92202"/>
          </a:xfrm>
        </p:grpSpPr>
        <p:sp>
          <p:nvSpPr>
            <p:cNvPr id="40" name="Oval 39"/>
            <p:cNvSpPr/>
            <p:nvPr/>
          </p:nvSpPr>
          <p:spPr>
            <a:xfrm>
              <a:off x="2925699" y="3097149"/>
              <a:ext cx="92202" cy="9220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957045" y="3127589"/>
              <a:ext cx="24279" cy="26707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780443" y="4118706"/>
            <a:ext cx="92202" cy="92202"/>
            <a:chOff x="2925699" y="3097149"/>
            <a:chExt cx="92202" cy="92202"/>
          </a:xfrm>
        </p:grpSpPr>
        <p:sp>
          <p:nvSpPr>
            <p:cNvPr id="43" name="Oval 42"/>
            <p:cNvSpPr/>
            <p:nvPr/>
          </p:nvSpPr>
          <p:spPr>
            <a:xfrm>
              <a:off x="2925699" y="3097149"/>
              <a:ext cx="92202" cy="9220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957045" y="3127589"/>
              <a:ext cx="24279" cy="26707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81400" y="3090610"/>
            <a:ext cx="92202" cy="92202"/>
            <a:chOff x="2925699" y="3097149"/>
            <a:chExt cx="92202" cy="92202"/>
          </a:xfrm>
        </p:grpSpPr>
        <p:sp>
          <p:nvSpPr>
            <p:cNvPr id="46" name="Oval 45"/>
            <p:cNvSpPr/>
            <p:nvPr/>
          </p:nvSpPr>
          <p:spPr>
            <a:xfrm>
              <a:off x="2925699" y="3097149"/>
              <a:ext cx="92202" cy="92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957045" y="3127589"/>
              <a:ext cx="24279" cy="26707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267403" y="3639885"/>
            <a:ext cx="92202" cy="92202"/>
            <a:chOff x="2925699" y="3097149"/>
            <a:chExt cx="92202" cy="92202"/>
          </a:xfrm>
        </p:grpSpPr>
        <p:sp>
          <p:nvSpPr>
            <p:cNvPr id="49" name="Oval 48"/>
            <p:cNvSpPr/>
            <p:nvPr/>
          </p:nvSpPr>
          <p:spPr>
            <a:xfrm>
              <a:off x="2925699" y="3097149"/>
              <a:ext cx="92202" cy="92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57045" y="3127589"/>
              <a:ext cx="24279" cy="26707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101445" y="4176674"/>
            <a:ext cx="92202" cy="92202"/>
            <a:chOff x="2925699" y="3097149"/>
            <a:chExt cx="92202" cy="92202"/>
          </a:xfrm>
        </p:grpSpPr>
        <p:sp>
          <p:nvSpPr>
            <p:cNvPr id="52" name="Oval 51"/>
            <p:cNvSpPr/>
            <p:nvPr/>
          </p:nvSpPr>
          <p:spPr>
            <a:xfrm>
              <a:off x="2925699" y="3097149"/>
              <a:ext cx="92202" cy="92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957045" y="3127589"/>
              <a:ext cx="24279" cy="26707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51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02586 0.06482 " pathEditMode="relative" rAng="0" ptsTypes="FF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324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03021 -0.00277 " pathEditMode="relative" rAng="0" ptsTypes="FA">
                                      <p:cBhvr>
                                        <p:cTn id="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-15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07396 -0.04352 " pathEditMode="relative" rAng="0" ptsTypes="FF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-2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86 0.06482 L 0.06007 0.0876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114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21 -0.00277 L 0.06823 0.0024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24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96 -0.04352 L 0.11789 -0.0555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8 0.08488 L 0.08576 0.0679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-86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32 0.00155 L 0.09202 0.0197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" y="89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58 -0.05957 L 0.1198 -0.01234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68 0.10865 L 0.10277 0.1247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" y="802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1 -0.02098 L 0.11632 -0.02531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-216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8 -0.01234 L 0.14063 0.0200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154 L -0.00087 0.0466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07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01667 0.01234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" y="679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7.40741E-7 L 0.01753 -0.02037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466 L 0.01024 0.09969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2654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0.01234 L 0.02848 0.03549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1142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53 -0.02037 L 0.04305 -0.03704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247 L 0.03351 0.03735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1975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01805 0.01358 " pathEditMode="relative" rAng="0" ptsTypes="AA">
                                      <p:cBhvr>
                                        <p:cTn id="25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" y="679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69136E-6 L 0.03594 0.01173 " pathEditMode="relative" rAng="0" ptsTypes="AA">
                                      <p:cBhvr>
                                        <p:cTn id="2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0216 L 0.10243 -0.00803 " pathEditMode="relative" rAng="0" ptsTypes="AA">
                                      <p:cBhvr>
                                        <p:cTn id="29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-525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34568E-6 L 0.11962 0.06358 " pathEditMode="relative" rAng="0" ptsTypes="AA">
                                      <p:cBhvr>
                                        <p:cTn id="30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2" y="3179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031 L 0.09809 0.09413 " pathEditMode="relative" rAng="0" ptsTypes="AA">
                                      <p:cBhvr>
                                        <p:cTn id="30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1" y="4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01" y="296767"/>
            <a:ext cx="4443999" cy="4159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Functions of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golgi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 apparatus 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7150" y="2263106"/>
            <a:ext cx="500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In some cases, it also converts simple sugars into complex sugar.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150" y="2888425"/>
            <a:ext cx="500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 </a:t>
            </a:r>
            <a:r>
              <a:rPr lang="en-US" dirty="0" err="1">
                <a:latin typeface="Bookman Old Style" panose="02050604050505020204" pitchFamily="18" charset="0"/>
              </a:rPr>
              <a:t>golgi</a:t>
            </a:r>
            <a:r>
              <a:rPr lang="en-US" dirty="0">
                <a:latin typeface="Bookman Old Style" panose="02050604050505020204" pitchFamily="18" charset="0"/>
              </a:rPr>
              <a:t> apparatus is also involved in the formation of lysosomes.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150" y="74295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 material </a:t>
            </a:r>
            <a:r>
              <a:rPr lang="en-US" dirty="0" err="1">
                <a:latin typeface="Bookman Old Style" panose="02050604050505020204" pitchFamily="18" charset="0"/>
              </a:rPr>
              <a:t>synthesised</a:t>
            </a:r>
            <a:r>
              <a:rPr lang="en-US" dirty="0">
                <a:latin typeface="Bookman Old Style" panose="02050604050505020204" pitchFamily="18" charset="0"/>
              </a:rPr>
              <a:t> near the endoplasmic reticulum is packaged and dispatched to various targets inside and outside the cell through the Golgi apparatus.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150" y="1616775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Its function include the storage, modification and packaging of products in vesicles.</a:t>
            </a:r>
          </a:p>
        </p:txBody>
      </p:sp>
    </p:spTree>
    <p:extLst>
      <p:ext uri="{BB962C8B-B14F-4D97-AF65-F5344CB8AC3E}">
        <p14:creationId xmlns:p14="http://schemas.microsoft.com/office/powerpoint/2010/main" val="345496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5926</TotalTime>
  <Words>171</Words>
  <Application>Microsoft Office PowerPoint</Application>
  <PresentationFormat>On-screen Show (16:9)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Calibri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1277</cp:revision>
  <dcterms:created xsi:type="dcterms:W3CDTF">2013-07-31T12:47:49Z</dcterms:created>
  <dcterms:modified xsi:type="dcterms:W3CDTF">2024-01-23T11:20:44Z</dcterms:modified>
</cp:coreProperties>
</file>